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handoutMasterIdLst>
    <p:handoutMasterId r:id="rId73"/>
  </p:handoutMasterIdLst>
  <p:sldIdLst>
    <p:sldId id="256" r:id="rId2"/>
    <p:sldId id="257" r:id="rId3"/>
    <p:sldId id="318" r:id="rId4"/>
    <p:sldId id="263" r:id="rId5"/>
    <p:sldId id="265" r:id="rId6"/>
    <p:sldId id="266" r:id="rId7"/>
    <p:sldId id="267" r:id="rId8"/>
    <p:sldId id="264" r:id="rId9"/>
    <p:sldId id="268" r:id="rId10"/>
    <p:sldId id="306" r:id="rId11"/>
    <p:sldId id="307" r:id="rId12"/>
    <p:sldId id="308" r:id="rId13"/>
    <p:sldId id="269" r:id="rId14"/>
    <p:sldId id="270" r:id="rId15"/>
    <p:sldId id="271" r:id="rId16"/>
    <p:sldId id="319" r:id="rId17"/>
    <p:sldId id="320" r:id="rId18"/>
    <p:sldId id="321" r:id="rId19"/>
    <p:sldId id="322" r:id="rId20"/>
    <p:sldId id="323" r:id="rId21"/>
    <p:sldId id="286" r:id="rId22"/>
    <p:sldId id="324" r:id="rId23"/>
    <p:sldId id="325" r:id="rId24"/>
    <p:sldId id="326" r:id="rId25"/>
    <p:sldId id="327" r:id="rId26"/>
    <p:sldId id="328" r:id="rId27"/>
    <p:sldId id="329" r:id="rId28"/>
    <p:sldId id="335" r:id="rId29"/>
    <p:sldId id="336" r:id="rId30"/>
    <p:sldId id="337" r:id="rId31"/>
    <p:sldId id="272" r:id="rId32"/>
    <p:sldId id="273" r:id="rId33"/>
    <p:sldId id="274" r:id="rId34"/>
    <p:sldId id="275" r:id="rId35"/>
    <p:sldId id="276" r:id="rId36"/>
    <p:sldId id="278" r:id="rId37"/>
    <p:sldId id="277" r:id="rId38"/>
    <p:sldId id="279" r:id="rId39"/>
    <p:sldId id="280" r:id="rId40"/>
    <p:sldId id="281" r:id="rId41"/>
    <p:sldId id="282" r:id="rId42"/>
    <p:sldId id="283" r:id="rId43"/>
    <p:sldId id="284" r:id="rId44"/>
    <p:sldId id="285" r:id="rId45"/>
    <p:sldId id="288" r:id="rId46"/>
    <p:sldId id="355" r:id="rId47"/>
    <p:sldId id="356" r:id="rId48"/>
    <p:sldId id="354" r:id="rId49"/>
    <p:sldId id="343" r:id="rId50"/>
    <p:sldId id="309" r:id="rId51"/>
    <p:sldId id="344" r:id="rId52"/>
    <p:sldId id="311" r:id="rId53"/>
    <p:sldId id="312" r:id="rId54"/>
    <p:sldId id="345" r:id="rId55"/>
    <p:sldId id="348" r:id="rId56"/>
    <p:sldId id="349" r:id="rId57"/>
    <p:sldId id="350" r:id="rId58"/>
    <p:sldId id="351" r:id="rId59"/>
    <p:sldId id="347" r:id="rId60"/>
    <p:sldId id="352" r:id="rId61"/>
    <p:sldId id="358" r:id="rId62"/>
    <p:sldId id="359" r:id="rId63"/>
    <p:sldId id="361" r:id="rId64"/>
    <p:sldId id="360" r:id="rId65"/>
    <p:sldId id="362" r:id="rId66"/>
    <p:sldId id="365" r:id="rId67"/>
    <p:sldId id="366" r:id="rId68"/>
    <p:sldId id="367" r:id="rId69"/>
    <p:sldId id="368" r:id="rId70"/>
    <p:sldId id="363" r:id="rId71"/>
    <p:sldId id="364" r:id="rId72"/>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5758FB7-9AC5-4552-8A53-C91805E547FA}" styleName="نمط ذو نسُق 1 - تمييز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varScale="1">
        <p:scale>
          <a:sx n="71" d="100"/>
          <a:sy n="71" d="100"/>
        </p:scale>
        <p:origin x="-1134" y="-96"/>
      </p:cViewPr>
      <p:guideLst>
        <p:guide orient="horz" pos="2160"/>
        <p:guide pos="2880"/>
      </p:guideLst>
    </p:cSldViewPr>
  </p:slideViewPr>
  <p:notesTextViewPr>
    <p:cViewPr>
      <p:scale>
        <a:sx n="1" d="1"/>
        <a:sy n="1" d="1"/>
      </p:scale>
      <p:origin x="0" y="0"/>
    </p:cViewPr>
  </p:notesTextViewPr>
  <p:notesViewPr>
    <p:cSldViewPr>
      <p:cViewPr varScale="1">
        <p:scale>
          <a:sx n="59" d="100"/>
          <a:sy n="59" d="100"/>
        </p:scale>
        <p:origin x="-254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11BE1A-0A14-40C2-B1E7-D2D4D82BADD5}" type="doc">
      <dgm:prSet loTypeId="urn:microsoft.com/office/officeart/2009/layout/CircleArrowProcess" loCatId="cycle" qsTypeId="urn:microsoft.com/office/officeart/2005/8/quickstyle/simple3" qsCatId="simple" csTypeId="urn:microsoft.com/office/officeart/2005/8/colors/colorful5" csCatId="colorful" phldr="1"/>
      <dgm:spPr/>
      <dgm:t>
        <a:bodyPr/>
        <a:lstStyle/>
        <a:p>
          <a:pPr rtl="1"/>
          <a:endParaRPr lang="ar-SA"/>
        </a:p>
      </dgm:t>
    </dgm:pt>
    <dgm:pt modelId="{91A8D179-EA32-4A36-8364-A7092687A5FA}">
      <dgm:prSet phldrT="[نص]"/>
      <dgm:spPr/>
      <dgm:t>
        <a:bodyPr/>
        <a:lstStyle/>
        <a:p>
          <a:pPr rtl="1"/>
          <a:r>
            <a:rPr lang="en-US" dirty="0" smtClean="0"/>
            <a:t>Gmail</a:t>
          </a:r>
          <a:endParaRPr lang="ar-SA" dirty="0"/>
        </a:p>
      </dgm:t>
    </dgm:pt>
    <dgm:pt modelId="{30AA3CAC-A220-40DD-8396-9BAF988B9FC5}" type="parTrans" cxnId="{CDB591CC-DEFF-4497-A9DE-F8CB5C4DA61A}">
      <dgm:prSet/>
      <dgm:spPr/>
      <dgm:t>
        <a:bodyPr/>
        <a:lstStyle/>
        <a:p>
          <a:pPr rtl="1"/>
          <a:endParaRPr lang="ar-SA"/>
        </a:p>
      </dgm:t>
    </dgm:pt>
    <dgm:pt modelId="{1397D165-A992-4D55-8377-FE90BB78F91E}" type="sibTrans" cxnId="{CDB591CC-DEFF-4497-A9DE-F8CB5C4DA61A}">
      <dgm:prSet/>
      <dgm:spPr/>
      <dgm:t>
        <a:bodyPr/>
        <a:lstStyle/>
        <a:p>
          <a:pPr rtl="1"/>
          <a:endParaRPr lang="ar-SA"/>
        </a:p>
      </dgm:t>
    </dgm:pt>
    <dgm:pt modelId="{9D8FFA70-6DD2-4F43-A0C5-AB438B420D58}">
      <dgm:prSet phldrT="[نص]"/>
      <dgm:spPr/>
      <dgm:t>
        <a:bodyPr/>
        <a:lstStyle/>
        <a:p>
          <a:pPr rtl="1"/>
          <a:r>
            <a:rPr lang="en-US" dirty="0" err="1" smtClean="0"/>
            <a:t>30m</a:t>
          </a:r>
          <a:endParaRPr lang="ar-SA" dirty="0"/>
        </a:p>
      </dgm:t>
    </dgm:pt>
    <dgm:pt modelId="{5F990B50-8519-4A82-8C03-A0AC022C9CB4}" type="parTrans" cxnId="{133C1806-F5FB-4F6E-84EA-54B67C642397}">
      <dgm:prSet/>
      <dgm:spPr/>
      <dgm:t>
        <a:bodyPr/>
        <a:lstStyle/>
        <a:p>
          <a:pPr rtl="1"/>
          <a:endParaRPr lang="ar-SA"/>
        </a:p>
      </dgm:t>
    </dgm:pt>
    <dgm:pt modelId="{1E8E2DEB-7323-46DB-9B96-B6C3F0C3A8B0}" type="sibTrans" cxnId="{133C1806-F5FB-4F6E-84EA-54B67C642397}">
      <dgm:prSet/>
      <dgm:spPr/>
      <dgm:t>
        <a:bodyPr/>
        <a:lstStyle/>
        <a:p>
          <a:pPr rtl="1"/>
          <a:endParaRPr lang="ar-SA"/>
        </a:p>
      </dgm:t>
    </dgm:pt>
    <dgm:pt modelId="{2BEEAFFB-97B0-44D3-B04B-A6F79B5FBC69}">
      <dgm:prSet phldrT="[نص]"/>
      <dgm:spPr/>
      <dgm:t>
        <a:bodyPr/>
        <a:lstStyle/>
        <a:p>
          <a:pPr rtl="1"/>
          <a:r>
            <a:rPr lang="en-US" dirty="0" smtClean="0"/>
            <a:t>Blogger</a:t>
          </a:r>
          <a:endParaRPr lang="ar-SA" dirty="0"/>
        </a:p>
      </dgm:t>
    </dgm:pt>
    <dgm:pt modelId="{9F31C9F1-DA4A-4C8E-8E51-A4E6A620227E}" type="parTrans" cxnId="{9A325E9E-C627-433F-90CB-6C0E56531305}">
      <dgm:prSet/>
      <dgm:spPr/>
      <dgm:t>
        <a:bodyPr/>
        <a:lstStyle/>
        <a:p>
          <a:pPr rtl="1"/>
          <a:endParaRPr lang="ar-SA"/>
        </a:p>
      </dgm:t>
    </dgm:pt>
    <dgm:pt modelId="{D0794C9D-F333-4427-950A-AB4AAD639D10}" type="sibTrans" cxnId="{9A325E9E-C627-433F-90CB-6C0E56531305}">
      <dgm:prSet/>
      <dgm:spPr/>
      <dgm:t>
        <a:bodyPr/>
        <a:lstStyle/>
        <a:p>
          <a:pPr rtl="1"/>
          <a:endParaRPr lang="ar-SA"/>
        </a:p>
      </dgm:t>
    </dgm:pt>
    <dgm:pt modelId="{4815B60A-F760-47BB-AD20-DA808626C4FA}">
      <dgm:prSet/>
      <dgm:spPr/>
      <dgm:t>
        <a:bodyPr/>
        <a:lstStyle/>
        <a:p>
          <a:pPr rtl="1"/>
          <a:r>
            <a:rPr lang="en-US" dirty="0" smtClean="0"/>
            <a:t>1 h</a:t>
          </a:r>
          <a:endParaRPr lang="ar-SA" dirty="0"/>
        </a:p>
      </dgm:t>
    </dgm:pt>
    <dgm:pt modelId="{D56FB0BD-4460-446E-B29A-D412F64AD00D}" type="parTrans" cxnId="{6F70FF3D-B7E5-4D22-BB68-323F2F69C042}">
      <dgm:prSet/>
      <dgm:spPr/>
      <dgm:t>
        <a:bodyPr/>
        <a:lstStyle/>
        <a:p>
          <a:pPr rtl="1"/>
          <a:endParaRPr lang="ar-SA"/>
        </a:p>
      </dgm:t>
    </dgm:pt>
    <dgm:pt modelId="{A0385EE5-E012-4272-9928-EBF6B05C1E60}" type="sibTrans" cxnId="{6F70FF3D-B7E5-4D22-BB68-323F2F69C042}">
      <dgm:prSet/>
      <dgm:spPr/>
      <dgm:t>
        <a:bodyPr/>
        <a:lstStyle/>
        <a:p>
          <a:pPr rtl="1"/>
          <a:endParaRPr lang="ar-SA"/>
        </a:p>
      </dgm:t>
    </dgm:pt>
    <dgm:pt modelId="{974DD384-FF02-4201-8720-E8B3D08C410E}">
      <dgm:prSet/>
      <dgm:spPr/>
      <dgm:t>
        <a:bodyPr/>
        <a:lstStyle/>
        <a:p>
          <a:pPr rtl="1"/>
          <a:r>
            <a:rPr lang="en-US" dirty="0" smtClean="0"/>
            <a:t>App</a:t>
          </a:r>
          <a:endParaRPr lang="ar-SA" dirty="0"/>
        </a:p>
      </dgm:t>
    </dgm:pt>
    <dgm:pt modelId="{C896171A-241A-45DF-981F-20FB6A00DEE7}" type="parTrans" cxnId="{7DB20A96-7A6E-418A-B497-5798E590A23D}">
      <dgm:prSet/>
      <dgm:spPr/>
      <dgm:t>
        <a:bodyPr/>
        <a:lstStyle/>
        <a:p>
          <a:pPr rtl="1"/>
          <a:endParaRPr lang="ar-SA"/>
        </a:p>
      </dgm:t>
    </dgm:pt>
    <dgm:pt modelId="{4E62A6BE-934E-4FF9-BE09-FC7C8CC553DB}" type="sibTrans" cxnId="{7DB20A96-7A6E-418A-B497-5798E590A23D}">
      <dgm:prSet/>
      <dgm:spPr/>
      <dgm:t>
        <a:bodyPr/>
        <a:lstStyle/>
        <a:p>
          <a:pPr rtl="1"/>
          <a:endParaRPr lang="ar-SA"/>
        </a:p>
      </dgm:t>
    </dgm:pt>
    <dgm:pt modelId="{2F8A6A35-9A3C-4CA9-93D5-56A7857D1D55}">
      <dgm:prSet/>
      <dgm:spPr/>
      <dgm:t>
        <a:bodyPr/>
        <a:lstStyle/>
        <a:p>
          <a:pPr rtl="1"/>
          <a:r>
            <a:rPr lang="en-US" dirty="0" smtClean="0"/>
            <a:t>1 h</a:t>
          </a:r>
          <a:endParaRPr lang="ar-SA" dirty="0"/>
        </a:p>
      </dgm:t>
    </dgm:pt>
    <dgm:pt modelId="{6A152AB9-4868-41DF-9A5A-14BD8864A62F}" type="parTrans" cxnId="{65F8EAD1-1AAA-4B0F-8C6E-67F396B971F2}">
      <dgm:prSet/>
      <dgm:spPr/>
      <dgm:t>
        <a:bodyPr/>
        <a:lstStyle/>
        <a:p>
          <a:pPr rtl="1"/>
          <a:endParaRPr lang="ar-SA"/>
        </a:p>
      </dgm:t>
    </dgm:pt>
    <dgm:pt modelId="{D589323C-977C-45B5-A77B-2CD886BDE243}" type="sibTrans" cxnId="{65F8EAD1-1AAA-4B0F-8C6E-67F396B971F2}">
      <dgm:prSet/>
      <dgm:spPr/>
      <dgm:t>
        <a:bodyPr/>
        <a:lstStyle/>
        <a:p>
          <a:pPr rtl="1"/>
          <a:endParaRPr lang="ar-SA"/>
        </a:p>
      </dgm:t>
    </dgm:pt>
    <dgm:pt modelId="{A8B9E9E0-7755-4C63-98C8-5E3E26BBD8A9}">
      <dgm:prSet/>
      <dgm:spPr/>
      <dgm:t>
        <a:bodyPr/>
        <a:lstStyle/>
        <a:p>
          <a:pPr rtl="1"/>
          <a:r>
            <a:rPr lang="en-US" dirty="0" smtClean="0"/>
            <a:t>Pub-30</a:t>
          </a:r>
          <a:endParaRPr lang="ar-SA" dirty="0"/>
        </a:p>
      </dgm:t>
    </dgm:pt>
    <dgm:pt modelId="{DE640FA9-E4CB-4CA1-9101-5EB3058B01F6}" type="parTrans" cxnId="{AC102BA4-E924-454C-874A-DDAF946369BC}">
      <dgm:prSet/>
      <dgm:spPr/>
      <dgm:t>
        <a:bodyPr/>
        <a:lstStyle/>
        <a:p>
          <a:pPr rtl="1"/>
          <a:endParaRPr lang="ar-SA"/>
        </a:p>
      </dgm:t>
    </dgm:pt>
    <dgm:pt modelId="{81AA3AEA-876F-4351-AB7D-90B90876B7DB}" type="sibTrans" cxnId="{AC102BA4-E924-454C-874A-DDAF946369BC}">
      <dgm:prSet/>
      <dgm:spPr/>
      <dgm:t>
        <a:bodyPr/>
        <a:lstStyle/>
        <a:p>
          <a:pPr rtl="1"/>
          <a:endParaRPr lang="ar-SA"/>
        </a:p>
      </dgm:t>
    </dgm:pt>
    <dgm:pt modelId="{D8711AF4-AC70-4C64-8172-C6B538B2D016}" type="pres">
      <dgm:prSet presAssocID="{A911BE1A-0A14-40C2-B1E7-D2D4D82BADD5}" presName="Name0" presStyleCnt="0">
        <dgm:presLayoutVars>
          <dgm:chMax val="7"/>
          <dgm:chPref val="7"/>
          <dgm:dir/>
          <dgm:animLvl val="lvl"/>
        </dgm:presLayoutVars>
      </dgm:prSet>
      <dgm:spPr/>
      <dgm:t>
        <a:bodyPr/>
        <a:lstStyle/>
        <a:p>
          <a:pPr rtl="1"/>
          <a:endParaRPr lang="ar-SA"/>
        </a:p>
      </dgm:t>
    </dgm:pt>
    <dgm:pt modelId="{DC593B58-DD98-4525-9901-684F042E5C91}" type="pres">
      <dgm:prSet presAssocID="{91A8D179-EA32-4A36-8364-A7092687A5FA}" presName="Accent1" presStyleCnt="0"/>
      <dgm:spPr/>
    </dgm:pt>
    <dgm:pt modelId="{C7A3C6EE-CB92-4136-A3BB-22E2A878801F}" type="pres">
      <dgm:prSet presAssocID="{91A8D179-EA32-4A36-8364-A7092687A5FA}" presName="Accent" presStyleLbl="node1" presStyleIdx="0" presStyleCnt="7"/>
      <dgm:spPr/>
    </dgm:pt>
    <dgm:pt modelId="{F94611C1-517F-4651-B0CE-E92440F0AE9C}" type="pres">
      <dgm:prSet presAssocID="{91A8D179-EA32-4A36-8364-A7092687A5FA}" presName="Parent1" presStyleLbl="revTx" presStyleIdx="0" presStyleCnt="7">
        <dgm:presLayoutVars>
          <dgm:chMax val="1"/>
          <dgm:chPref val="1"/>
          <dgm:bulletEnabled val="1"/>
        </dgm:presLayoutVars>
      </dgm:prSet>
      <dgm:spPr/>
      <dgm:t>
        <a:bodyPr/>
        <a:lstStyle/>
        <a:p>
          <a:pPr rtl="1"/>
          <a:endParaRPr lang="ar-SA"/>
        </a:p>
      </dgm:t>
    </dgm:pt>
    <dgm:pt modelId="{F3FBAC9F-6705-428D-99D4-304A3AC22730}" type="pres">
      <dgm:prSet presAssocID="{9D8FFA70-6DD2-4F43-A0C5-AB438B420D58}" presName="Accent2" presStyleCnt="0"/>
      <dgm:spPr/>
    </dgm:pt>
    <dgm:pt modelId="{5E483A2D-5517-4A6F-A870-4D83DE381E70}" type="pres">
      <dgm:prSet presAssocID="{9D8FFA70-6DD2-4F43-A0C5-AB438B420D58}" presName="Accent" presStyleLbl="node1" presStyleIdx="1" presStyleCnt="7"/>
      <dgm:spPr/>
    </dgm:pt>
    <dgm:pt modelId="{D74CD730-90EC-453F-AC3F-D5BF5B51F138}" type="pres">
      <dgm:prSet presAssocID="{9D8FFA70-6DD2-4F43-A0C5-AB438B420D58}" presName="Parent2" presStyleLbl="revTx" presStyleIdx="1" presStyleCnt="7">
        <dgm:presLayoutVars>
          <dgm:chMax val="1"/>
          <dgm:chPref val="1"/>
          <dgm:bulletEnabled val="1"/>
        </dgm:presLayoutVars>
      </dgm:prSet>
      <dgm:spPr/>
      <dgm:t>
        <a:bodyPr/>
        <a:lstStyle/>
        <a:p>
          <a:pPr rtl="1"/>
          <a:endParaRPr lang="ar-SA"/>
        </a:p>
      </dgm:t>
    </dgm:pt>
    <dgm:pt modelId="{114F33E8-BEB4-4685-83D2-A630BCB980F9}" type="pres">
      <dgm:prSet presAssocID="{2BEEAFFB-97B0-44D3-B04B-A6F79B5FBC69}" presName="Accent3" presStyleCnt="0"/>
      <dgm:spPr/>
    </dgm:pt>
    <dgm:pt modelId="{7AD44B39-D735-46C5-AECF-B1808EABC6CC}" type="pres">
      <dgm:prSet presAssocID="{2BEEAFFB-97B0-44D3-B04B-A6F79B5FBC69}" presName="Accent" presStyleLbl="node1" presStyleIdx="2" presStyleCnt="7"/>
      <dgm:spPr/>
    </dgm:pt>
    <dgm:pt modelId="{993D17AE-8153-41CA-8526-982AAD416139}" type="pres">
      <dgm:prSet presAssocID="{2BEEAFFB-97B0-44D3-B04B-A6F79B5FBC69}" presName="Parent3" presStyleLbl="revTx" presStyleIdx="2" presStyleCnt="7">
        <dgm:presLayoutVars>
          <dgm:chMax val="1"/>
          <dgm:chPref val="1"/>
          <dgm:bulletEnabled val="1"/>
        </dgm:presLayoutVars>
      </dgm:prSet>
      <dgm:spPr/>
      <dgm:t>
        <a:bodyPr/>
        <a:lstStyle/>
        <a:p>
          <a:pPr rtl="1"/>
          <a:endParaRPr lang="ar-SA"/>
        </a:p>
      </dgm:t>
    </dgm:pt>
    <dgm:pt modelId="{7164CD9F-1077-4A7D-97B3-6DF941DC244B}" type="pres">
      <dgm:prSet presAssocID="{4815B60A-F760-47BB-AD20-DA808626C4FA}" presName="Accent4" presStyleCnt="0"/>
      <dgm:spPr/>
    </dgm:pt>
    <dgm:pt modelId="{2B78C43C-1A53-4D80-AEEF-A10BE921AEA0}" type="pres">
      <dgm:prSet presAssocID="{4815B60A-F760-47BB-AD20-DA808626C4FA}" presName="Accent" presStyleLbl="node1" presStyleIdx="3" presStyleCnt="7"/>
      <dgm:spPr/>
    </dgm:pt>
    <dgm:pt modelId="{D925FC49-7EBD-4903-BC13-128370B212AC}" type="pres">
      <dgm:prSet presAssocID="{4815B60A-F760-47BB-AD20-DA808626C4FA}" presName="Parent4" presStyleLbl="revTx" presStyleIdx="3" presStyleCnt="7">
        <dgm:presLayoutVars>
          <dgm:chMax val="1"/>
          <dgm:chPref val="1"/>
          <dgm:bulletEnabled val="1"/>
        </dgm:presLayoutVars>
      </dgm:prSet>
      <dgm:spPr/>
      <dgm:t>
        <a:bodyPr/>
        <a:lstStyle/>
        <a:p>
          <a:pPr rtl="1"/>
          <a:endParaRPr lang="ar-SA"/>
        </a:p>
      </dgm:t>
    </dgm:pt>
    <dgm:pt modelId="{55A9D16B-013E-401E-A219-F3F8D2E579AD}" type="pres">
      <dgm:prSet presAssocID="{974DD384-FF02-4201-8720-E8B3D08C410E}" presName="Accent5" presStyleCnt="0"/>
      <dgm:spPr/>
    </dgm:pt>
    <dgm:pt modelId="{7FD7771C-75E7-4818-AC18-CF8F30B5541F}" type="pres">
      <dgm:prSet presAssocID="{974DD384-FF02-4201-8720-E8B3D08C410E}" presName="Accent" presStyleLbl="node1" presStyleIdx="4" presStyleCnt="7"/>
      <dgm:spPr/>
    </dgm:pt>
    <dgm:pt modelId="{708E9717-D707-44C2-8362-EE6F23CB652A}" type="pres">
      <dgm:prSet presAssocID="{974DD384-FF02-4201-8720-E8B3D08C410E}" presName="Parent5" presStyleLbl="revTx" presStyleIdx="4" presStyleCnt="7">
        <dgm:presLayoutVars>
          <dgm:chMax val="1"/>
          <dgm:chPref val="1"/>
          <dgm:bulletEnabled val="1"/>
        </dgm:presLayoutVars>
      </dgm:prSet>
      <dgm:spPr/>
      <dgm:t>
        <a:bodyPr/>
        <a:lstStyle/>
        <a:p>
          <a:pPr rtl="1"/>
          <a:endParaRPr lang="ar-SA"/>
        </a:p>
      </dgm:t>
    </dgm:pt>
    <dgm:pt modelId="{4C1A55D7-344D-4335-94FE-BF0B701481D0}" type="pres">
      <dgm:prSet presAssocID="{2F8A6A35-9A3C-4CA9-93D5-56A7857D1D55}" presName="Accent6" presStyleCnt="0"/>
      <dgm:spPr/>
    </dgm:pt>
    <dgm:pt modelId="{745EF554-8C5E-44C5-BBD1-1D8E2BFECF39}" type="pres">
      <dgm:prSet presAssocID="{2F8A6A35-9A3C-4CA9-93D5-56A7857D1D55}" presName="Accent" presStyleLbl="node1" presStyleIdx="5" presStyleCnt="7"/>
      <dgm:spPr/>
    </dgm:pt>
    <dgm:pt modelId="{ED44622B-25EF-4283-B5BB-2F81F47DCAB4}" type="pres">
      <dgm:prSet presAssocID="{2F8A6A35-9A3C-4CA9-93D5-56A7857D1D55}" presName="Parent6" presStyleLbl="revTx" presStyleIdx="5" presStyleCnt="7">
        <dgm:presLayoutVars>
          <dgm:chMax val="1"/>
          <dgm:chPref val="1"/>
          <dgm:bulletEnabled val="1"/>
        </dgm:presLayoutVars>
      </dgm:prSet>
      <dgm:spPr/>
      <dgm:t>
        <a:bodyPr/>
        <a:lstStyle/>
        <a:p>
          <a:pPr rtl="1"/>
          <a:endParaRPr lang="ar-SA"/>
        </a:p>
      </dgm:t>
    </dgm:pt>
    <dgm:pt modelId="{5A2FA9D1-7BE8-4C89-BF83-8488D4DFA17D}" type="pres">
      <dgm:prSet presAssocID="{A8B9E9E0-7755-4C63-98C8-5E3E26BBD8A9}" presName="Accent7" presStyleCnt="0"/>
      <dgm:spPr/>
    </dgm:pt>
    <dgm:pt modelId="{D81A6E81-1740-4F3A-9362-45D0EF3C4CB2}" type="pres">
      <dgm:prSet presAssocID="{A8B9E9E0-7755-4C63-98C8-5E3E26BBD8A9}" presName="Accent" presStyleLbl="node1" presStyleIdx="6" presStyleCnt="7"/>
      <dgm:spPr/>
    </dgm:pt>
    <dgm:pt modelId="{4E1AEBBD-DBFB-41CE-95D0-40DC09455229}" type="pres">
      <dgm:prSet presAssocID="{A8B9E9E0-7755-4C63-98C8-5E3E26BBD8A9}" presName="Parent7" presStyleLbl="revTx" presStyleIdx="6" presStyleCnt="7">
        <dgm:presLayoutVars>
          <dgm:chMax val="1"/>
          <dgm:chPref val="1"/>
          <dgm:bulletEnabled val="1"/>
        </dgm:presLayoutVars>
      </dgm:prSet>
      <dgm:spPr/>
      <dgm:t>
        <a:bodyPr/>
        <a:lstStyle/>
        <a:p>
          <a:pPr rtl="1"/>
          <a:endParaRPr lang="ar-SA"/>
        </a:p>
      </dgm:t>
    </dgm:pt>
  </dgm:ptLst>
  <dgm:cxnLst>
    <dgm:cxn modelId="{133C1806-F5FB-4F6E-84EA-54B67C642397}" srcId="{A911BE1A-0A14-40C2-B1E7-D2D4D82BADD5}" destId="{9D8FFA70-6DD2-4F43-A0C5-AB438B420D58}" srcOrd="1" destOrd="0" parTransId="{5F990B50-8519-4A82-8C03-A0AC022C9CB4}" sibTransId="{1E8E2DEB-7323-46DB-9B96-B6C3F0C3A8B0}"/>
    <dgm:cxn modelId="{B8808DAE-DD43-4073-9B56-A2488308A450}" type="presOf" srcId="{A911BE1A-0A14-40C2-B1E7-D2D4D82BADD5}" destId="{D8711AF4-AC70-4C64-8172-C6B538B2D016}" srcOrd="0" destOrd="0" presId="urn:microsoft.com/office/officeart/2009/layout/CircleArrowProcess"/>
    <dgm:cxn modelId="{3392323F-9609-4F34-849F-C1360BD91134}" type="presOf" srcId="{91A8D179-EA32-4A36-8364-A7092687A5FA}" destId="{F94611C1-517F-4651-B0CE-E92440F0AE9C}" srcOrd="0" destOrd="0" presId="urn:microsoft.com/office/officeart/2009/layout/CircleArrowProcess"/>
    <dgm:cxn modelId="{65F8EAD1-1AAA-4B0F-8C6E-67F396B971F2}" srcId="{A911BE1A-0A14-40C2-B1E7-D2D4D82BADD5}" destId="{2F8A6A35-9A3C-4CA9-93D5-56A7857D1D55}" srcOrd="5" destOrd="0" parTransId="{6A152AB9-4868-41DF-9A5A-14BD8864A62F}" sibTransId="{D589323C-977C-45B5-A77B-2CD886BDE243}"/>
    <dgm:cxn modelId="{9A325E9E-C627-433F-90CB-6C0E56531305}" srcId="{A911BE1A-0A14-40C2-B1E7-D2D4D82BADD5}" destId="{2BEEAFFB-97B0-44D3-B04B-A6F79B5FBC69}" srcOrd="2" destOrd="0" parTransId="{9F31C9F1-DA4A-4C8E-8E51-A4E6A620227E}" sibTransId="{D0794C9D-F333-4427-950A-AB4AAD639D10}"/>
    <dgm:cxn modelId="{AC102BA4-E924-454C-874A-DDAF946369BC}" srcId="{A911BE1A-0A14-40C2-B1E7-D2D4D82BADD5}" destId="{A8B9E9E0-7755-4C63-98C8-5E3E26BBD8A9}" srcOrd="6" destOrd="0" parTransId="{DE640FA9-E4CB-4CA1-9101-5EB3058B01F6}" sibTransId="{81AA3AEA-876F-4351-AB7D-90B90876B7DB}"/>
    <dgm:cxn modelId="{7DB20A96-7A6E-418A-B497-5798E590A23D}" srcId="{A911BE1A-0A14-40C2-B1E7-D2D4D82BADD5}" destId="{974DD384-FF02-4201-8720-E8B3D08C410E}" srcOrd="4" destOrd="0" parTransId="{C896171A-241A-45DF-981F-20FB6A00DEE7}" sibTransId="{4E62A6BE-934E-4FF9-BE09-FC7C8CC553DB}"/>
    <dgm:cxn modelId="{6F70FF3D-B7E5-4D22-BB68-323F2F69C042}" srcId="{A911BE1A-0A14-40C2-B1E7-D2D4D82BADD5}" destId="{4815B60A-F760-47BB-AD20-DA808626C4FA}" srcOrd="3" destOrd="0" parTransId="{D56FB0BD-4460-446E-B29A-D412F64AD00D}" sibTransId="{A0385EE5-E012-4272-9928-EBF6B05C1E60}"/>
    <dgm:cxn modelId="{02359EDE-423D-4FAE-8E06-A913553A59E0}" type="presOf" srcId="{2BEEAFFB-97B0-44D3-B04B-A6F79B5FBC69}" destId="{993D17AE-8153-41CA-8526-982AAD416139}" srcOrd="0" destOrd="0" presId="urn:microsoft.com/office/officeart/2009/layout/CircleArrowProcess"/>
    <dgm:cxn modelId="{B3BF85DE-DD43-4B7A-B112-4C65AB772DEF}" type="presOf" srcId="{A8B9E9E0-7755-4C63-98C8-5E3E26BBD8A9}" destId="{4E1AEBBD-DBFB-41CE-95D0-40DC09455229}" srcOrd="0" destOrd="0" presId="urn:microsoft.com/office/officeart/2009/layout/CircleArrowProcess"/>
    <dgm:cxn modelId="{0C3273BE-F2CC-4958-BB0E-3A1026CC5BA7}" type="presOf" srcId="{4815B60A-F760-47BB-AD20-DA808626C4FA}" destId="{D925FC49-7EBD-4903-BC13-128370B212AC}" srcOrd="0" destOrd="0" presId="urn:microsoft.com/office/officeart/2009/layout/CircleArrowProcess"/>
    <dgm:cxn modelId="{C9BF3E83-76F9-44EB-9CE2-B05B16CF794A}" type="presOf" srcId="{2F8A6A35-9A3C-4CA9-93D5-56A7857D1D55}" destId="{ED44622B-25EF-4283-B5BB-2F81F47DCAB4}" srcOrd="0" destOrd="0" presId="urn:microsoft.com/office/officeart/2009/layout/CircleArrowProcess"/>
    <dgm:cxn modelId="{8BB199DB-6FDF-4128-ACC8-AAB33061A7F9}" type="presOf" srcId="{974DD384-FF02-4201-8720-E8B3D08C410E}" destId="{708E9717-D707-44C2-8362-EE6F23CB652A}" srcOrd="0" destOrd="0" presId="urn:microsoft.com/office/officeart/2009/layout/CircleArrowProcess"/>
    <dgm:cxn modelId="{CFA44484-E0B9-46B1-9A08-9E7B4485ACBD}" type="presOf" srcId="{9D8FFA70-6DD2-4F43-A0C5-AB438B420D58}" destId="{D74CD730-90EC-453F-AC3F-D5BF5B51F138}" srcOrd="0" destOrd="0" presId="urn:microsoft.com/office/officeart/2009/layout/CircleArrowProcess"/>
    <dgm:cxn modelId="{CDB591CC-DEFF-4497-A9DE-F8CB5C4DA61A}" srcId="{A911BE1A-0A14-40C2-B1E7-D2D4D82BADD5}" destId="{91A8D179-EA32-4A36-8364-A7092687A5FA}" srcOrd="0" destOrd="0" parTransId="{30AA3CAC-A220-40DD-8396-9BAF988B9FC5}" sibTransId="{1397D165-A992-4D55-8377-FE90BB78F91E}"/>
    <dgm:cxn modelId="{CFEB35C5-156C-46BD-B218-C3FBBF2C36EB}" type="presParOf" srcId="{D8711AF4-AC70-4C64-8172-C6B538B2D016}" destId="{DC593B58-DD98-4525-9901-684F042E5C91}" srcOrd="0" destOrd="0" presId="urn:microsoft.com/office/officeart/2009/layout/CircleArrowProcess"/>
    <dgm:cxn modelId="{4CCEB5D3-FAF7-4F88-9A4F-E91CB2C6E89E}" type="presParOf" srcId="{DC593B58-DD98-4525-9901-684F042E5C91}" destId="{C7A3C6EE-CB92-4136-A3BB-22E2A878801F}" srcOrd="0" destOrd="0" presId="urn:microsoft.com/office/officeart/2009/layout/CircleArrowProcess"/>
    <dgm:cxn modelId="{7DA80A25-DE48-49FF-ADF7-D41A88302A59}" type="presParOf" srcId="{D8711AF4-AC70-4C64-8172-C6B538B2D016}" destId="{F94611C1-517F-4651-B0CE-E92440F0AE9C}" srcOrd="1" destOrd="0" presId="urn:microsoft.com/office/officeart/2009/layout/CircleArrowProcess"/>
    <dgm:cxn modelId="{5BA31753-AE4B-4142-9764-193995AA67CD}" type="presParOf" srcId="{D8711AF4-AC70-4C64-8172-C6B538B2D016}" destId="{F3FBAC9F-6705-428D-99D4-304A3AC22730}" srcOrd="2" destOrd="0" presId="urn:microsoft.com/office/officeart/2009/layout/CircleArrowProcess"/>
    <dgm:cxn modelId="{CD41FA9E-EC2B-4B65-853E-FB1C6B626FCF}" type="presParOf" srcId="{F3FBAC9F-6705-428D-99D4-304A3AC22730}" destId="{5E483A2D-5517-4A6F-A870-4D83DE381E70}" srcOrd="0" destOrd="0" presId="urn:microsoft.com/office/officeart/2009/layout/CircleArrowProcess"/>
    <dgm:cxn modelId="{B2441479-EFFD-4D3E-888C-C340DBE292E2}" type="presParOf" srcId="{D8711AF4-AC70-4C64-8172-C6B538B2D016}" destId="{D74CD730-90EC-453F-AC3F-D5BF5B51F138}" srcOrd="3" destOrd="0" presId="urn:microsoft.com/office/officeart/2009/layout/CircleArrowProcess"/>
    <dgm:cxn modelId="{27945BF0-787B-4BC4-BAE2-B05A5543F83E}" type="presParOf" srcId="{D8711AF4-AC70-4C64-8172-C6B538B2D016}" destId="{114F33E8-BEB4-4685-83D2-A630BCB980F9}" srcOrd="4" destOrd="0" presId="urn:microsoft.com/office/officeart/2009/layout/CircleArrowProcess"/>
    <dgm:cxn modelId="{55DE2409-B123-4251-8B3E-A7741A1FBDF9}" type="presParOf" srcId="{114F33E8-BEB4-4685-83D2-A630BCB980F9}" destId="{7AD44B39-D735-46C5-AECF-B1808EABC6CC}" srcOrd="0" destOrd="0" presId="urn:microsoft.com/office/officeart/2009/layout/CircleArrowProcess"/>
    <dgm:cxn modelId="{56D8D651-516A-443C-8C85-DF1586B2DC95}" type="presParOf" srcId="{D8711AF4-AC70-4C64-8172-C6B538B2D016}" destId="{993D17AE-8153-41CA-8526-982AAD416139}" srcOrd="5" destOrd="0" presId="urn:microsoft.com/office/officeart/2009/layout/CircleArrowProcess"/>
    <dgm:cxn modelId="{610B5084-B6BF-431A-A93E-A92536843EF6}" type="presParOf" srcId="{D8711AF4-AC70-4C64-8172-C6B538B2D016}" destId="{7164CD9F-1077-4A7D-97B3-6DF941DC244B}" srcOrd="6" destOrd="0" presId="urn:microsoft.com/office/officeart/2009/layout/CircleArrowProcess"/>
    <dgm:cxn modelId="{66B738EB-538C-4EB7-B484-AE7F7C6C9DDA}" type="presParOf" srcId="{7164CD9F-1077-4A7D-97B3-6DF941DC244B}" destId="{2B78C43C-1A53-4D80-AEEF-A10BE921AEA0}" srcOrd="0" destOrd="0" presId="urn:microsoft.com/office/officeart/2009/layout/CircleArrowProcess"/>
    <dgm:cxn modelId="{AE971EDE-2896-425C-BBC6-E9082370FE05}" type="presParOf" srcId="{D8711AF4-AC70-4C64-8172-C6B538B2D016}" destId="{D925FC49-7EBD-4903-BC13-128370B212AC}" srcOrd="7" destOrd="0" presId="urn:microsoft.com/office/officeart/2009/layout/CircleArrowProcess"/>
    <dgm:cxn modelId="{315C3860-52D0-4C8E-AE99-C6B0258C1176}" type="presParOf" srcId="{D8711AF4-AC70-4C64-8172-C6B538B2D016}" destId="{55A9D16B-013E-401E-A219-F3F8D2E579AD}" srcOrd="8" destOrd="0" presId="urn:microsoft.com/office/officeart/2009/layout/CircleArrowProcess"/>
    <dgm:cxn modelId="{B539D4AE-A046-4F57-8930-AAC742805585}" type="presParOf" srcId="{55A9D16B-013E-401E-A219-F3F8D2E579AD}" destId="{7FD7771C-75E7-4818-AC18-CF8F30B5541F}" srcOrd="0" destOrd="0" presId="urn:microsoft.com/office/officeart/2009/layout/CircleArrowProcess"/>
    <dgm:cxn modelId="{A322CCB7-2C8C-4A67-A0EF-D06333C3F6C0}" type="presParOf" srcId="{D8711AF4-AC70-4C64-8172-C6B538B2D016}" destId="{708E9717-D707-44C2-8362-EE6F23CB652A}" srcOrd="9" destOrd="0" presId="urn:microsoft.com/office/officeart/2009/layout/CircleArrowProcess"/>
    <dgm:cxn modelId="{045A5F9A-C99F-4FDD-8A11-2DBE5D028220}" type="presParOf" srcId="{D8711AF4-AC70-4C64-8172-C6B538B2D016}" destId="{4C1A55D7-344D-4335-94FE-BF0B701481D0}" srcOrd="10" destOrd="0" presId="urn:microsoft.com/office/officeart/2009/layout/CircleArrowProcess"/>
    <dgm:cxn modelId="{5459DD08-834E-4876-8299-01A13FE98AC5}" type="presParOf" srcId="{4C1A55D7-344D-4335-94FE-BF0B701481D0}" destId="{745EF554-8C5E-44C5-BBD1-1D8E2BFECF39}" srcOrd="0" destOrd="0" presId="urn:microsoft.com/office/officeart/2009/layout/CircleArrowProcess"/>
    <dgm:cxn modelId="{8CFB699D-497C-4743-ABB0-12FE8B280196}" type="presParOf" srcId="{D8711AF4-AC70-4C64-8172-C6B538B2D016}" destId="{ED44622B-25EF-4283-B5BB-2F81F47DCAB4}" srcOrd="11" destOrd="0" presId="urn:microsoft.com/office/officeart/2009/layout/CircleArrowProcess"/>
    <dgm:cxn modelId="{81199497-E6D7-4411-B87E-F49BC2390E77}" type="presParOf" srcId="{D8711AF4-AC70-4C64-8172-C6B538B2D016}" destId="{5A2FA9D1-7BE8-4C89-BF83-8488D4DFA17D}" srcOrd="12" destOrd="0" presId="urn:microsoft.com/office/officeart/2009/layout/CircleArrowProcess"/>
    <dgm:cxn modelId="{EECFBAD5-6811-4CB1-87E0-A695C1855DAA}" type="presParOf" srcId="{5A2FA9D1-7BE8-4C89-BF83-8488D4DFA17D}" destId="{D81A6E81-1740-4F3A-9362-45D0EF3C4CB2}" srcOrd="0" destOrd="0" presId="urn:microsoft.com/office/officeart/2009/layout/CircleArrowProcess"/>
    <dgm:cxn modelId="{3FB3F710-0A68-4A66-95C9-01F94C37F3EE}" type="presParOf" srcId="{D8711AF4-AC70-4C64-8172-C6B538B2D016}" destId="{4E1AEBBD-DBFB-41CE-95D0-40DC09455229}" srcOrd="13"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B2DFD3-1260-459D-B65D-4E497768E781}" type="doc">
      <dgm:prSet loTypeId="urn:microsoft.com/office/officeart/2005/8/layout/equation2" loCatId="process" qsTypeId="urn:microsoft.com/office/officeart/2005/8/quickstyle/simple3" qsCatId="simple" csTypeId="urn:microsoft.com/office/officeart/2005/8/colors/colorful5" csCatId="colorful" phldr="1"/>
      <dgm:spPr/>
    </dgm:pt>
    <dgm:pt modelId="{98D4D518-EC5D-4F73-A65F-F569CB8D4B1B}">
      <dgm:prSet phldrT="[نص]"/>
      <dgm:spPr/>
      <dgm:t>
        <a:bodyPr/>
        <a:lstStyle/>
        <a:p>
          <a:pPr rtl="1"/>
          <a:r>
            <a:rPr lang="ar-SA" dirty="0" smtClean="0"/>
            <a:t>المستخدم</a:t>
          </a:r>
          <a:endParaRPr lang="ar-SA" dirty="0"/>
        </a:p>
      </dgm:t>
    </dgm:pt>
    <dgm:pt modelId="{54348714-8E60-4A8D-88DF-1E4842E5642D}" type="parTrans" cxnId="{1715F8B6-5BAE-4655-9E69-0B8C87508460}">
      <dgm:prSet/>
      <dgm:spPr/>
      <dgm:t>
        <a:bodyPr/>
        <a:lstStyle/>
        <a:p>
          <a:pPr rtl="1"/>
          <a:endParaRPr lang="ar-SA"/>
        </a:p>
      </dgm:t>
    </dgm:pt>
    <dgm:pt modelId="{B1CF8968-D8FA-4A1A-9477-20C053B89D54}" type="sibTrans" cxnId="{1715F8B6-5BAE-4655-9E69-0B8C87508460}">
      <dgm:prSet/>
      <dgm:spPr/>
      <dgm:t>
        <a:bodyPr/>
        <a:lstStyle/>
        <a:p>
          <a:pPr rtl="1"/>
          <a:endParaRPr lang="ar-SA"/>
        </a:p>
      </dgm:t>
    </dgm:pt>
    <dgm:pt modelId="{323DD82E-2392-46EB-B95E-CE0EB0F4843F}">
      <dgm:prSet phldrT="[نص]"/>
      <dgm:spPr/>
      <dgm:t>
        <a:bodyPr/>
        <a:lstStyle/>
        <a:p>
          <a:pPr rtl="1"/>
          <a:r>
            <a:rPr lang="ar-SA" dirty="0" smtClean="0"/>
            <a:t>الأنترنت</a:t>
          </a:r>
          <a:endParaRPr lang="ar-SA" dirty="0"/>
        </a:p>
      </dgm:t>
    </dgm:pt>
    <dgm:pt modelId="{8F829A4F-40D6-426C-BD68-756D32D8D402}" type="parTrans" cxnId="{70A60FEF-3AF6-42F9-85EB-E991C660A184}">
      <dgm:prSet/>
      <dgm:spPr/>
      <dgm:t>
        <a:bodyPr/>
        <a:lstStyle/>
        <a:p>
          <a:pPr rtl="1"/>
          <a:endParaRPr lang="ar-SA"/>
        </a:p>
      </dgm:t>
    </dgm:pt>
    <dgm:pt modelId="{24BA44F7-DC3A-43FD-9441-506E82E3D9B9}" type="sibTrans" cxnId="{70A60FEF-3AF6-42F9-85EB-E991C660A184}">
      <dgm:prSet/>
      <dgm:spPr/>
      <dgm:t>
        <a:bodyPr/>
        <a:lstStyle/>
        <a:p>
          <a:pPr rtl="1"/>
          <a:endParaRPr lang="ar-SA"/>
        </a:p>
      </dgm:t>
    </dgm:pt>
    <dgm:pt modelId="{7F2FD0E2-4D9E-4492-9D90-8A5CDA3CE1A8}">
      <dgm:prSet phldrT="[نص]"/>
      <dgm:spPr/>
      <dgm:t>
        <a:bodyPr/>
        <a:lstStyle/>
        <a:p>
          <a:pPr rtl="1"/>
          <a:r>
            <a:rPr lang="ar-SA" dirty="0" smtClean="0"/>
            <a:t>المتصفح</a:t>
          </a:r>
          <a:endParaRPr lang="ar-SA" dirty="0"/>
        </a:p>
      </dgm:t>
    </dgm:pt>
    <dgm:pt modelId="{C43BF7E5-776A-4C2F-AEDC-5BEE48BA7AE7}" type="parTrans" cxnId="{82905040-68FF-456E-B930-ED54A4418C75}">
      <dgm:prSet/>
      <dgm:spPr/>
      <dgm:t>
        <a:bodyPr/>
        <a:lstStyle/>
        <a:p>
          <a:pPr rtl="1"/>
          <a:endParaRPr lang="ar-SA"/>
        </a:p>
      </dgm:t>
    </dgm:pt>
    <dgm:pt modelId="{A7105472-B4D5-4A63-89BF-FFF937EE16D9}" type="sibTrans" cxnId="{82905040-68FF-456E-B930-ED54A4418C75}">
      <dgm:prSet/>
      <dgm:spPr/>
      <dgm:t>
        <a:bodyPr/>
        <a:lstStyle/>
        <a:p>
          <a:pPr rtl="1"/>
          <a:endParaRPr lang="ar-SA"/>
        </a:p>
      </dgm:t>
    </dgm:pt>
    <dgm:pt modelId="{1F6EB465-E41A-47CB-A949-A0FB852CD085}" type="pres">
      <dgm:prSet presAssocID="{A5B2DFD3-1260-459D-B65D-4E497768E781}" presName="Name0" presStyleCnt="0">
        <dgm:presLayoutVars>
          <dgm:dir/>
          <dgm:resizeHandles val="exact"/>
        </dgm:presLayoutVars>
      </dgm:prSet>
      <dgm:spPr/>
    </dgm:pt>
    <dgm:pt modelId="{22795727-09A8-47B3-8C40-9E0A4BCD40D3}" type="pres">
      <dgm:prSet presAssocID="{A5B2DFD3-1260-459D-B65D-4E497768E781}" presName="vNodes" presStyleCnt="0"/>
      <dgm:spPr/>
    </dgm:pt>
    <dgm:pt modelId="{FFDCE027-179E-4638-8C2D-FD2F2B32A146}" type="pres">
      <dgm:prSet presAssocID="{98D4D518-EC5D-4F73-A65F-F569CB8D4B1B}" presName="node" presStyleLbl="node1" presStyleIdx="0" presStyleCnt="3">
        <dgm:presLayoutVars>
          <dgm:bulletEnabled val="1"/>
        </dgm:presLayoutVars>
      </dgm:prSet>
      <dgm:spPr/>
    </dgm:pt>
    <dgm:pt modelId="{6D2A10B2-439F-4593-BFF1-745DB5882C9A}" type="pres">
      <dgm:prSet presAssocID="{B1CF8968-D8FA-4A1A-9477-20C053B89D54}" presName="spacerT" presStyleCnt="0"/>
      <dgm:spPr/>
    </dgm:pt>
    <dgm:pt modelId="{3F1C79FE-C75F-4940-81E0-D39F3B21CC75}" type="pres">
      <dgm:prSet presAssocID="{B1CF8968-D8FA-4A1A-9477-20C053B89D54}" presName="sibTrans" presStyleLbl="sibTrans2D1" presStyleIdx="0" presStyleCnt="2"/>
      <dgm:spPr/>
    </dgm:pt>
    <dgm:pt modelId="{74F1C4BA-D78D-4F46-A8AC-6FD1BBF7B220}" type="pres">
      <dgm:prSet presAssocID="{B1CF8968-D8FA-4A1A-9477-20C053B89D54}" presName="spacerB" presStyleCnt="0"/>
      <dgm:spPr/>
    </dgm:pt>
    <dgm:pt modelId="{6E126BB9-5FB3-4D07-880E-36AC8A03AA58}" type="pres">
      <dgm:prSet presAssocID="{323DD82E-2392-46EB-B95E-CE0EB0F4843F}" presName="node" presStyleLbl="node1" presStyleIdx="1" presStyleCnt="3">
        <dgm:presLayoutVars>
          <dgm:bulletEnabled val="1"/>
        </dgm:presLayoutVars>
      </dgm:prSet>
      <dgm:spPr/>
    </dgm:pt>
    <dgm:pt modelId="{B36E4B49-1C49-425D-9CC9-BDBC02C36F50}" type="pres">
      <dgm:prSet presAssocID="{A5B2DFD3-1260-459D-B65D-4E497768E781}" presName="sibTransLast" presStyleLbl="sibTrans2D1" presStyleIdx="1" presStyleCnt="2"/>
      <dgm:spPr/>
    </dgm:pt>
    <dgm:pt modelId="{03596B5C-AA79-45AE-BACD-89AF6012C340}" type="pres">
      <dgm:prSet presAssocID="{A5B2DFD3-1260-459D-B65D-4E497768E781}" presName="connectorText" presStyleLbl="sibTrans2D1" presStyleIdx="1" presStyleCnt="2"/>
      <dgm:spPr/>
    </dgm:pt>
    <dgm:pt modelId="{09B0CAB1-302B-4EA5-8466-1A78D0BD0C6F}" type="pres">
      <dgm:prSet presAssocID="{A5B2DFD3-1260-459D-B65D-4E497768E781}" presName="lastNode" presStyleLbl="node1" presStyleIdx="2" presStyleCnt="3">
        <dgm:presLayoutVars>
          <dgm:bulletEnabled val="1"/>
        </dgm:presLayoutVars>
      </dgm:prSet>
      <dgm:spPr/>
      <dgm:t>
        <a:bodyPr/>
        <a:lstStyle/>
        <a:p>
          <a:pPr rtl="1"/>
          <a:endParaRPr lang="ar-SA"/>
        </a:p>
      </dgm:t>
    </dgm:pt>
  </dgm:ptLst>
  <dgm:cxnLst>
    <dgm:cxn modelId="{B7EA47CB-F711-4824-8C06-3AC3626DB0F5}" type="presOf" srcId="{24BA44F7-DC3A-43FD-9441-506E82E3D9B9}" destId="{03596B5C-AA79-45AE-BACD-89AF6012C340}" srcOrd="1" destOrd="0" presId="urn:microsoft.com/office/officeart/2005/8/layout/equation2"/>
    <dgm:cxn modelId="{01AADBF9-6EDF-48AC-82B2-4E8AD51C3716}" type="presOf" srcId="{98D4D518-EC5D-4F73-A65F-F569CB8D4B1B}" destId="{FFDCE027-179E-4638-8C2D-FD2F2B32A146}" srcOrd="0" destOrd="0" presId="urn:microsoft.com/office/officeart/2005/8/layout/equation2"/>
    <dgm:cxn modelId="{8796A7B7-1AAF-4267-8DD3-013816D62D1B}" type="presOf" srcId="{7F2FD0E2-4D9E-4492-9D90-8A5CDA3CE1A8}" destId="{09B0CAB1-302B-4EA5-8466-1A78D0BD0C6F}" srcOrd="0" destOrd="0" presId="urn:microsoft.com/office/officeart/2005/8/layout/equation2"/>
    <dgm:cxn modelId="{1715F8B6-5BAE-4655-9E69-0B8C87508460}" srcId="{A5B2DFD3-1260-459D-B65D-4E497768E781}" destId="{98D4D518-EC5D-4F73-A65F-F569CB8D4B1B}" srcOrd="0" destOrd="0" parTransId="{54348714-8E60-4A8D-88DF-1E4842E5642D}" sibTransId="{B1CF8968-D8FA-4A1A-9477-20C053B89D54}"/>
    <dgm:cxn modelId="{70A60FEF-3AF6-42F9-85EB-E991C660A184}" srcId="{A5B2DFD3-1260-459D-B65D-4E497768E781}" destId="{323DD82E-2392-46EB-B95E-CE0EB0F4843F}" srcOrd="1" destOrd="0" parTransId="{8F829A4F-40D6-426C-BD68-756D32D8D402}" sibTransId="{24BA44F7-DC3A-43FD-9441-506E82E3D9B9}"/>
    <dgm:cxn modelId="{93FB9CF7-E62F-472E-A272-7AF4B6E410D0}" type="presOf" srcId="{323DD82E-2392-46EB-B95E-CE0EB0F4843F}" destId="{6E126BB9-5FB3-4D07-880E-36AC8A03AA58}" srcOrd="0" destOrd="0" presId="urn:microsoft.com/office/officeart/2005/8/layout/equation2"/>
    <dgm:cxn modelId="{DC438477-1518-4758-B2EB-46657D71B2BE}" type="presOf" srcId="{B1CF8968-D8FA-4A1A-9477-20C053B89D54}" destId="{3F1C79FE-C75F-4940-81E0-D39F3B21CC75}" srcOrd="0" destOrd="0" presId="urn:microsoft.com/office/officeart/2005/8/layout/equation2"/>
    <dgm:cxn modelId="{534AB701-EDCA-4414-913A-7AE076728CB9}" type="presOf" srcId="{24BA44F7-DC3A-43FD-9441-506E82E3D9B9}" destId="{B36E4B49-1C49-425D-9CC9-BDBC02C36F50}" srcOrd="0" destOrd="0" presId="urn:microsoft.com/office/officeart/2005/8/layout/equation2"/>
    <dgm:cxn modelId="{EB3E96FD-F608-47B7-96E0-7A586D304F53}" type="presOf" srcId="{A5B2DFD3-1260-459D-B65D-4E497768E781}" destId="{1F6EB465-E41A-47CB-A949-A0FB852CD085}" srcOrd="0" destOrd="0" presId="urn:microsoft.com/office/officeart/2005/8/layout/equation2"/>
    <dgm:cxn modelId="{82905040-68FF-456E-B930-ED54A4418C75}" srcId="{A5B2DFD3-1260-459D-B65D-4E497768E781}" destId="{7F2FD0E2-4D9E-4492-9D90-8A5CDA3CE1A8}" srcOrd="2" destOrd="0" parTransId="{C43BF7E5-776A-4C2F-AEDC-5BEE48BA7AE7}" sibTransId="{A7105472-B4D5-4A63-89BF-FFF937EE16D9}"/>
    <dgm:cxn modelId="{E44C69AC-3285-4757-98CD-B9DA98309EDD}" type="presParOf" srcId="{1F6EB465-E41A-47CB-A949-A0FB852CD085}" destId="{22795727-09A8-47B3-8C40-9E0A4BCD40D3}" srcOrd="0" destOrd="0" presId="urn:microsoft.com/office/officeart/2005/8/layout/equation2"/>
    <dgm:cxn modelId="{1E2ADB4B-1969-4BED-A54E-E46D87AFD575}" type="presParOf" srcId="{22795727-09A8-47B3-8C40-9E0A4BCD40D3}" destId="{FFDCE027-179E-4638-8C2D-FD2F2B32A146}" srcOrd="0" destOrd="0" presId="urn:microsoft.com/office/officeart/2005/8/layout/equation2"/>
    <dgm:cxn modelId="{7AF88AEB-A120-45A3-956A-3C3118D5CAFE}" type="presParOf" srcId="{22795727-09A8-47B3-8C40-9E0A4BCD40D3}" destId="{6D2A10B2-439F-4593-BFF1-745DB5882C9A}" srcOrd="1" destOrd="0" presId="urn:microsoft.com/office/officeart/2005/8/layout/equation2"/>
    <dgm:cxn modelId="{1A65ADA8-B46C-4A4C-B0A4-87EC89D99A8A}" type="presParOf" srcId="{22795727-09A8-47B3-8C40-9E0A4BCD40D3}" destId="{3F1C79FE-C75F-4940-81E0-D39F3B21CC75}" srcOrd="2" destOrd="0" presId="urn:microsoft.com/office/officeart/2005/8/layout/equation2"/>
    <dgm:cxn modelId="{61FC0A46-7444-4DB3-88D4-B70238410B5A}" type="presParOf" srcId="{22795727-09A8-47B3-8C40-9E0A4BCD40D3}" destId="{74F1C4BA-D78D-4F46-A8AC-6FD1BBF7B220}" srcOrd="3" destOrd="0" presId="urn:microsoft.com/office/officeart/2005/8/layout/equation2"/>
    <dgm:cxn modelId="{4AD0156E-68E7-4A27-A58A-98E1A6D01C47}" type="presParOf" srcId="{22795727-09A8-47B3-8C40-9E0A4BCD40D3}" destId="{6E126BB9-5FB3-4D07-880E-36AC8A03AA58}" srcOrd="4" destOrd="0" presId="urn:microsoft.com/office/officeart/2005/8/layout/equation2"/>
    <dgm:cxn modelId="{201C2E90-E268-4235-ADC5-1871062E4FF4}" type="presParOf" srcId="{1F6EB465-E41A-47CB-A949-A0FB852CD085}" destId="{B36E4B49-1C49-425D-9CC9-BDBC02C36F50}" srcOrd="1" destOrd="0" presId="urn:microsoft.com/office/officeart/2005/8/layout/equation2"/>
    <dgm:cxn modelId="{EAE8230C-C265-4638-94F4-350754B993E7}" type="presParOf" srcId="{B36E4B49-1C49-425D-9CC9-BDBC02C36F50}" destId="{03596B5C-AA79-45AE-BACD-89AF6012C340}" srcOrd="0" destOrd="0" presId="urn:microsoft.com/office/officeart/2005/8/layout/equation2"/>
    <dgm:cxn modelId="{4E920BCE-3C61-4581-9809-A971AEC11392}" type="presParOf" srcId="{1F6EB465-E41A-47CB-A949-A0FB852CD085}" destId="{09B0CAB1-302B-4EA5-8466-1A78D0BD0C6F}"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0851B6-12B4-4181-ADE8-09A5B62B9FFD}" type="doc">
      <dgm:prSet loTypeId="urn:microsoft.com/office/officeart/2011/layout/CircleProcess" loCatId="process" qsTypeId="urn:microsoft.com/office/officeart/2005/8/quickstyle/simple3" qsCatId="simple" csTypeId="urn:microsoft.com/office/officeart/2005/8/colors/colorful5" csCatId="colorful" phldr="1"/>
      <dgm:spPr/>
    </dgm:pt>
    <dgm:pt modelId="{B33ABC73-E11C-4B45-9676-6B4B565C6F7F}">
      <dgm:prSet phldrT="[نص]"/>
      <dgm:spPr/>
      <dgm:t>
        <a:bodyPr/>
        <a:lstStyle/>
        <a:p>
          <a:pPr rtl="1"/>
          <a:r>
            <a:rPr lang="ar-SA" dirty="0" smtClean="0"/>
            <a:t>الأسئلة</a:t>
          </a:r>
          <a:endParaRPr lang="ar-SA" dirty="0"/>
        </a:p>
      </dgm:t>
    </dgm:pt>
    <dgm:pt modelId="{BBE167F5-F4D4-44F5-AF35-58DF0142A3DE}" type="parTrans" cxnId="{C6E1947C-2199-4B4B-B4CC-98CD85D819E5}">
      <dgm:prSet/>
      <dgm:spPr/>
      <dgm:t>
        <a:bodyPr/>
        <a:lstStyle/>
        <a:p>
          <a:pPr rtl="1"/>
          <a:endParaRPr lang="ar-SA"/>
        </a:p>
      </dgm:t>
    </dgm:pt>
    <dgm:pt modelId="{6BB046F8-5D36-4942-8C04-7F447DE3B237}" type="sibTrans" cxnId="{C6E1947C-2199-4B4B-B4CC-98CD85D819E5}">
      <dgm:prSet/>
      <dgm:spPr/>
      <dgm:t>
        <a:bodyPr/>
        <a:lstStyle/>
        <a:p>
          <a:pPr rtl="1"/>
          <a:endParaRPr lang="ar-SA"/>
        </a:p>
      </dgm:t>
    </dgm:pt>
    <dgm:pt modelId="{08D0BC1B-0E3A-402A-8275-EECC39942105}">
      <dgm:prSet phldrT="[نص]"/>
      <dgm:spPr/>
      <dgm:t>
        <a:bodyPr/>
        <a:lstStyle/>
        <a:p>
          <a:pPr rtl="1"/>
          <a:r>
            <a:rPr lang="ar-SA" dirty="0" smtClean="0"/>
            <a:t>النقاش</a:t>
          </a:r>
          <a:endParaRPr lang="ar-SA" dirty="0"/>
        </a:p>
      </dgm:t>
    </dgm:pt>
    <dgm:pt modelId="{DE401C66-3ACB-4B8C-BD16-9616099E915B}" type="parTrans" cxnId="{001F50CF-F72A-4502-AA1B-F9108CCADE37}">
      <dgm:prSet/>
      <dgm:spPr/>
      <dgm:t>
        <a:bodyPr/>
        <a:lstStyle/>
        <a:p>
          <a:pPr rtl="1"/>
          <a:endParaRPr lang="ar-SA"/>
        </a:p>
      </dgm:t>
    </dgm:pt>
    <dgm:pt modelId="{2C03F15E-EBE6-489B-9676-021549CE64D2}" type="sibTrans" cxnId="{001F50CF-F72A-4502-AA1B-F9108CCADE37}">
      <dgm:prSet/>
      <dgm:spPr/>
      <dgm:t>
        <a:bodyPr/>
        <a:lstStyle/>
        <a:p>
          <a:pPr rtl="1"/>
          <a:endParaRPr lang="ar-SA"/>
        </a:p>
      </dgm:t>
    </dgm:pt>
    <dgm:pt modelId="{193C5E16-E003-4237-8865-9F6A3F6B31D5}">
      <dgm:prSet phldrT="[نص]"/>
      <dgm:spPr/>
      <dgm:t>
        <a:bodyPr/>
        <a:lstStyle/>
        <a:p>
          <a:pPr rtl="1"/>
          <a:r>
            <a:rPr lang="ar-SA" dirty="0" err="1" smtClean="0"/>
            <a:t>الابداع</a:t>
          </a:r>
          <a:endParaRPr lang="ar-SA" dirty="0"/>
        </a:p>
      </dgm:t>
    </dgm:pt>
    <dgm:pt modelId="{199E131E-2EE9-4903-9D6C-77E6A6174D50}" type="parTrans" cxnId="{866AD174-8444-4681-857C-C6F58D2F4438}">
      <dgm:prSet/>
      <dgm:spPr/>
      <dgm:t>
        <a:bodyPr/>
        <a:lstStyle/>
        <a:p>
          <a:pPr rtl="1"/>
          <a:endParaRPr lang="ar-SA"/>
        </a:p>
      </dgm:t>
    </dgm:pt>
    <dgm:pt modelId="{7629AC4A-4A97-43F0-9BBC-78A9EF574E22}" type="sibTrans" cxnId="{866AD174-8444-4681-857C-C6F58D2F4438}">
      <dgm:prSet/>
      <dgm:spPr/>
      <dgm:t>
        <a:bodyPr/>
        <a:lstStyle/>
        <a:p>
          <a:pPr rtl="1"/>
          <a:endParaRPr lang="ar-SA"/>
        </a:p>
      </dgm:t>
    </dgm:pt>
    <dgm:pt modelId="{C5A24FAC-4B2F-4153-8641-C7FA3180FD61}" type="pres">
      <dgm:prSet presAssocID="{D30851B6-12B4-4181-ADE8-09A5B62B9FFD}" presName="Name0" presStyleCnt="0">
        <dgm:presLayoutVars>
          <dgm:chMax val="11"/>
          <dgm:chPref val="11"/>
          <dgm:dir val="rev"/>
          <dgm:resizeHandles/>
        </dgm:presLayoutVars>
      </dgm:prSet>
      <dgm:spPr/>
    </dgm:pt>
    <dgm:pt modelId="{9FBB5D71-F932-4986-8BF4-76631FC41A63}" type="pres">
      <dgm:prSet presAssocID="{193C5E16-E003-4237-8865-9F6A3F6B31D5}" presName="Accent3" presStyleCnt="0"/>
      <dgm:spPr/>
    </dgm:pt>
    <dgm:pt modelId="{B8E59D7C-9BF9-4790-B78E-37F98B86D60D}" type="pres">
      <dgm:prSet presAssocID="{193C5E16-E003-4237-8865-9F6A3F6B31D5}" presName="Accent" presStyleLbl="node1" presStyleIdx="0" presStyleCnt="3"/>
      <dgm:spPr/>
    </dgm:pt>
    <dgm:pt modelId="{80A243B1-0BD1-4086-B0F7-D66CEB788BAB}" type="pres">
      <dgm:prSet presAssocID="{193C5E16-E003-4237-8865-9F6A3F6B31D5}" presName="ParentBackground3" presStyleCnt="0"/>
      <dgm:spPr/>
    </dgm:pt>
    <dgm:pt modelId="{3DF011C5-EE26-41F4-8C58-5E9F4CD60DE6}" type="pres">
      <dgm:prSet presAssocID="{193C5E16-E003-4237-8865-9F6A3F6B31D5}" presName="ParentBackground" presStyleLbl="fgAcc1" presStyleIdx="0" presStyleCnt="3"/>
      <dgm:spPr/>
      <dgm:t>
        <a:bodyPr/>
        <a:lstStyle/>
        <a:p>
          <a:pPr rtl="1"/>
          <a:endParaRPr lang="ar-SA"/>
        </a:p>
      </dgm:t>
    </dgm:pt>
    <dgm:pt modelId="{19B2FE5E-0547-4BDC-80B3-D6EFAA57303A}" type="pres">
      <dgm:prSet presAssocID="{193C5E16-E003-4237-8865-9F6A3F6B31D5}" presName="Parent3" presStyleLbl="revTx" presStyleIdx="0" presStyleCnt="0">
        <dgm:presLayoutVars>
          <dgm:chMax val="1"/>
          <dgm:chPref val="1"/>
          <dgm:bulletEnabled val="1"/>
        </dgm:presLayoutVars>
      </dgm:prSet>
      <dgm:spPr/>
      <dgm:t>
        <a:bodyPr/>
        <a:lstStyle/>
        <a:p>
          <a:pPr rtl="1"/>
          <a:endParaRPr lang="ar-SA"/>
        </a:p>
      </dgm:t>
    </dgm:pt>
    <dgm:pt modelId="{50FCCD60-9DBA-40F8-9E52-FE6BDB7F6CC3}" type="pres">
      <dgm:prSet presAssocID="{08D0BC1B-0E3A-402A-8275-EECC39942105}" presName="Accent2" presStyleCnt="0"/>
      <dgm:spPr/>
    </dgm:pt>
    <dgm:pt modelId="{AAFE7F30-CA28-458D-BDDB-C9450CF3C271}" type="pres">
      <dgm:prSet presAssocID="{08D0BC1B-0E3A-402A-8275-EECC39942105}" presName="Accent" presStyleLbl="node1" presStyleIdx="1" presStyleCnt="3"/>
      <dgm:spPr/>
    </dgm:pt>
    <dgm:pt modelId="{5FB05309-2D8A-4E72-8BBC-74D64CD5F26B}" type="pres">
      <dgm:prSet presAssocID="{08D0BC1B-0E3A-402A-8275-EECC39942105}" presName="ParentBackground2" presStyleCnt="0"/>
      <dgm:spPr/>
    </dgm:pt>
    <dgm:pt modelId="{84D9707E-0699-4C6E-9CDE-C5C13763AF91}" type="pres">
      <dgm:prSet presAssocID="{08D0BC1B-0E3A-402A-8275-EECC39942105}" presName="ParentBackground" presStyleLbl="fgAcc1" presStyleIdx="1" presStyleCnt="3"/>
      <dgm:spPr/>
    </dgm:pt>
    <dgm:pt modelId="{066DFC67-37AE-472E-8439-CCB629AB5268}" type="pres">
      <dgm:prSet presAssocID="{08D0BC1B-0E3A-402A-8275-EECC39942105}" presName="Parent2" presStyleLbl="revTx" presStyleIdx="0" presStyleCnt="0">
        <dgm:presLayoutVars>
          <dgm:chMax val="1"/>
          <dgm:chPref val="1"/>
          <dgm:bulletEnabled val="1"/>
        </dgm:presLayoutVars>
      </dgm:prSet>
      <dgm:spPr/>
    </dgm:pt>
    <dgm:pt modelId="{7B89A80B-FB20-402A-AE9B-3BCD01941D78}" type="pres">
      <dgm:prSet presAssocID="{B33ABC73-E11C-4B45-9676-6B4B565C6F7F}" presName="Accent1" presStyleCnt="0"/>
      <dgm:spPr/>
    </dgm:pt>
    <dgm:pt modelId="{C067CEBB-605F-4FA2-9207-AD2ADAF933F0}" type="pres">
      <dgm:prSet presAssocID="{B33ABC73-E11C-4B45-9676-6B4B565C6F7F}" presName="Accent" presStyleLbl="node1" presStyleIdx="2" presStyleCnt="3"/>
      <dgm:spPr/>
    </dgm:pt>
    <dgm:pt modelId="{245877CA-EDAF-4ABF-A212-06F6A8CD83EF}" type="pres">
      <dgm:prSet presAssocID="{B33ABC73-E11C-4B45-9676-6B4B565C6F7F}" presName="ParentBackground1" presStyleCnt="0"/>
      <dgm:spPr/>
    </dgm:pt>
    <dgm:pt modelId="{8EFA37ED-25E1-444F-97E0-AADB99AD8764}" type="pres">
      <dgm:prSet presAssocID="{B33ABC73-E11C-4B45-9676-6B4B565C6F7F}" presName="ParentBackground" presStyleLbl="fgAcc1" presStyleIdx="2" presStyleCnt="3"/>
      <dgm:spPr/>
    </dgm:pt>
    <dgm:pt modelId="{0A3A6B70-12A7-4D40-BE23-E271E5961540}" type="pres">
      <dgm:prSet presAssocID="{B33ABC73-E11C-4B45-9676-6B4B565C6F7F}" presName="Parent1" presStyleLbl="revTx" presStyleIdx="0" presStyleCnt="0">
        <dgm:presLayoutVars>
          <dgm:chMax val="1"/>
          <dgm:chPref val="1"/>
          <dgm:bulletEnabled val="1"/>
        </dgm:presLayoutVars>
      </dgm:prSet>
      <dgm:spPr/>
    </dgm:pt>
  </dgm:ptLst>
  <dgm:cxnLst>
    <dgm:cxn modelId="{C0202E40-C74B-4982-A79C-8B928ECEDCA3}" type="presOf" srcId="{08D0BC1B-0E3A-402A-8275-EECC39942105}" destId="{84D9707E-0699-4C6E-9CDE-C5C13763AF91}" srcOrd="0" destOrd="0" presId="urn:microsoft.com/office/officeart/2011/layout/CircleProcess"/>
    <dgm:cxn modelId="{B80AC6CC-8CB4-4585-A499-14968C5BC469}" type="presOf" srcId="{193C5E16-E003-4237-8865-9F6A3F6B31D5}" destId="{3DF011C5-EE26-41F4-8C58-5E9F4CD60DE6}" srcOrd="0" destOrd="0" presId="urn:microsoft.com/office/officeart/2011/layout/CircleProcess"/>
    <dgm:cxn modelId="{001F50CF-F72A-4502-AA1B-F9108CCADE37}" srcId="{D30851B6-12B4-4181-ADE8-09A5B62B9FFD}" destId="{08D0BC1B-0E3A-402A-8275-EECC39942105}" srcOrd="1" destOrd="0" parTransId="{DE401C66-3ACB-4B8C-BD16-9616099E915B}" sibTransId="{2C03F15E-EBE6-489B-9676-021549CE64D2}"/>
    <dgm:cxn modelId="{1104ACB9-DC68-4D02-A9E0-85067464B585}" type="presOf" srcId="{08D0BC1B-0E3A-402A-8275-EECC39942105}" destId="{066DFC67-37AE-472E-8439-CCB629AB5268}" srcOrd="1" destOrd="0" presId="urn:microsoft.com/office/officeart/2011/layout/CircleProcess"/>
    <dgm:cxn modelId="{9C073CFE-6B67-48E5-9A05-2DB27EDC7282}" type="presOf" srcId="{B33ABC73-E11C-4B45-9676-6B4B565C6F7F}" destId="{8EFA37ED-25E1-444F-97E0-AADB99AD8764}" srcOrd="0" destOrd="0" presId="urn:microsoft.com/office/officeart/2011/layout/CircleProcess"/>
    <dgm:cxn modelId="{4BE3398E-7858-4D28-99E7-7E8A601B3A6E}" type="presOf" srcId="{D30851B6-12B4-4181-ADE8-09A5B62B9FFD}" destId="{C5A24FAC-4B2F-4153-8641-C7FA3180FD61}" srcOrd="0" destOrd="0" presId="urn:microsoft.com/office/officeart/2011/layout/CircleProcess"/>
    <dgm:cxn modelId="{B747E665-7CEA-4E9D-B287-BDC2CE9E7885}" type="presOf" srcId="{B33ABC73-E11C-4B45-9676-6B4B565C6F7F}" destId="{0A3A6B70-12A7-4D40-BE23-E271E5961540}" srcOrd="1" destOrd="0" presId="urn:microsoft.com/office/officeart/2011/layout/CircleProcess"/>
    <dgm:cxn modelId="{866AD174-8444-4681-857C-C6F58D2F4438}" srcId="{D30851B6-12B4-4181-ADE8-09A5B62B9FFD}" destId="{193C5E16-E003-4237-8865-9F6A3F6B31D5}" srcOrd="2" destOrd="0" parTransId="{199E131E-2EE9-4903-9D6C-77E6A6174D50}" sibTransId="{7629AC4A-4A97-43F0-9BBC-78A9EF574E22}"/>
    <dgm:cxn modelId="{98CDE313-1E79-4106-AE8B-F4D9764BA3B8}" type="presOf" srcId="{193C5E16-E003-4237-8865-9F6A3F6B31D5}" destId="{19B2FE5E-0547-4BDC-80B3-D6EFAA57303A}" srcOrd="1" destOrd="0" presId="urn:microsoft.com/office/officeart/2011/layout/CircleProcess"/>
    <dgm:cxn modelId="{C6E1947C-2199-4B4B-B4CC-98CD85D819E5}" srcId="{D30851B6-12B4-4181-ADE8-09A5B62B9FFD}" destId="{B33ABC73-E11C-4B45-9676-6B4B565C6F7F}" srcOrd="0" destOrd="0" parTransId="{BBE167F5-F4D4-44F5-AF35-58DF0142A3DE}" sibTransId="{6BB046F8-5D36-4942-8C04-7F447DE3B237}"/>
    <dgm:cxn modelId="{258B32DB-4DCE-4CC7-A1AF-FC8E76B502AB}" type="presParOf" srcId="{C5A24FAC-4B2F-4153-8641-C7FA3180FD61}" destId="{9FBB5D71-F932-4986-8BF4-76631FC41A63}" srcOrd="0" destOrd="0" presId="urn:microsoft.com/office/officeart/2011/layout/CircleProcess"/>
    <dgm:cxn modelId="{7926E8DB-1369-40FF-AE48-3BAE7BCFD905}" type="presParOf" srcId="{9FBB5D71-F932-4986-8BF4-76631FC41A63}" destId="{B8E59D7C-9BF9-4790-B78E-37F98B86D60D}" srcOrd="0" destOrd="0" presId="urn:microsoft.com/office/officeart/2011/layout/CircleProcess"/>
    <dgm:cxn modelId="{D5118060-B401-47FC-8E0D-A7C56C0E295A}" type="presParOf" srcId="{C5A24FAC-4B2F-4153-8641-C7FA3180FD61}" destId="{80A243B1-0BD1-4086-B0F7-D66CEB788BAB}" srcOrd="1" destOrd="0" presId="urn:microsoft.com/office/officeart/2011/layout/CircleProcess"/>
    <dgm:cxn modelId="{35EB51EF-B640-48D3-AD45-E6904733A695}" type="presParOf" srcId="{80A243B1-0BD1-4086-B0F7-D66CEB788BAB}" destId="{3DF011C5-EE26-41F4-8C58-5E9F4CD60DE6}" srcOrd="0" destOrd="0" presId="urn:microsoft.com/office/officeart/2011/layout/CircleProcess"/>
    <dgm:cxn modelId="{9CFD583A-4105-4939-8A5E-F0948878BB71}" type="presParOf" srcId="{C5A24FAC-4B2F-4153-8641-C7FA3180FD61}" destId="{19B2FE5E-0547-4BDC-80B3-D6EFAA57303A}" srcOrd="2" destOrd="0" presId="urn:microsoft.com/office/officeart/2011/layout/CircleProcess"/>
    <dgm:cxn modelId="{2DDA5629-91D5-4E6B-A38B-D0CAA1A47580}" type="presParOf" srcId="{C5A24FAC-4B2F-4153-8641-C7FA3180FD61}" destId="{50FCCD60-9DBA-40F8-9E52-FE6BDB7F6CC3}" srcOrd="3" destOrd="0" presId="urn:microsoft.com/office/officeart/2011/layout/CircleProcess"/>
    <dgm:cxn modelId="{B2103DDC-BFC4-4A14-A5AE-5F992CB6FAD0}" type="presParOf" srcId="{50FCCD60-9DBA-40F8-9E52-FE6BDB7F6CC3}" destId="{AAFE7F30-CA28-458D-BDDB-C9450CF3C271}" srcOrd="0" destOrd="0" presId="urn:microsoft.com/office/officeart/2011/layout/CircleProcess"/>
    <dgm:cxn modelId="{61EBF07A-0291-4521-B638-6EF8BE046194}" type="presParOf" srcId="{C5A24FAC-4B2F-4153-8641-C7FA3180FD61}" destId="{5FB05309-2D8A-4E72-8BBC-74D64CD5F26B}" srcOrd="4" destOrd="0" presId="urn:microsoft.com/office/officeart/2011/layout/CircleProcess"/>
    <dgm:cxn modelId="{730C5015-20EA-43E7-9A22-0B914C77CF2B}" type="presParOf" srcId="{5FB05309-2D8A-4E72-8BBC-74D64CD5F26B}" destId="{84D9707E-0699-4C6E-9CDE-C5C13763AF91}" srcOrd="0" destOrd="0" presId="urn:microsoft.com/office/officeart/2011/layout/CircleProcess"/>
    <dgm:cxn modelId="{B1CE6077-3465-471A-85E4-BA12C6549972}" type="presParOf" srcId="{C5A24FAC-4B2F-4153-8641-C7FA3180FD61}" destId="{066DFC67-37AE-472E-8439-CCB629AB5268}" srcOrd="5" destOrd="0" presId="urn:microsoft.com/office/officeart/2011/layout/CircleProcess"/>
    <dgm:cxn modelId="{3883870F-F932-43C0-B2E1-680F4295EE6B}" type="presParOf" srcId="{C5A24FAC-4B2F-4153-8641-C7FA3180FD61}" destId="{7B89A80B-FB20-402A-AE9B-3BCD01941D78}" srcOrd="6" destOrd="0" presId="urn:microsoft.com/office/officeart/2011/layout/CircleProcess"/>
    <dgm:cxn modelId="{67A62D8C-6228-4E3A-8B5F-FA05BA9B21B5}" type="presParOf" srcId="{7B89A80B-FB20-402A-AE9B-3BCD01941D78}" destId="{C067CEBB-605F-4FA2-9207-AD2ADAF933F0}" srcOrd="0" destOrd="0" presId="urn:microsoft.com/office/officeart/2011/layout/CircleProcess"/>
    <dgm:cxn modelId="{7E744ECE-96E8-4A56-9EEA-E7EC2841EB24}" type="presParOf" srcId="{C5A24FAC-4B2F-4153-8641-C7FA3180FD61}" destId="{245877CA-EDAF-4ABF-A212-06F6A8CD83EF}" srcOrd="7" destOrd="0" presId="urn:microsoft.com/office/officeart/2011/layout/CircleProcess"/>
    <dgm:cxn modelId="{4588F07A-1E0A-488E-9868-C4026E87CB8C}" type="presParOf" srcId="{245877CA-EDAF-4ABF-A212-06F6A8CD83EF}" destId="{8EFA37ED-25E1-444F-97E0-AADB99AD8764}" srcOrd="0" destOrd="0" presId="urn:microsoft.com/office/officeart/2011/layout/CircleProcess"/>
    <dgm:cxn modelId="{506CA172-1ABE-4440-862E-7F1933B296D6}" type="presParOf" srcId="{C5A24FAC-4B2F-4153-8641-C7FA3180FD61}" destId="{0A3A6B70-12A7-4D40-BE23-E271E5961540}"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A3C6EE-CB92-4136-A3BB-22E2A878801F}">
      <dsp:nvSpPr>
        <dsp:cNvPr id="0" name=""/>
        <dsp:cNvSpPr/>
      </dsp:nvSpPr>
      <dsp:spPr>
        <a:xfrm>
          <a:off x="3533257" y="0"/>
          <a:ext cx="1282724" cy="1282836"/>
        </a:xfrm>
        <a:prstGeom prst="circularArrow">
          <a:avLst>
            <a:gd name="adj1" fmla="val 10980"/>
            <a:gd name="adj2" fmla="val 1142322"/>
            <a:gd name="adj3" fmla="val 4500000"/>
            <a:gd name="adj4" fmla="val 10800000"/>
            <a:gd name="adj5" fmla="val 125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94611C1-517F-4651-B0CE-E92440F0AE9C}">
      <dsp:nvSpPr>
        <dsp:cNvPr id="0" name=""/>
        <dsp:cNvSpPr/>
      </dsp:nvSpPr>
      <dsp:spPr>
        <a:xfrm>
          <a:off x="3816463" y="464494"/>
          <a:ext cx="715833" cy="357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lvl="0" algn="ctr" defTabSz="755650" rtl="1">
            <a:lnSpc>
              <a:spcPct val="90000"/>
            </a:lnSpc>
            <a:spcBef>
              <a:spcPct val="0"/>
            </a:spcBef>
            <a:spcAft>
              <a:spcPct val="35000"/>
            </a:spcAft>
          </a:pPr>
          <a:r>
            <a:rPr lang="en-US" sz="1700" kern="1200" dirty="0" smtClean="0"/>
            <a:t>Gmail</a:t>
          </a:r>
          <a:endParaRPr lang="ar-SA" sz="1700" kern="1200" dirty="0"/>
        </a:p>
      </dsp:txBody>
      <dsp:txXfrm>
        <a:off x="3816463" y="464494"/>
        <a:ext cx="715833" cy="357778"/>
      </dsp:txXfrm>
    </dsp:sp>
    <dsp:sp modelId="{5E483A2D-5517-4A6F-A870-4D83DE381E70}">
      <dsp:nvSpPr>
        <dsp:cNvPr id="0" name=""/>
        <dsp:cNvSpPr/>
      </dsp:nvSpPr>
      <dsp:spPr>
        <a:xfrm>
          <a:off x="3176905" y="736901"/>
          <a:ext cx="1282724" cy="1282836"/>
        </a:xfrm>
        <a:prstGeom prst="leftCircularArrow">
          <a:avLst>
            <a:gd name="adj1" fmla="val 10980"/>
            <a:gd name="adj2" fmla="val 1142322"/>
            <a:gd name="adj3" fmla="val 6300000"/>
            <a:gd name="adj4" fmla="val 18900000"/>
            <a:gd name="adj5" fmla="val 12500"/>
          </a:avLst>
        </a:prstGeom>
        <a:gradFill rotWithShape="0">
          <a:gsLst>
            <a:gs pos="0">
              <a:schemeClr val="accent5">
                <a:hueOff val="-1655646"/>
                <a:satOff val="6635"/>
                <a:lumOff val="1438"/>
                <a:alphaOff val="0"/>
                <a:tint val="50000"/>
                <a:satMod val="300000"/>
              </a:schemeClr>
            </a:gs>
            <a:gs pos="35000">
              <a:schemeClr val="accent5">
                <a:hueOff val="-1655646"/>
                <a:satOff val="6635"/>
                <a:lumOff val="1438"/>
                <a:alphaOff val="0"/>
                <a:tint val="37000"/>
                <a:satMod val="300000"/>
              </a:schemeClr>
            </a:gs>
            <a:gs pos="100000">
              <a:schemeClr val="accent5">
                <a:hueOff val="-1655646"/>
                <a:satOff val="6635"/>
                <a:lumOff val="143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74CD730-90EC-453F-AC3F-D5BF5B51F138}">
      <dsp:nvSpPr>
        <dsp:cNvPr id="0" name=""/>
        <dsp:cNvSpPr/>
      </dsp:nvSpPr>
      <dsp:spPr>
        <a:xfrm>
          <a:off x="3458666" y="1203080"/>
          <a:ext cx="715833" cy="357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lvl="0" algn="ctr" defTabSz="755650" rtl="1">
            <a:lnSpc>
              <a:spcPct val="90000"/>
            </a:lnSpc>
            <a:spcBef>
              <a:spcPct val="0"/>
            </a:spcBef>
            <a:spcAft>
              <a:spcPct val="35000"/>
            </a:spcAft>
          </a:pPr>
          <a:r>
            <a:rPr lang="en-US" sz="1700" kern="1200" dirty="0" err="1" smtClean="0"/>
            <a:t>30m</a:t>
          </a:r>
          <a:endParaRPr lang="ar-SA" sz="1700" kern="1200" dirty="0"/>
        </a:p>
      </dsp:txBody>
      <dsp:txXfrm>
        <a:off x="3458666" y="1203080"/>
        <a:ext cx="715833" cy="357778"/>
      </dsp:txXfrm>
    </dsp:sp>
    <dsp:sp modelId="{7AD44B39-D735-46C5-AECF-B1808EABC6CC}">
      <dsp:nvSpPr>
        <dsp:cNvPr id="0" name=""/>
        <dsp:cNvSpPr/>
      </dsp:nvSpPr>
      <dsp:spPr>
        <a:xfrm>
          <a:off x="3533257" y="1477172"/>
          <a:ext cx="1282724" cy="1282836"/>
        </a:xfrm>
        <a:prstGeom prst="circularArrow">
          <a:avLst>
            <a:gd name="adj1" fmla="val 10980"/>
            <a:gd name="adj2" fmla="val 1142322"/>
            <a:gd name="adj3" fmla="val 4500000"/>
            <a:gd name="adj4" fmla="val 13500000"/>
            <a:gd name="adj5" fmla="val 12500"/>
          </a:avLst>
        </a:prstGeom>
        <a:gradFill rotWithShape="0">
          <a:gsLst>
            <a:gs pos="0">
              <a:schemeClr val="accent5">
                <a:hueOff val="-3311292"/>
                <a:satOff val="13270"/>
                <a:lumOff val="2876"/>
                <a:alphaOff val="0"/>
                <a:tint val="50000"/>
                <a:satMod val="300000"/>
              </a:schemeClr>
            </a:gs>
            <a:gs pos="35000">
              <a:schemeClr val="accent5">
                <a:hueOff val="-3311292"/>
                <a:satOff val="13270"/>
                <a:lumOff val="2876"/>
                <a:alphaOff val="0"/>
                <a:tint val="37000"/>
                <a:satMod val="300000"/>
              </a:schemeClr>
            </a:gs>
            <a:gs pos="100000">
              <a:schemeClr val="accent5">
                <a:hueOff val="-3311292"/>
                <a:satOff val="13270"/>
                <a:lumOff val="287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93D17AE-8153-41CA-8526-982AAD416139}">
      <dsp:nvSpPr>
        <dsp:cNvPr id="0" name=""/>
        <dsp:cNvSpPr/>
      </dsp:nvSpPr>
      <dsp:spPr>
        <a:xfrm>
          <a:off x="3816463" y="1941666"/>
          <a:ext cx="715833" cy="357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lvl="0" algn="ctr" defTabSz="755650" rtl="1">
            <a:lnSpc>
              <a:spcPct val="90000"/>
            </a:lnSpc>
            <a:spcBef>
              <a:spcPct val="0"/>
            </a:spcBef>
            <a:spcAft>
              <a:spcPct val="35000"/>
            </a:spcAft>
          </a:pPr>
          <a:r>
            <a:rPr lang="en-US" sz="1700" kern="1200" dirty="0" smtClean="0"/>
            <a:t>Blogger</a:t>
          </a:r>
          <a:endParaRPr lang="ar-SA" sz="1700" kern="1200" dirty="0"/>
        </a:p>
      </dsp:txBody>
      <dsp:txXfrm>
        <a:off x="3816463" y="1941666"/>
        <a:ext cx="715833" cy="357778"/>
      </dsp:txXfrm>
    </dsp:sp>
    <dsp:sp modelId="{2B78C43C-1A53-4D80-AEEF-A10BE921AEA0}">
      <dsp:nvSpPr>
        <dsp:cNvPr id="0" name=""/>
        <dsp:cNvSpPr/>
      </dsp:nvSpPr>
      <dsp:spPr>
        <a:xfrm>
          <a:off x="3176905" y="2215758"/>
          <a:ext cx="1282724" cy="1282836"/>
        </a:xfrm>
        <a:prstGeom prst="leftCircularArrow">
          <a:avLst>
            <a:gd name="adj1" fmla="val 10980"/>
            <a:gd name="adj2" fmla="val 1142322"/>
            <a:gd name="adj3" fmla="val 6300000"/>
            <a:gd name="adj4" fmla="val 18900000"/>
            <a:gd name="adj5" fmla="val 12500"/>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925FC49-7EBD-4903-BC13-128370B212AC}">
      <dsp:nvSpPr>
        <dsp:cNvPr id="0" name=""/>
        <dsp:cNvSpPr/>
      </dsp:nvSpPr>
      <dsp:spPr>
        <a:xfrm>
          <a:off x="3458666" y="2680252"/>
          <a:ext cx="715833" cy="357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lvl="0" algn="ctr" defTabSz="755650" rtl="1">
            <a:lnSpc>
              <a:spcPct val="90000"/>
            </a:lnSpc>
            <a:spcBef>
              <a:spcPct val="0"/>
            </a:spcBef>
            <a:spcAft>
              <a:spcPct val="35000"/>
            </a:spcAft>
          </a:pPr>
          <a:r>
            <a:rPr lang="en-US" sz="1700" kern="1200" dirty="0" smtClean="0"/>
            <a:t>1 h</a:t>
          </a:r>
          <a:endParaRPr lang="ar-SA" sz="1700" kern="1200" dirty="0"/>
        </a:p>
      </dsp:txBody>
      <dsp:txXfrm>
        <a:off x="3458666" y="2680252"/>
        <a:ext cx="715833" cy="357778"/>
      </dsp:txXfrm>
    </dsp:sp>
    <dsp:sp modelId="{7FD7771C-75E7-4818-AC18-CF8F30B5541F}">
      <dsp:nvSpPr>
        <dsp:cNvPr id="0" name=""/>
        <dsp:cNvSpPr/>
      </dsp:nvSpPr>
      <dsp:spPr>
        <a:xfrm>
          <a:off x="3533257" y="2953220"/>
          <a:ext cx="1282724" cy="1282836"/>
        </a:xfrm>
        <a:prstGeom prst="circularArrow">
          <a:avLst>
            <a:gd name="adj1" fmla="val 10980"/>
            <a:gd name="adj2" fmla="val 1142322"/>
            <a:gd name="adj3" fmla="val 4500000"/>
            <a:gd name="adj4" fmla="val 13500000"/>
            <a:gd name="adj5" fmla="val 12500"/>
          </a:avLst>
        </a:prstGeom>
        <a:gradFill rotWithShape="0">
          <a:gsLst>
            <a:gs pos="0">
              <a:schemeClr val="accent5">
                <a:hueOff val="-6622584"/>
                <a:satOff val="26541"/>
                <a:lumOff val="5752"/>
                <a:alphaOff val="0"/>
                <a:tint val="50000"/>
                <a:satMod val="300000"/>
              </a:schemeClr>
            </a:gs>
            <a:gs pos="35000">
              <a:schemeClr val="accent5">
                <a:hueOff val="-6622584"/>
                <a:satOff val="26541"/>
                <a:lumOff val="5752"/>
                <a:alphaOff val="0"/>
                <a:tint val="37000"/>
                <a:satMod val="300000"/>
              </a:schemeClr>
            </a:gs>
            <a:gs pos="100000">
              <a:schemeClr val="accent5">
                <a:hueOff val="-6622584"/>
                <a:satOff val="26541"/>
                <a:lumOff val="575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08E9717-D707-44C2-8362-EE6F23CB652A}">
      <dsp:nvSpPr>
        <dsp:cNvPr id="0" name=""/>
        <dsp:cNvSpPr/>
      </dsp:nvSpPr>
      <dsp:spPr>
        <a:xfrm>
          <a:off x="3816463" y="3417715"/>
          <a:ext cx="715833" cy="357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lvl="0" algn="ctr" defTabSz="755650" rtl="1">
            <a:lnSpc>
              <a:spcPct val="90000"/>
            </a:lnSpc>
            <a:spcBef>
              <a:spcPct val="0"/>
            </a:spcBef>
            <a:spcAft>
              <a:spcPct val="35000"/>
            </a:spcAft>
          </a:pPr>
          <a:r>
            <a:rPr lang="en-US" sz="1700" kern="1200" dirty="0" smtClean="0"/>
            <a:t>App</a:t>
          </a:r>
          <a:endParaRPr lang="ar-SA" sz="1700" kern="1200" dirty="0"/>
        </a:p>
      </dsp:txBody>
      <dsp:txXfrm>
        <a:off x="3816463" y="3417715"/>
        <a:ext cx="715833" cy="357778"/>
      </dsp:txXfrm>
    </dsp:sp>
    <dsp:sp modelId="{745EF554-8C5E-44C5-BBD1-1D8E2BFECF39}">
      <dsp:nvSpPr>
        <dsp:cNvPr id="0" name=""/>
        <dsp:cNvSpPr/>
      </dsp:nvSpPr>
      <dsp:spPr>
        <a:xfrm>
          <a:off x="3176905" y="3691806"/>
          <a:ext cx="1282724" cy="1282836"/>
        </a:xfrm>
        <a:prstGeom prst="leftCircularArrow">
          <a:avLst>
            <a:gd name="adj1" fmla="val 10980"/>
            <a:gd name="adj2" fmla="val 1142322"/>
            <a:gd name="adj3" fmla="val 6300000"/>
            <a:gd name="adj4" fmla="val 18900000"/>
            <a:gd name="adj5" fmla="val 12500"/>
          </a:avLst>
        </a:prstGeom>
        <a:gradFill rotWithShape="0">
          <a:gsLst>
            <a:gs pos="0">
              <a:schemeClr val="accent5">
                <a:hueOff val="-8278230"/>
                <a:satOff val="33176"/>
                <a:lumOff val="7190"/>
                <a:alphaOff val="0"/>
                <a:tint val="50000"/>
                <a:satMod val="300000"/>
              </a:schemeClr>
            </a:gs>
            <a:gs pos="35000">
              <a:schemeClr val="accent5">
                <a:hueOff val="-8278230"/>
                <a:satOff val="33176"/>
                <a:lumOff val="7190"/>
                <a:alphaOff val="0"/>
                <a:tint val="37000"/>
                <a:satMod val="300000"/>
              </a:schemeClr>
            </a:gs>
            <a:gs pos="100000">
              <a:schemeClr val="accent5">
                <a:hueOff val="-8278230"/>
                <a:satOff val="33176"/>
                <a:lumOff val="719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D44622B-25EF-4283-B5BB-2F81F47DCAB4}">
      <dsp:nvSpPr>
        <dsp:cNvPr id="0" name=""/>
        <dsp:cNvSpPr/>
      </dsp:nvSpPr>
      <dsp:spPr>
        <a:xfrm>
          <a:off x="3458666" y="4156301"/>
          <a:ext cx="715833" cy="357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lvl="0" algn="ctr" defTabSz="755650" rtl="1">
            <a:lnSpc>
              <a:spcPct val="90000"/>
            </a:lnSpc>
            <a:spcBef>
              <a:spcPct val="0"/>
            </a:spcBef>
            <a:spcAft>
              <a:spcPct val="35000"/>
            </a:spcAft>
          </a:pPr>
          <a:r>
            <a:rPr lang="en-US" sz="1700" kern="1200" dirty="0" smtClean="0"/>
            <a:t>1 h</a:t>
          </a:r>
          <a:endParaRPr lang="ar-SA" sz="1700" kern="1200" dirty="0"/>
        </a:p>
      </dsp:txBody>
      <dsp:txXfrm>
        <a:off x="3458666" y="4156301"/>
        <a:ext cx="715833" cy="357778"/>
      </dsp:txXfrm>
    </dsp:sp>
    <dsp:sp modelId="{D81A6E81-1740-4F3A-9362-45D0EF3C4CB2}">
      <dsp:nvSpPr>
        <dsp:cNvPr id="0" name=""/>
        <dsp:cNvSpPr/>
      </dsp:nvSpPr>
      <dsp:spPr>
        <a:xfrm>
          <a:off x="3624451" y="4514080"/>
          <a:ext cx="1102022" cy="1102543"/>
        </a:xfrm>
        <a:prstGeom prst="blockArc">
          <a:avLst>
            <a:gd name="adj1" fmla="val 13500000"/>
            <a:gd name="adj2" fmla="val 10800000"/>
            <a:gd name="adj3" fmla="val 12740"/>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E1AEBBD-DBFB-41CE-95D0-40DC09455229}">
      <dsp:nvSpPr>
        <dsp:cNvPr id="0" name=""/>
        <dsp:cNvSpPr/>
      </dsp:nvSpPr>
      <dsp:spPr>
        <a:xfrm>
          <a:off x="3816463" y="4894887"/>
          <a:ext cx="715833" cy="357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lvl="0" algn="ctr" defTabSz="755650" rtl="1">
            <a:lnSpc>
              <a:spcPct val="90000"/>
            </a:lnSpc>
            <a:spcBef>
              <a:spcPct val="0"/>
            </a:spcBef>
            <a:spcAft>
              <a:spcPct val="35000"/>
            </a:spcAft>
          </a:pPr>
          <a:r>
            <a:rPr lang="en-US" sz="1700" kern="1200" dirty="0" smtClean="0"/>
            <a:t>Pub-30</a:t>
          </a:r>
          <a:endParaRPr lang="ar-SA" sz="1700" kern="1200" dirty="0"/>
        </a:p>
      </dsp:txBody>
      <dsp:txXfrm>
        <a:off x="3816463" y="4894887"/>
        <a:ext cx="715833" cy="3577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CE027-179E-4638-8C2D-FD2F2B32A146}">
      <dsp:nvSpPr>
        <dsp:cNvPr id="0" name=""/>
        <dsp:cNvSpPr/>
      </dsp:nvSpPr>
      <dsp:spPr>
        <a:xfrm>
          <a:off x="1145634" y="1137"/>
          <a:ext cx="1649536" cy="1649536"/>
        </a:xfrm>
        <a:prstGeom prst="ellips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1333500" rtl="1">
            <a:lnSpc>
              <a:spcPct val="90000"/>
            </a:lnSpc>
            <a:spcBef>
              <a:spcPct val="0"/>
            </a:spcBef>
            <a:spcAft>
              <a:spcPct val="35000"/>
            </a:spcAft>
          </a:pPr>
          <a:r>
            <a:rPr lang="ar-SA" sz="3000" kern="1200" dirty="0" smtClean="0"/>
            <a:t>المستخدم</a:t>
          </a:r>
          <a:endParaRPr lang="ar-SA" sz="3000" kern="1200" dirty="0"/>
        </a:p>
      </dsp:txBody>
      <dsp:txXfrm>
        <a:off x="1387203" y="242706"/>
        <a:ext cx="1166398" cy="1166398"/>
      </dsp:txXfrm>
    </dsp:sp>
    <dsp:sp modelId="{3F1C79FE-C75F-4940-81E0-D39F3B21CC75}">
      <dsp:nvSpPr>
        <dsp:cNvPr id="0" name=""/>
        <dsp:cNvSpPr/>
      </dsp:nvSpPr>
      <dsp:spPr>
        <a:xfrm>
          <a:off x="1492036" y="1784615"/>
          <a:ext cx="956731" cy="956731"/>
        </a:xfrm>
        <a:prstGeom prst="mathPlus">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rtl="1">
            <a:lnSpc>
              <a:spcPct val="90000"/>
            </a:lnSpc>
            <a:spcBef>
              <a:spcPct val="0"/>
            </a:spcBef>
            <a:spcAft>
              <a:spcPct val="35000"/>
            </a:spcAft>
          </a:pPr>
          <a:endParaRPr lang="ar-SA" sz="1700" kern="1200"/>
        </a:p>
      </dsp:txBody>
      <dsp:txXfrm>
        <a:off x="1618851" y="2150469"/>
        <a:ext cx="703101" cy="225023"/>
      </dsp:txXfrm>
    </dsp:sp>
    <dsp:sp modelId="{6E126BB9-5FB3-4D07-880E-36AC8A03AA58}">
      <dsp:nvSpPr>
        <dsp:cNvPr id="0" name=""/>
        <dsp:cNvSpPr/>
      </dsp:nvSpPr>
      <dsp:spPr>
        <a:xfrm>
          <a:off x="1145634" y="2875289"/>
          <a:ext cx="1649536" cy="1649536"/>
        </a:xfrm>
        <a:prstGeom prst="ellipse">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1333500" rtl="1">
            <a:lnSpc>
              <a:spcPct val="90000"/>
            </a:lnSpc>
            <a:spcBef>
              <a:spcPct val="0"/>
            </a:spcBef>
            <a:spcAft>
              <a:spcPct val="35000"/>
            </a:spcAft>
          </a:pPr>
          <a:r>
            <a:rPr lang="ar-SA" sz="3000" kern="1200" dirty="0" smtClean="0"/>
            <a:t>الأنترنت</a:t>
          </a:r>
          <a:endParaRPr lang="ar-SA" sz="3000" kern="1200" dirty="0"/>
        </a:p>
      </dsp:txBody>
      <dsp:txXfrm>
        <a:off x="1387203" y="3116858"/>
        <a:ext cx="1166398" cy="1166398"/>
      </dsp:txXfrm>
    </dsp:sp>
    <dsp:sp modelId="{B36E4B49-1C49-425D-9CC9-BDBC02C36F50}">
      <dsp:nvSpPr>
        <dsp:cNvPr id="0" name=""/>
        <dsp:cNvSpPr/>
      </dsp:nvSpPr>
      <dsp:spPr>
        <a:xfrm>
          <a:off x="3042601" y="1956167"/>
          <a:ext cx="524552" cy="613627"/>
        </a:xfrm>
        <a:prstGeom prst="rightArrow">
          <a:avLst>
            <a:gd name="adj1" fmla="val 60000"/>
            <a:gd name="adj2" fmla="val 50000"/>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66800" rtl="1">
            <a:lnSpc>
              <a:spcPct val="90000"/>
            </a:lnSpc>
            <a:spcBef>
              <a:spcPct val="0"/>
            </a:spcBef>
            <a:spcAft>
              <a:spcPct val="35000"/>
            </a:spcAft>
          </a:pPr>
          <a:endParaRPr lang="ar-SA" sz="2400" kern="1200"/>
        </a:p>
      </dsp:txBody>
      <dsp:txXfrm>
        <a:off x="3042601" y="2078892"/>
        <a:ext cx="367186" cy="368177"/>
      </dsp:txXfrm>
    </dsp:sp>
    <dsp:sp modelId="{09B0CAB1-302B-4EA5-8466-1A78D0BD0C6F}">
      <dsp:nvSpPr>
        <dsp:cNvPr id="0" name=""/>
        <dsp:cNvSpPr/>
      </dsp:nvSpPr>
      <dsp:spPr>
        <a:xfrm>
          <a:off x="3784892" y="613444"/>
          <a:ext cx="3299073" cy="3299073"/>
        </a:xfrm>
        <a:prstGeom prst="ellipse">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2800350" rtl="1">
            <a:lnSpc>
              <a:spcPct val="90000"/>
            </a:lnSpc>
            <a:spcBef>
              <a:spcPct val="0"/>
            </a:spcBef>
            <a:spcAft>
              <a:spcPct val="35000"/>
            </a:spcAft>
          </a:pPr>
          <a:r>
            <a:rPr lang="ar-SA" sz="6300" kern="1200" dirty="0" smtClean="0"/>
            <a:t>المتصفح</a:t>
          </a:r>
          <a:endParaRPr lang="ar-SA" sz="6300" kern="1200" dirty="0"/>
        </a:p>
      </dsp:txBody>
      <dsp:txXfrm>
        <a:off x="4268030" y="1096582"/>
        <a:ext cx="2332797" cy="23327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E59D7C-9BF9-4790-B78E-37F98B86D60D}">
      <dsp:nvSpPr>
        <dsp:cNvPr id="0" name=""/>
        <dsp:cNvSpPr/>
      </dsp:nvSpPr>
      <dsp:spPr>
        <a:xfrm>
          <a:off x="0" y="1005567"/>
          <a:ext cx="2514804" cy="2515270"/>
        </a:xfrm>
        <a:prstGeom prst="ellips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DF011C5-EE26-41F4-8C58-5E9F4CD60DE6}">
      <dsp:nvSpPr>
        <dsp:cNvPr id="0" name=""/>
        <dsp:cNvSpPr/>
      </dsp:nvSpPr>
      <dsp:spPr>
        <a:xfrm>
          <a:off x="83499" y="1089424"/>
          <a:ext cx="2347805" cy="2347555"/>
        </a:xfrm>
        <a:prstGeom prst="ellipse">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2533650" rtl="1">
            <a:lnSpc>
              <a:spcPct val="90000"/>
            </a:lnSpc>
            <a:spcBef>
              <a:spcPct val="0"/>
            </a:spcBef>
            <a:spcAft>
              <a:spcPct val="35000"/>
            </a:spcAft>
          </a:pPr>
          <a:r>
            <a:rPr lang="ar-SA" sz="5700" kern="1200" dirty="0" err="1" smtClean="0"/>
            <a:t>الابداع</a:t>
          </a:r>
          <a:endParaRPr lang="ar-SA" sz="5700" kern="1200" dirty="0"/>
        </a:p>
      </dsp:txBody>
      <dsp:txXfrm>
        <a:off x="419134" y="1424852"/>
        <a:ext cx="1676536" cy="1676699"/>
      </dsp:txXfrm>
    </dsp:sp>
    <dsp:sp modelId="{AAFE7F30-CA28-458D-BDDB-C9450CF3C271}">
      <dsp:nvSpPr>
        <dsp:cNvPr id="0" name=""/>
        <dsp:cNvSpPr/>
      </dsp:nvSpPr>
      <dsp:spPr>
        <a:xfrm rot="13500000">
          <a:off x="2602151" y="1008607"/>
          <a:ext cx="2508747" cy="2508747"/>
        </a:xfrm>
        <a:prstGeom prst="teardrop">
          <a:avLst>
            <a:gd name="adj" fmla="val 100000"/>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4D9707E-0699-4C6E-9CDE-C5C13763AF91}">
      <dsp:nvSpPr>
        <dsp:cNvPr id="0" name=""/>
        <dsp:cNvSpPr/>
      </dsp:nvSpPr>
      <dsp:spPr>
        <a:xfrm>
          <a:off x="2682622" y="1089424"/>
          <a:ext cx="2347805" cy="2347555"/>
        </a:xfrm>
        <a:prstGeom prst="ellipse">
          <a:avLst/>
        </a:prstGeom>
        <a:solidFill>
          <a:schemeClr val="lt1">
            <a:alpha val="90000"/>
            <a:hueOff val="0"/>
            <a:satOff val="0"/>
            <a:lumOff val="0"/>
            <a:alphaOff val="0"/>
          </a:schemeClr>
        </a:solidFill>
        <a:ln w="9525" cap="flat" cmpd="sng" algn="ctr">
          <a:solidFill>
            <a:schemeClr val="accent5">
              <a:hueOff val="-4966938"/>
              <a:satOff val="19906"/>
              <a:lumOff val="431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2533650" rtl="1">
            <a:lnSpc>
              <a:spcPct val="90000"/>
            </a:lnSpc>
            <a:spcBef>
              <a:spcPct val="0"/>
            </a:spcBef>
            <a:spcAft>
              <a:spcPct val="35000"/>
            </a:spcAft>
          </a:pPr>
          <a:r>
            <a:rPr lang="ar-SA" sz="5700" kern="1200" dirty="0" smtClean="0"/>
            <a:t>النقاش</a:t>
          </a:r>
          <a:endParaRPr lang="ar-SA" sz="5700" kern="1200" dirty="0"/>
        </a:p>
      </dsp:txBody>
      <dsp:txXfrm>
        <a:off x="3018256" y="1424852"/>
        <a:ext cx="1676536" cy="1676699"/>
      </dsp:txXfrm>
    </dsp:sp>
    <dsp:sp modelId="{C067CEBB-605F-4FA2-9207-AD2ADAF933F0}">
      <dsp:nvSpPr>
        <dsp:cNvPr id="0" name=""/>
        <dsp:cNvSpPr/>
      </dsp:nvSpPr>
      <dsp:spPr>
        <a:xfrm rot="13500000">
          <a:off x="5201273" y="1008607"/>
          <a:ext cx="2508747" cy="2508747"/>
        </a:xfrm>
        <a:prstGeom prst="teardrop">
          <a:avLst>
            <a:gd name="adj" fmla="val 100000"/>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EFA37ED-25E1-444F-97E0-AADB99AD8764}">
      <dsp:nvSpPr>
        <dsp:cNvPr id="0" name=""/>
        <dsp:cNvSpPr/>
      </dsp:nvSpPr>
      <dsp:spPr>
        <a:xfrm>
          <a:off x="5281744" y="1089424"/>
          <a:ext cx="2347805" cy="2347555"/>
        </a:xfrm>
        <a:prstGeom prst="ellipse">
          <a:avLst/>
        </a:prstGeom>
        <a:solidFill>
          <a:schemeClr val="lt1">
            <a:alpha val="90000"/>
            <a:hueOff val="0"/>
            <a:satOff val="0"/>
            <a:lumOff val="0"/>
            <a:alphaOff val="0"/>
          </a:schemeClr>
        </a:solidFill>
        <a:ln w="9525" cap="flat" cmpd="sng" algn="ctr">
          <a:solidFill>
            <a:schemeClr val="accent5">
              <a:hueOff val="-9933876"/>
              <a:satOff val="39811"/>
              <a:lumOff val="862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2533650" rtl="1">
            <a:lnSpc>
              <a:spcPct val="90000"/>
            </a:lnSpc>
            <a:spcBef>
              <a:spcPct val="0"/>
            </a:spcBef>
            <a:spcAft>
              <a:spcPct val="35000"/>
            </a:spcAft>
          </a:pPr>
          <a:r>
            <a:rPr lang="ar-SA" sz="5700" kern="1200" dirty="0" smtClean="0"/>
            <a:t>الأسئلة</a:t>
          </a:r>
          <a:endParaRPr lang="ar-SA" sz="5700" kern="1200" dirty="0"/>
        </a:p>
      </dsp:txBody>
      <dsp:txXfrm>
        <a:off x="5617379" y="1424852"/>
        <a:ext cx="1676536" cy="1676699"/>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معالجة دائرية "/>
  <dgm:desc val="يُستخدم لعرض الخطوات المتسلسة في عملية معينة. يمكن استخدام أحد عشر شكلاً من المستوى 1 كحد أقصى مع عدد غير محدود من أشكال المستوى 2. وهو ملائم للاستخدام مع مجموعات صغيرة من النصوص. لا يتم عرض النص غير المستخدَم، إلا أنه يبقى متوفرًا إذا قمت بالتبديل بين التخطيطات."/>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sz="quarter" idx="1"/>
          </p:nvPr>
        </p:nvSpPr>
        <p:spPr>
          <a:xfrm>
            <a:off x="1588" y="0"/>
            <a:ext cx="2971800" cy="457200"/>
          </a:xfrm>
          <a:prstGeom prst="rect">
            <a:avLst/>
          </a:prstGeom>
        </p:spPr>
        <p:txBody>
          <a:bodyPr vert="horz" lIns="91440" tIns="45720" rIns="91440" bIns="45720" rtlCol="1"/>
          <a:lstStyle>
            <a:lvl1pPr algn="l">
              <a:defRPr sz="1200"/>
            </a:lvl1pPr>
          </a:lstStyle>
          <a:p>
            <a:fld id="{BF0BE325-E466-48B4-8942-F780F36E6FBB}" type="datetimeFigureOut">
              <a:rPr lang="ar-SA" smtClean="0"/>
              <a:t>25/01/1434</a:t>
            </a:fld>
            <a:endParaRPr lang="ar-SA"/>
          </a:p>
        </p:txBody>
      </p:sp>
      <p:sp>
        <p:nvSpPr>
          <p:cNvPr id="4" name="عنصر نائب للتذييل 3"/>
          <p:cNvSpPr>
            <a:spLocks noGrp="1"/>
          </p:cNvSpPr>
          <p:nvPr>
            <p:ph type="ftr" sz="quarter" idx="2"/>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5" name="عنصر نائب لرقم الشريحة 4"/>
          <p:cNvSpPr>
            <a:spLocks noGrp="1"/>
          </p:cNvSpPr>
          <p:nvPr>
            <p:ph type="sldNum" sz="quarter" idx="3"/>
          </p:nvPr>
        </p:nvSpPr>
        <p:spPr>
          <a:xfrm>
            <a:off x="1588" y="8685213"/>
            <a:ext cx="2971800" cy="457200"/>
          </a:xfrm>
          <a:prstGeom prst="rect">
            <a:avLst/>
          </a:prstGeom>
        </p:spPr>
        <p:txBody>
          <a:bodyPr vert="horz" lIns="91440" tIns="45720" rIns="91440" bIns="45720" rtlCol="1" anchor="b"/>
          <a:lstStyle>
            <a:lvl1pPr algn="l">
              <a:defRPr sz="1200"/>
            </a:lvl1pPr>
          </a:lstStyle>
          <a:p>
            <a:fld id="{BC688AB4-CF0F-4A96-BB70-B17139BB0086}" type="slidenum">
              <a:rPr lang="ar-SA" smtClean="0"/>
              <a:t>‹#›</a:t>
            </a:fld>
            <a:endParaRPr lang="ar-SA"/>
          </a:p>
        </p:txBody>
      </p:sp>
    </p:spTree>
    <p:extLst>
      <p:ext uri="{BB962C8B-B14F-4D97-AF65-F5344CB8AC3E}">
        <p14:creationId xmlns:p14="http://schemas.microsoft.com/office/powerpoint/2010/main" val="155865764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pic>
        <p:nvPicPr>
          <p:cNvPr id="1029"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871" y="2420888"/>
            <a:ext cx="5736637" cy="4302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عنوان 1"/>
          <p:cNvSpPr>
            <a:spLocks noGrp="1"/>
          </p:cNvSpPr>
          <p:nvPr>
            <p:ph type="ctrTitle"/>
          </p:nvPr>
        </p:nvSpPr>
        <p:spPr>
          <a:xfrm>
            <a:off x="685800" y="2130425"/>
            <a:ext cx="7772400" cy="1470025"/>
          </a:xfrm>
        </p:spPr>
        <p:txBody>
          <a:bodyPr/>
          <a:lstStyle>
            <a:lvl1pPr>
              <a:defRPr>
                <a:cs typeface="Al-Aramco" pitchFamily="2" charset="-78"/>
              </a:defRPr>
            </a:lvl1p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cs typeface="AL-Mohanad Bold" pitchFamily="2" charset="-7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AF366548-EB07-435B-B30D-DE19FBFF6FD0}" type="datetimeFigureOut">
              <a:rPr lang="ar-SA" smtClean="0"/>
              <a:t>25/01/1434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561B6C5-E4ED-4641-9803-D06CA7F89D11}" type="slidenum">
              <a:rPr lang="ar-SA" smtClean="0"/>
              <a:t>‹#›</a:t>
            </a:fld>
            <a:endParaRPr lang="ar-SA"/>
          </a:p>
        </p:txBody>
      </p:sp>
    </p:spTree>
    <p:extLst>
      <p:ext uri="{BB962C8B-B14F-4D97-AF65-F5344CB8AC3E}">
        <p14:creationId xmlns:p14="http://schemas.microsoft.com/office/powerpoint/2010/main" val="296885630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AF366548-EB07-435B-B30D-DE19FBFF6FD0}" type="datetimeFigureOut">
              <a:rPr lang="ar-SA" smtClean="0"/>
              <a:t>25/01/1434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561B6C5-E4ED-4641-9803-D06CA7F89D11}" type="slidenum">
              <a:rPr lang="ar-SA" smtClean="0"/>
              <a:t>‹#›</a:t>
            </a:fld>
            <a:endParaRPr lang="ar-SA"/>
          </a:p>
        </p:txBody>
      </p:sp>
    </p:spTree>
    <p:extLst>
      <p:ext uri="{BB962C8B-B14F-4D97-AF65-F5344CB8AC3E}">
        <p14:creationId xmlns:p14="http://schemas.microsoft.com/office/powerpoint/2010/main" val="3659632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AF366548-EB07-435B-B30D-DE19FBFF6FD0}" type="datetimeFigureOut">
              <a:rPr lang="ar-SA" smtClean="0"/>
              <a:t>25/01/1434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561B6C5-E4ED-4641-9803-D06CA7F89D11}" type="slidenum">
              <a:rPr lang="ar-SA" smtClean="0"/>
              <a:t>‹#›</a:t>
            </a:fld>
            <a:endParaRPr lang="ar-SA"/>
          </a:p>
        </p:txBody>
      </p:sp>
    </p:spTree>
    <p:extLst>
      <p:ext uri="{BB962C8B-B14F-4D97-AF65-F5344CB8AC3E}">
        <p14:creationId xmlns:p14="http://schemas.microsoft.com/office/powerpoint/2010/main" val="3554993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948" y="0"/>
            <a:ext cx="91310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عنوان 1"/>
          <p:cNvSpPr>
            <a:spLocks noGrp="1"/>
          </p:cNvSpPr>
          <p:nvPr>
            <p:ph type="title"/>
          </p:nvPr>
        </p:nvSpPr>
        <p:spPr/>
        <p:txBody>
          <a:bodyPr/>
          <a:lstStyle>
            <a:lvl1pPr>
              <a:defRPr>
                <a:cs typeface="khalaad al-arabeh" pitchFamily="2" charset="-78"/>
              </a:defRPr>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normAutofit/>
          </a:bodyPr>
          <a:lstStyle>
            <a:lvl1pPr>
              <a:defRPr sz="3600" b="1">
                <a:effectLst>
                  <a:outerShdw blurRad="38100" dist="38100" dir="2700000" algn="tl">
                    <a:srgbClr val="000000">
                      <a:alpha val="43137"/>
                    </a:srgbClr>
                  </a:outerShdw>
                </a:effectLst>
                <a:latin typeface="Traditional Arabic" pitchFamily="18" charset="-78"/>
                <a:cs typeface="Traditional Arabic" pitchFamily="18" charset="-78"/>
              </a:defRPr>
            </a:lvl1pPr>
            <a:lvl2pPr>
              <a:defRPr sz="3200" b="1">
                <a:effectLst>
                  <a:outerShdw blurRad="38100" dist="38100" dir="2700000" algn="tl">
                    <a:srgbClr val="000000">
                      <a:alpha val="43137"/>
                    </a:srgbClr>
                  </a:outerShdw>
                </a:effectLst>
                <a:latin typeface="Traditional Arabic" pitchFamily="18" charset="-78"/>
                <a:cs typeface="Traditional Arabic" pitchFamily="18" charset="-78"/>
              </a:defRPr>
            </a:lvl2pPr>
            <a:lvl3pPr>
              <a:defRPr sz="2800" b="1">
                <a:effectLst>
                  <a:outerShdw blurRad="38100" dist="38100" dir="2700000" algn="tl">
                    <a:srgbClr val="000000">
                      <a:alpha val="43137"/>
                    </a:srgbClr>
                  </a:outerShdw>
                </a:effectLst>
                <a:latin typeface="Traditional Arabic" pitchFamily="18" charset="-78"/>
                <a:cs typeface="Traditional Arabic" pitchFamily="18" charset="-78"/>
              </a:defRPr>
            </a:lvl3pPr>
            <a:lvl4pPr>
              <a:defRPr sz="2400" b="1">
                <a:effectLst>
                  <a:outerShdw blurRad="38100" dist="38100" dir="2700000" algn="tl">
                    <a:srgbClr val="000000">
                      <a:alpha val="43137"/>
                    </a:srgbClr>
                  </a:outerShdw>
                </a:effectLst>
                <a:latin typeface="Traditional Arabic" pitchFamily="18" charset="-78"/>
                <a:cs typeface="Traditional Arabic" pitchFamily="18" charset="-78"/>
              </a:defRPr>
            </a:lvl4pPr>
            <a:lvl5pPr>
              <a:defRPr sz="2400" b="1">
                <a:effectLst>
                  <a:outerShdw blurRad="38100" dist="38100" dir="2700000" algn="tl">
                    <a:srgbClr val="000000">
                      <a:alpha val="43137"/>
                    </a:srgbClr>
                  </a:outerShdw>
                </a:effectLst>
                <a:latin typeface="Traditional Arabic" pitchFamily="18" charset="-78"/>
                <a:cs typeface="Traditional Arabic" pitchFamily="18" charset="-78"/>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AF366548-EB07-435B-B30D-DE19FBFF6FD0}" type="datetimeFigureOut">
              <a:rPr lang="ar-SA" smtClean="0"/>
              <a:t>25/01/1434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561B6C5-E4ED-4641-9803-D06CA7F89D11}" type="slidenum">
              <a:rPr lang="ar-SA" smtClean="0"/>
              <a:t>‹#›</a:t>
            </a:fld>
            <a:endParaRPr lang="ar-SA"/>
          </a:p>
        </p:txBody>
      </p:sp>
    </p:spTree>
    <p:extLst>
      <p:ext uri="{BB962C8B-B14F-4D97-AF65-F5344CB8AC3E}">
        <p14:creationId xmlns:p14="http://schemas.microsoft.com/office/powerpoint/2010/main" val="26934142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AF366548-EB07-435B-B30D-DE19FBFF6FD0}" type="datetimeFigureOut">
              <a:rPr lang="ar-SA" smtClean="0"/>
              <a:t>25/01/1434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561B6C5-E4ED-4641-9803-D06CA7F89D11}" type="slidenum">
              <a:rPr lang="ar-SA" smtClean="0"/>
              <a:t>‹#›</a:t>
            </a:fld>
            <a:endParaRPr lang="ar-SA"/>
          </a:p>
        </p:txBody>
      </p:sp>
    </p:spTree>
    <p:extLst>
      <p:ext uri="{BB962C8B-B14F-4D97-AF65-F5344CB8AC3E}">
        <p14:creationId xmlns:p14="http://schemas.microsoft.com/office/powerpoint/2010/main" val="559112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AF366548-EB07-435B-B30D-DE19FBFF6FD0}" type="datetimeFigureOut">
              <a:rPr lang="ar-SA" smtClean="0"/>
              <a:t>25/01/1434</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1561B6C5-E4ED-4641-9803-D06CA7F89D11}" type="slidenum">
              <a:rPr lang="ar-SA" smtClean="0"/>
              <a:t>‹#›</a:t>
            </a:fld>
            <a:endParaRPr lang="ar-SA"/>
          </a:p>
        </p:txBody>
      </p:sp>
    </p:spTree>
    <p:extLst>
      <p:ext uri="{BB962C8B-B14F-4D97-AF65-F5344CB8AC3E}">
        <p14:creationId xmlns:p14="http://schemas.microsoft.com/office/powerpoint/2010/main" val="1101692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AF366548-EB07-435B-B30D-DE19FBFF6FD0}" type="datetimeFigureOut">
              <a:rPr lang="ar-SA" smtClean="0"/>
              <a:t>25/01/1434</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1561B6C5-E4ED-4641-9803-D06CA7F89D11}" type="slidenum">
              <a:rPr lang="ar-SA" smtClean="0"/>
              <a:t>‹#›</a:t>
            </a:fld>
            <a:endParaRPr lang="ar-SA"/>
          </a:p>
        </p:txBody>
      </p:sp>
    </p:spTree>
    <p:extLst>
      <p:ext uri="{BB962C8B-B14F-4D97-AF65-F5344CB8AC3E}">
        <p14:creationId xmlns:p14="http://schemas.microsoft.com/office/powerpoint/2010/main" val="2287183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AF366548-EB07-435B-B30D-DE19FBFF6FD0}" type="datetimeFigureOut">
              <a:rPr lang="ar-SA" smtClean="0"/>
              <a:t>25/01/1434</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1561B6C5-E4ED-4641-9803-D06CA7F89D11}" type="slidenum">
              <a:rPr lang="ar-SA" smtClean="0"/>
              <a:t>‹#›</a:t>
            </a:fld>
            <a:endParaRPr lang="ar-SA"/>
          </a:p>
        </p:txBody>
      </p:sp>
    </p:spTree>
    <p:extLst>
      <p:ext uri="{BB962C8B-B14F-4D97-AF65-F5344CB8AC3E}">
        <p14:creationId xmlns:p14="http://schemas.microsoft.com/office/powerpoint/2010/main" val="1445391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AF366548-EB07-435B-B30D-DE19FBFF6FD0}" type="datetimeFigureOut">
              <a:rPr lang="ar-SA" smtClean="0"/>
              <a:t>25/01/1434</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1561B6C5-E4ED-4641-9803-D06CA7F89D11}" type="slidenum">
              <a:rPr lang="ar-SA" smtClean="0"/>
              <a:t>‹#›</a:t>
            </a:fld>
            <a:endParaRPr lang="ar-SA"/>
          </a:p>
        </p:txBody>
      </p:sp>
    </p:spTree>
    <p:extLst>
      <p:ext uri="{BB962C8B-B14F-4D97-AF65-F5344CB8AC3E}">
        <p14:creationId xmlns:p14="http://schemas.microsoft.com/office/powerpoint/2010/main" val="508735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AF366548-EB07-435B-B30D-DE19FBFF6FD0}" type="datetimeFigureOut">
              <a:rPr lang="ar-SA" smtClean="0"/>
              <a:t>25/01/1434</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1561B6C5-E4ED-4641-9803-D06CA7F89D11}" type="slidenum">
              <a:rPr lang="ar-SA" smtClean="0"/>
              <a:t>‹#›</a:t>
            </a:fld>
            <a:endParaRPr lang="ar-SA"/>
          </a:p>
        </p:txBody>
      </p:sp>
    </p:spTree>
    <p:extLst>
      <p:ext uri="{BB962C8B-B14F-4D97-AF65-F5344CB8AC3E}">
        <p14:creationId xmlns:p14="http://schemas.microsoft.com/office/powerpoint/2010/main" val="1330447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AF366548-EB07-435B-B30D-DE19FBFF6FD0}" type="datetimeFigureOut">
              <a:rPr lang="ar-SA" smtClean="0"/>
              <a:t>25/01/1434</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1561B6C5-E4ED-4641-9803-D06CA7F89D11}" type="slidenum">
              <a:rPr lang="ar-SA" smtClean="0"/>
              <a:t>‹#›</a:t>
            </a:fld>
            <a:endParaRPr lang="ar-SA"/>
          </a:p>
        </p:txBody>
      </p:sp>
    </p:spTree>
    <p:extLst>
      <p:ext uri="{BB962C8B-B14F-4D97-AF65-F5344CB8AC3E}">
        <p14:creationId xmlns:p14="http://schemas.microsoft.com/office/powerpoint/2010/main" val="2196389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F366548-EB07-435B-B30D-DE19FBFF6FD0}" type="datetimeFigureOut">
              <a:rPr lang="ar-SA" smtClean="0"/>
              <a:t>25/01/1434</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561B6C5-E4ED-4641-9803-D06CA7F89D11}" type="slidenum">
              <a:rPr lang="ar-SA" smtClean="0"/>
              <a:t>‹#›</a:t>
            </a:fld>
            <a:endParaRPr lang="ar-SA"/>
          </a:p>
        </p:txBody>
      </p:sp>
    </p:spTree>
    <p:extLst>
      <p:ext uri="{BB962C8B-B14F-4D97-AF65-F5344CB8AC3E}">
        <p14:creationId xmlns:p14="http://schemas.microsoft.com/office/powerpoint/2010/main" val="37451552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ideo" Target="http://www.youtube.com/v/H2K5T5qW2NE?version=3&amp;hl=en_US&amp;rel=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ideo" Target="http://www.youtube.com/v/w2dKOSlSymo?version=3&amp;hl=en_US&amp;rel=0"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www.youtube.com/watch?v=VfJCeuYVoYQ&amp;feature=related"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tmp"/><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9.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755576" y="1772816"/>
            <a:ext cx="7772400" cy="1470025"/>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ar-SA"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dobe Arabic" pitchFamily="18" charset="-78"/>
              </a:rPr>
              <a:t>مستجدات التعليم الالكتروني (تطبيقات الهواتف الذكية – ومتاجر الويب) </a:t>
            </a:r>
            <a:r>
              <a:rPr lang="ar-SA"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dobe Arabic" pitchFamily="18" charset="-78"/>
              </a:rPr>
              <a:t/>
            </a:r>
            <a:br>
              <a:rPr lang="ar-SA"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dobe Arabic" pitchFamily="18" charset="-78"/>
              </a:rPr>
            </a:br>
            <a:r>
              <a:rPr lang="ar-SA"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dobe Arabic" pitchFamily="18" charset="-78"/>
              </a:rPr>
              <a:t>== ورشة </a:t>
            </a:r>
            <a:r>
              <a:rPr lang="ar-SA"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dobe Arabic" pitchFamily="18" charset="-78"/>
              </a:rPr>
              <a:t>عمل </a:t>
            </a:r>
            <a:r>
              <a:rPr lang="ar-SA"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dobe Arabic" pitchFamily="18" charset="-78"/>
              </a:rPr>
              <a:t>==</a:t>
            </a:r>
            <a:endParaRPr lang="ar-SA"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dobe Arabic" pitchFamily="18" charset="-78"/>
            </a:endParaRPr>
          </a:p>
        </p:txBody>
      </p:sp>
      <p:sp>
        <p:nvSpPr>
          <p:cNvPr id="3" name="عنوان فرعي 2"/>
          <p:cNvSpPr>
            <a:spLocks noGrp="1"/>
          </p:cNvSpPr>
          <p:nvPr>
            <p:ph type="subTitle" idx="1"/>
          </p:nvPr>
        </p:nvSpPr>
        <p:spPr>
          <a:xfrm>
            <a:off x="2230735" y="4437112"/>
            <a:ext cx="6400800" cy="1752600"/>
          </a:xfrm>
        </p:spPr>
        <p:txBody>
          <a:bodyPr/>
          <a:lstStyle/>
          <a:p>
            <a:pPr algn="r"/>
            <a:r>
              <a:rPr lang="ar-SA" dirty="0" smtClean="0">
                <a:solidFill>
                  <a:schemeClr val="tx1"/>
                </a:solidFill>
                <a:effectLst>
                  <a:outerShdw blurRad="38100" dist="38100" dir="2700000" algn="tl">
                    <a:srgbClr val="000000">
                      <a:alpha val="43137"/>
                    </a:srgbClr>
                  </a:outerShdw>
                </a:effectLst>
                <a:latin typeface="Adobe Arabic" pitchFamily="18" charset="-78"/>
                <a:cs typeface="khalaad al-arabeh" pitchFamily="2" charset="-78"/>
              </a:rPr>
              <a:t>أ.فيصل </a:t>
            </a:r>
            <a:r>
              <a:rPr lang="ar-SA" dirty="0" smtClean="0">
                <a:solidFill>
                  <a:schemeClr val="tx1"/>
                </a:solidFill>
                <a:effectLst>
                  <a:outerShdw blurRad="38100" dist="38100" dir="2700000" algn="tl">
                    <a:srgbClr val="000000">
                      <a:alpha val="43137"/>
                    </a:srgbClr>
                  </a:outerShdw>
                </a:effectLst>
                <a:latin typeface="Adobe Arabic" pitchFamily="18" charset="-78"/>
                <a:cs typeface="khalaad al-arabeh" pitchFamily="2" charset="-78"/>
              </a:rPr>
              <a:t>حاكم الشمري</a:t>
            </a:r>
            <a:endParaRPr lang="ar-SA" dirty="0">
              <a:solidFill>
                <a:schemeClr val="tx1"/>
              </a:solidFill>
              <a:effectLst>
                <a:outerShdw blurRad="38100" dist="38100" dir="2700000" algn="tl">
                  <a:srgbClr val="000000">
                    <a:alpha val="43137"/>
                  </a:srgbClr>
                </a:outerShdw>
              </a:effectLst>
              <a:latin typeface="Adobe Arabic" pitchFamily="18" charset="-78"/>
              <a:cs typeface="khalaad al-arabeh" pitchFamily="2" charset="-78"/>
            </a:endParaRPr>
          </a:p>
        </p:txBody>
      </p:sp>
      <p:pic>
        <p:nvPicPr>
          <p:cNvPr id="4" name="صورة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3688" y="476672"/>
            <a:ext cx="1997848" cy="1224136"/>
          </a:xfrm>
          <a:prstGeom prst="rect">
            <a:avLst/>
          </a:prstGeom>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608" y="313047"/>
            <a:ext cx="1560136" cy="1551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80686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Develop Android System</a:t>
            </a:r>
            <a:endParaRPr lang="ar-SA" dirty="0"/>
          </a:p>
        </p:txBody>
      </p:sp>
      <p:sp>
        <p:nvSpPr>
          <p:cNvPr id="3" name="عنصر نائب للمحتوى 2"/>
          <p:cNvSpPr>
            <a:spLocks noGrp="1"/>
          </p:cNvSpPr>
          <p:nvPr>
            <p:ph idx="1"/>
          </p:nvPr>
        </p:nvSpPr>
        <p:spPr/>
        <p:txBody>
          <a:bodyPr/>
          <a:lstStyle/>
          <a:p>
            <a:endParaRPr lang="ar-SA"/>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797551"/>
            <a:ext cx="7344816" cy="4137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03413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Develop Android System</a:t>
            </a:r>
            <a:endParaRPr lang="ar-SA" dirty="0"/>
          </a:p>
        </p:txBody>
      </p:sp>
      <p:sp>
        <p:nvSpPr>
          <p:cNvPr id="3" name="عنصر نائب للمحتوى 2"/>
          <p:cNvSpPr>
            <a:spLocks noGrp="1"/>
          </p:cNvSpPr>
          <p:nvPr>
            <p:ph idx="1"/>
          </p:nvPr>
        </p:nvSpPr>
        <p:spPr/>
        <p:txBody>
          <a:bodyPr/>
          <a:lstStyle/>
          <a:p>
            <a:endParaRPr lang="ar-SA"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52" y="1484784"/>
            <a:ext cx="8953500"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1150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06" y="188640"/>
            <a:ext cx="9093294" cy="6529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وسيلة شرح مستطيلة مستديرة الزوايا 3"/>
          <p:cNvSpPr/>
          <p:nvPr/>
        </p:nvSpPr>
        <p:spPr>
          <a:xfrm>
            <a:off x="4355976" y="5085184"/>
            <a:ext cx="4536504" cy="1368152"/>
          </a:xfrm>
          <a:prstGeom prst="wedgeRoundRectCallou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ar-SA" b="1" dirty="0" smtClean="0"/>
              <a:t>الطبقة الأولى</a:t>
            </a:r>
            <a:r>
              <a:rPr lang="ar-SA" dirty="0" smtClean="0"/>
              <a:t> </a:t>
            </a:r>
            <a:r>
              <a:rPr lang="ar-SA" dirty="0"/>
              <a:t>وهي أقرب طبقة للهاردوير هي نواة </a:t>
            </a:r>
            <a:r>
              <a:rPr lang="ar-SA" dirty="0" err="1"/>
              <a:t>اللينكس</a:t>
            </a:r>
            <a:r>
              <a:rPr lang="ar-SA" dirty="0"/>
              <a:t> </a:t>
            </a:r>
            <a:r>
              <a:rPr lang="ar-SA" dirty="0" smtClean="0"/>
              <a:t>فهي </a:t>
            </a:r>
            <a:r>
              <a:rPr lang="ar-SA" dirty="0"/>
              <a:t>التي تقوم بإدارة خدمات النظام الرئيسية زي الأمن وإدارة الذاكرة وهي تعتبر الطبقة التي تربط بين قطع الهاردوير </a:t>
            </a:r>
            <a:r>
              <a:rPr lang="ar-SA" dirty="0" smtClean="0"/>
              <a:t>الخاصة </a:t>
            </a:r>
            <a:r>
              <a:rPr lang="ar-SA" dirty="0"/>
              <a:t>بالجهاز وبقية </a:t>
            </a:r>
            <a:r>
              <a:rPr lang="ar-SA" dirty="0" smtClean="0"/>
              <a:t>النظام</a:t>
            </a:r>
            <a:endParaRPr lang="ar-SA" dirty="0"/>
          </a:p>
        </p:txBody>
      </p:sp>
      <p:sp>
        <p:nvSpPr>
          <p:cNvPr id="5" name="وسيلة شرح مستطيلة مستديرة الزوايا 4"/>
          <p:cNvSpPr/>
          <p:nvPr/>
        </p:nvSpPr>
        <p:spPr>
          <a:xfrm>
            <a:off x="503548" y="2913492"/>
            <a:ext cx="3852428" cy="1523619"/>
          </a:xfrm>
          <a:prstGeom prst="wedgeRoundRectCallou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dirty="0" smtClean="0"/>
              <a:t>تحتوي </a:t>
            </a:r>
            <a:r>
              <a:rPr lang="ar-SA" dirty="0"/>
              <a:t>علي </a:t>
            </a:r>
            <a:r>
              <a:rPr lang="ar-SA" dirty="0" smtClean="0"/>
              <a:t>وهي </a:t>
            </a:r>
            <a:r>
              <a:rPr lang="ar-SA" dirty="0"/>
              <a:t>أداة خاصة </a:t>
            </a:r>
            <a:r>
              <a:rPr lang="ar-SA" dirty="0" smtClean="0"/>
              <a:t>بالأندر ويد </a:t>
            </a:r>
            <a:r>
              <a:rPr lang="ar-SA" dirty="0"/>
              <a:t>لتقوم بترجمة </a:t>
            </a:r>
            <a:r>
              <a:rPr lang="ar-SA" dirty="0" err="1"/>
              <a:t>الأكواد</a:t>
            </a:r>
            <a:r>
              <a:rPr lang="ar-SA" dirty="0"/>
              <a:t> </a:t>
            </a:r>
            <a:r>
              <a:rPr lang="ar-SA" dirty="0" smtClean="0"/>
              <a:t>الخاصة </a:t>
            </a:r>
            <a:r>
              <a:rPr lang="ar-SA" dirty="0"/>
              <a:t>بأي تطبيق ليعمل علي الجهاز وأيضا تحتوي علي مكتبات </a:t>
            </a:r>
            <a:r>
              <a:rPr lang="ar-SA" dirty="0" smtClean="0"/>
              <a:t>متعددة</a:t>
            </a:r>
            <a:endParaRPr lang="ar-SA" dirty="0"/>
          </a:p>
        </p:txBody>
      </p:sp>
      <p:sp>
        <p:nvSpPr>
          <p:cNvPr id="6" name="وسيلة شرح مستطيلة 5"/>
          <p:cNvSpPr/>
          <p:nvPr/>
        </p:nvSpPr>
        <p:spPr>
          <a:xfrm>
            <a:off x="5088868" y="404664"/>
            <a:ext cx="3835696" cy="1440160"/>
          </a:xfrm>
          <a:prstGeom prst="wedgeRectCallout">
            <a:avLst/>
          </a:prstGeom>
        </p:spPr>
        <p:style>
          <a:lnRef idx="1">
            <a:schemeClr val="accent1"/>
          </a:lnRef>
          <a:fillRef idx="2">
            <a:schemeClr val="accent1"/>
          </a:fillRef>
          <a:effectRef idx="1">
            <a:schemeClr val="accent1"/>
          </a:effectRef>
          <a:fontRef idx="minor">
            <a:schemeClr val="dk1"/>
          </a:fontRef>
        </p:style>
        <p:txBody>
          <a:bodyPr rtlCol="1" anchor="ctr"/>
          <a:lstStyle/>
          <a:p>
            <a:pPr algn="ctr"/>
            <a:r>
              <a:rPr lang="ar-SA" b="1" dirty="0"/>
              <a:t>للطبقة </a:t>
            </a:r>
            <a:r>
              <a:rPr lang="ar-SA" b="1" dirty="0" smtClean="0"/>
              <a:t>الأخيرة</a:t>
            </a:r>
            <a:r>
              <a:rPr lang="ar-SA" dirty="0" smtClean="0"/>
              <a:t> </a:t>
            </a:r>
            <a:r>
              <a:rPr lang="ar-SA" dirty="0"/>
              <a:t>وهي خاصة بالبرامج وبها تطبيقات أساسية بالإضافة إلي التطبيقات التي سنقوم بعملها إن شاء الله ، فما رأيكم أن نجرب الأن أول تطبيق لنا.</a:t>
            </a:r>
          </a:p>
          <a:p>
            <a:pPr algn="ctr"/>
            <a:endParaRPr lang="ar-SA" dirty="0"/>
          </a:p>
        </p:txBody>
      </p:sp>
    </p:spTree>
    <p:extLst>
      <p:ext uri="{BB962C8B-B14F-4D97-AF65-F5344CB8AC3E}">
        <p14:creationId xmlns:p14="http://schemas.microsoft.com/office/powerpoint/2010/main" val="380895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الهاتف الذكي ؟؟</a:t>
            </a:r>
            <a:endParaRPr lang="ar-SA" dirty="0"/>
          </a:p>
        </p:txBody>
      </p:sp>
      <p:pic>
        <p:nvPicPr>
          <p:cNvPr id="4098"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592" y="2492896"/>
            <a:ext cx="2338950" cy="2506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213894">
            <a:off x="2438625" y="2457567"/>
            <a:ext cx="2620088" cy="2994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48064" y="2698300"/>
            <a:ext cx="1816420" cy="251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99674" y="2492896"/>
            <a:ext cx="2088232" cy="292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63634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الهاتف الذكي ... هو </a:t>
            </a:r>
            <a:endParaRPr lang="ar-SA" dirty="0"/>
          </a:p>
        </p:txBody>
      </p:sp>
      <p:sp>
        <p:nvSpPr>
          <p:cNvPr id="3" name="عنصر نائب للمحتوى 2"/>
          <p:cNvSpPr>
            <a:spLocks noGrp="1"/>
          </p:cNvSpPr>
          <p:nvPr>
            <p:ph idx="1"/>
          </p:nvPr>
        </p:nvSpPr>
        <p:spPr/>
        <p:txBody>
          <a:bodyPr/>
          <a:lstStyle/>
          <a:p>
            <a:r>
              <a:rPr lang="ar-SA" dirty="0" smtClean="0"/>
              <a:t>هو الجهاز الذي يحوي خدمات تقنية بنظام تشغيل متعدد المهام و يدعم تطبيقات التصوير و المشاركة و البيع والشراء والخدمات المكتبية والإنترنت</a:t>
            </a:r>
            <a:r>
              <a:rPr lang="ar-SA" dirty="0"/>
              <a:t/>
            </a:r>
            <a:br>
              <a:rPr lang="ar-SA" dirty="0"/>
            </a:br>
            <a:endParaRPr lang="en-US" dirty="0"/>
          </a:p>
          <a:p>
            <a:endParaRPr lang="ar-SA" dirty="0"/>
          </a:p>
        </p:txBody>
      </p:sp>
    </p:spTree>
    <p:extLst>
      <p:ext uri="{BB962C8B-B14F-4D97-AF65-F5344CB8AC3E}">
        <p14:creationId xmlns:p14="http://schemas.microsoft.com/office/powerpoint/2010/main" val="19198286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ar-SA" dirty="0" smtClean="0"/>
              <a:t>نظم التشغيل </a:t>
            </a:r>
            <a:endParaRPr lang="ar-SA" dirty="0"/>
          </a:p>
        </p:txBody>
      </p:sp>
      <p:sp>
        <p:nvSpPr>
          <p:cNvPr id="3" name="عنصر نائب للمحتوى 2"/>
          <p:cNvSpPr>
            <a:spLocks noGrp="1"/>
          </p:cNvSpPr>
          <p:nvPr>
            <p:ph idx="1"/>
          </p:nvPr>
        </p:nvSpPr>
        <p:spPr/>
        <p:txBody>
          <a:bodyPr>
            <a:normAutofit/>
          </a:bodyPr>
          <a:lstStyle/>
          <a:p>
            <a:r>
              <a:rPr lang="en-US" b="1" dirty="0" smtClean="0"/>
              <a:t> : </a:t>
            </a:r>
            <a:r>
              <a:rPr lang="en-US" b="1" dirty="0" err="1" smtClean="0"/>
              <a:t>iOS</a:t>
            </a:r>
            <a:r>
              <a:rPr lang="en-US" dirty="0" smtClean="0"/>
              <a:t> </a:t>
            </a:r>
            <a:r>
              <a:rPr lang="en-US" dirty="0" smtClean="0"/>
              <a:t> </a:t>
            </a:r>
            <a:r>
              <a:rPr lang="ar-SA" dirty="0" smtClean="0"/>
              <a:t>هو نظام مصمم ومحدث من قبل شركة </a:t>
            </a:r>
            <a:r>
              <a:rPr lang="en-US" dirty="0" smtClean="0"/>
              <a:t>Apple </a:t>
            </a:r>
            <a:r>
              <a:rPr lang="ar-SA" dirty="0" smtClean="0"/>
              <a:t>ويعتبر من أقوى الأنظمة المنافسة في العالم.</a:t>
            </a:r>
          </a:p>
          <a:p>
            <a:endParaRPr lang="ar-SA" dirty="0"/>
          </a:p>
        </p:txBody>
      </p:sp>
    </p:spTree>
    <p:extLst>
      <p:ext uri="{BB962C8B-B14F-4D97-AF65-F5344CB8AC3E}">
        <p14:creationId xmlns:p14="http://schemas.microsoft.com/office/powerpoint/2010/main" val="38347401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ar-SA" dirty="0" smtClean="0"/>
              <a:t>منتجات أبل</a:t>
            </a:r>
            <a:endParaRPr lang="ar-SA" dirty="0"/>
          </a:p>
        </p:txBody>
      </p:sp>
      <p:sp>
        <p:nvSpPr>
          <p:cNvPr id="3" name="عنصر نائب للمحتوى 2"/>
          <p:cNvSpPr>
            <a:spLocks noGrp="1"/>
          </p:cNvSpPr>
          <p:nvPr>
            <p:ph idx="1"/>
          </p:nvPr>
        </p:nvSpPr>
        <p:spPr/>
        <p:txBody>
          <a:bodyPr>
            <a:normAutofit fontScale="92500" lnSpcReduction="10000"/>
          </a:bodyPr>
          <a:lstStyle/>
          <a:p>
            <a:r>
              <a:rPr lang="ar-SA" dirty="0" smtClean="0"/>
              <a:t>ماك</a:t>
            </a:r>
            <a:endParaRPr lang="ar-SA" dirty="0"/>
          </a:p>
          <a:p>
            <a:r>
              <a:rPr lang="ar-SA" dirty="0" err="1"/>
              <a:t>آي</a:t>
            </a:r>
            <a:r>
              <a:rPr lang="ar-SA" dirty="0"/>
              <a:t> فون</a:t>
            </a:r>
          </a:p>
          <a:p>
            <a:r>
              <a:rPr lang="ar-SA" dirty="0"/>
              <a:t>أبل تي في</a:t>
            </a:r>
          </a:p>
          <a:p>
            <a:r>
              <a:rPr lang="ar-SA" dirty="0" err="1"/>
              <a:t>آي</a:t>
            </a:r>
            <a:r>
              <a:rPr lang="ar-SA" dirty="0"/>
              <a:t> باد</a:t>
            </a:r>
          </a:p>
          <a:p>
            <a:r>
              <a:rPr lang="ar-SA" dirty="0" err="1"/>
              <a:t>آي</a:t>
            </a:r>
            <a:r>
              <a:rPr lang="ar-SA" dirty="0"/>
              <a:t> بود</a:t>
            </a:r>
          </a:p>
          <a:p>
            <a:r>
              <a:rPr lang="ar-SA" dirty="0"/>
              <a:t>ماك أو إس </a:t>
            </a:r>
            <a:r>
              <a:rPr lang="ar-SA" dirty="0" smtClean="0"/>
              <a:t>عشرة</a:t>
            </a:r>
            <a:endParaRPr lang="ar-SA" dirty="0"/>
          </a:p>
          <a:p>
            <a:r>
              <a:rPr lang="ar-SA" dirty="0" err="1"/>
              <a:t>آي</a:t>
            </a:r>
            <a:r>
              <a:rPr lang="ar-SA" dirty="0"/>
              <a:t> </a:t>
            </a:r>
            <a:r>
              <a:rPr lang="ar-SA" dirty="0" err="1" smtClean="0"/>
              <a:t>تيونز</a:t>
            </a:r>
            <a:endParaRPr lang="ar-SA" dirty="0"/>
          </a:p>
          <a:p>
            <a:r>
              <a:rPr lang="ar-SA" dirty="0"/>
              <a:t>سفاري</a:t>
            </a:r>
          </a:p>
        </p:txBody>
      </p:sp>
    </p:spTree>
    <p:extLst>
      <p:ext uri="{BB962C8B-B14F-4D97-AF65-F5344CB8AC3E}">
        <p14:creationId xmlns:p14="http://schemas.microsoft.com/office/powerpoint/2010/main" val="3153235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ar-SA" dirty="0" smtClean="0"/>
              <a:t>تاريخ أبل</a:t>
            </a:r>
            <a:endParaRPr lang="ar-SA" dirty="0"/>
          </a:p>
        </p:txBody>
      </p:sp>
      <p:sp>
        <p:nvSpPr>
          <p:cNvPr id="3" name="عنصر نائب للمحتوى 2"/>
          <p:cNvSpPr>
            <a:spLocks noGrp="1"/>
          </p:cNvSpPr>
          <p:nvPr>
            <p:ph idx="1"/>
          </p:nvPr>
        </p:nvSpPr>
        <p:spPr/>
        <p:txBody>
          <a:bodyPr>
            <a:normAutofit/>
          </a:bodyPr>
          <a:lstStyle/>
          <a:p>
            <a:r>
              <a:rPr lang="ar-SA" dirty="0" smtClean="0"/>
              <a:t>شركة أمريكية متعددة الجنسيات تعمل على </a:t>
            </a:r>
            <a:r>
              <a:rPr lang="ar-SA" dirty="0"/>
              <a:t>تصميم وتصنيع الإلكترونيات الاستهلاكية ومنتجات برامج الكمبيوتر</a:t>
            </a:r>
            <a:r>
              <a:rPr lang="ar-SA" dirty="0" smtClean="0"/>
              <a:t>.</a:t>
            </a:r>
          </a:p>
          <a:p>
            <a:r>
              <a:rPr lang="ar-SA" dirty="0"/>
              <a:t>أنشئت </a:t>
            </a:r>
            <a:r>
              <a:rPr lang="ar-SA" dirty="0" smtClean="0"/>
              <a:t>الشركة </a:t>
            </a:r>
            <a:r>
              <a:rPr lang="ar-SA" dirty="0"/>
              <a:t>في </a:t>
            </a:r>
            <a:r>
              <a:rPr lang="ar-SA" dirty="0" smtClean="0"/>
              <a:t>كاليفورنيا </a:t>
            </a:r>
            <a:r>
              <a:rPr lang="ar-SA" dirty="0"/>
              <a:t>في الأول من نيسان عام </a:t>
            </a:r>
            <a:r>
              <a:rPr lang="ar-SA" dirty="0" smtClean="0"/>
              <a:t>1976</a:t>
            </a:r>
          </a:p>
          <a:p>
            <a:r>
              <a:rPr lang="ar-SA" dirty="0"/>
              <a:t>للشركة ما </a:t>
            </a:r>
            <a:r>
              <a:rPr lang="ar-SA" dirty="0" smtClean="0"/>
              <a:t>أكثر من </a:t>
            </a:r>
            <a:r>
              <a:rPr lang="ar-SA" dirty="0"/>
              <a:t>35000 موظفا حول </a:t>
            </a:r>
            <a:r>
              <a:rPr lang="ar-SA" dirty="0" smtClean="0"/>
              <a:t>العالم</a:t>
            </a:r>
          </a:p>
          <a:p>
            <a:r>
              <a:rPr lang="ar-SA" dirty="0"/>
              <a:t>كانت مبيعاتها السنوية عالميا 32.48 مليار دولار أمريكي </a:t>
            </a:r>
            <a:endParaRPr lang="ar-SA" dirty="0" smtClean="0"/>
          </a:p>
          <a:p>
            <a:endParaRPr lang="ar-SA" dirty="0" smtClean="0"/>
          </a:p>
          <a:p>
            <a:endParaRPr lang="ar-SA" dirty="0"/>
          </a:p>
        </p:txBody>
      </p:sp>
    </p:spTree>
    <p:extLst>
      <p:ext uri="{BB962C8B-B14F-4D97-AF65-F5344CB8AC3E}">
        <p14:creationId xmlns:p14="http://schemas.microsoft.com/office/powerpoint/2010/main" val="2805169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ar-SA" dirty="0" smtClean="0"/>
              <a:t>مبيعات أبل</a:t>
            </a:r>
            <a:endParaRPr lang="ar-SA" dirty="0"/>
          </a:p>
        </p:txBody>
      </p:sp>
      <p:sp>
        <p:nvSpPr>
          <p:cNvPr id="3" name="عنصر نائب للمحتوى 2"/>
          <p:cNvSpPr>
            <a:spLocks noGrp="1"/>
          </p:cNvSpPr>
          <p:nvPr>
            <p:ph idx="1"/>
          </p:nvPr>
        </p:nvSpPr>
        <p:spPr/>
        <p:txBody>
          <a:bodyPr>
            <a:normAutofit/>
          </a:bodyPr>
          <a:lstStyle/>
          <a:p>
            <a:endParaRPr lang="ar-SA" dirty="0" smtClean="0"/>
          </a:p>
          <a:p>
            <a:endParaRPr lang="ar-SA" dirty="0"/>
          </a:p>
        </p:txBody>
      </p:sp>
      <p:pic>
        <p:nvPicPr>
          <p:cNvPr id="1026" name="Picture 2" descr="http://i2.cdn.turner.com/money/galleries/2011/technology/1101/gallery.apple_sales/images/apple-financial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00808"/>
            <a:ext cx="8208912"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721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0203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تعارف</a:t>
            </a:r>
            <a:endParaRPr lang="ar-SA" dirty="0"/>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5735" y="1600200"/>
            <a:ext cx="5172529" cy="4525963"/>
          </a:xfrm>
        </p:spPr>
      </p:pic>
    </p:spTree>
    <p:extLst>
      <p:ext uri="{BB962C8B-B14F-4D97-AF65-F5344CB8AC3E}">
        <p14:creationId xmlns:p14="http://schemas.microsoft.com/office/powerpoint/2010/main" val="39203612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نبذة عن مخترع نظام ابل ستيف </a:t>
            </a:r>
            <a:r>
              <a:rPr lang="ar-SA" dirty="0" err="1" smtClean="0"/>
              <a:t>جوبز</a:t>
            </a:r>
            <a:endParaRPr lang="ar-SA" dirty="0"/>
          </a:p>
        </p:txBody>
      </p:sp>
      <p:pic>
        <p:nvPicPr>
          <p:cNvPr id="4" name="H2K5T5qW2NE?version=3&amp;hl=en_US&amp;rel=0"/>
          <p:cNvPicPr>
            <a:picLocks noGrp="1" noRot="1" noChangeAspect="1"/>
          </p:cNvPicPr>
          <p:nvPr>
            <p:ph idx="1"/>
            <a:videoFile r:link="rId1"/>
          </p:nvPr>
        </p:nvPicPr>
        <p:blipFill>
          <a:blip r:embed="rId3"/>
          <a:stretch>
            <a:fillRect/>
          </a:stretch>
        </p:blipFill>
        <p:spPr>
          <a:xfrm>
            <a:off x="251520" y="1556792"/>
            <a:ext cx="8640960" cy="4968552"/>
          </a:xfrm>
          <a:prstGeom prst="rect">
            <a:avLst/>
          </a:prstGeom>
        </p:spPr>
      </p:pic>
    </p:spTree>
    <p:extLst>
      <p:ext uri="{BB962C8B-B14F-4D97-AF65-F5344CB8AC3E}">
        <p14:creationId xmlns:p14="http://schemas.microsoft.com/office/powerpoint/2010/main" val="320219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ما الجديد في </a:t>
            </a:r>
            <a:r>
              <a:rPr lang="ar-SA" dirty="0" err="1" smtClean="0"/>
              <a:t>ايفون</a:t>
            </a:r>
            <a:r>
              <a:rPr lang="ar-SA" dirty="0" smtClean="0"/>
              <a:t> 5</a:t>
            </a:r>
            <a:endParaRPr lang="ar-SA" dirty="0"/>
          </a:p>
        </p:txBody>
      </p:sp>
      <p:pic>
        <p:nvPicPr>
          <p:cNvPr id="5" name="w2dKOSlSymo?version=3&amp;hl=en_US&amp;rel=0"/>
          <p:cNvPicPr>
            <a:picLocks noGrp="1" noRot="1" noChangeAspect="1"/>
          </p:cNvPicPr>
          <p:nvPr>
            <p:ph idx="1"/>
            <a:videoFile r:link="rId1"/>
          </p:nvPr>
        </p:nvPicPr>
        <p:blipFill>
          <a:blip r:embed="rId3"/>
          <a:stretch>
            <a:fillRect/>
          </a:stretch>
        </p:blipFill>
        <p:spPr>
          <a:xfrm>
            <a:off x="0" y="1484784"/>
            <a:ext cx="9144000" cy="4761402"/>
          </a:xfrm>
          <a:prstGeom prst="rect">
            <a:avLst/>
          </a:prstGeom>
        </p:spPr>
      </p:pic>
    </p:spTree>
    <p:extLst>
      <p:ext uri="{BB962C8B-B14F-4D97-AF65-F5344CB8AC3E}">
        <p14:creationId xmlns:p14="http://schemas.microsoft.com/office/powerpoint/2010/main" val="185767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lstStyle/>
          <a:p>
            <a:r>
              <a:rPr lang="ar-SA" dirty="0" smtClean="0"/>
              <a:t>نظام الاندرويد </a:t>
            </a:r>
            <a:endParaRPr lang="ar-SA" dirty="0"/>
          </a:p>
        </p:txBody>
      </p:sp>
      <p:sp>
        <p:nvSpPr>
          <p:cNvPr id="3" name="عنصر نائب للمحتوى 2"/>
          <p:cNvSpPr>
            <a:spLocks noGrp="1"/>
          </p:cNvSpPr>
          <p:nvPr>
            <p:ph idx="1"/>
          </p:nvPr>
        </p:nvSpPr>
        <p:spPr/>
        <p:txBody>
          <a:bodyPr/>
          <a:lstStyle/>
          <a:p>
            <a:pPr algn="just"/>
            <a:r>
              <a:rPr lang="ar-SA" dirty="0"/>
              <a:t>هو نظام مجاني ومفتوح المصدر مبني على نواة لينكس </a:t>
            </a:r>
            <a:r>
              <a:rPr lang="ar-SA" dirty="0" smtClean="0"/>
              <a:t>يتم </a:t>
            </a:r>
            <a:r>
              <a:rPr lang="ar-SA" dirty="0"/>
              <a:t>تطوير الأندرويد من قبل التحالف المفتوح للهواتف النقالة الذي تديره شركة جوجل</a:t>
            </a:r>
            <a:r>
              <a:rPr lang="ar-SA" dirty="0" smtClean="0"/>
              <a:t>.</a:t>
            </a:r>
          </a:p>
          <a:p>
            <a:pPr marL="0" indent="0" algn="just">
              <a:buNone/>
            </a:pPr>
            <a:endParaRPr lang="ar-SA" dirty="0" smtClean="0"/>
          </a:p>
          <a:p>
            <a:pPr algn="just"/>
            <a:r>
              <a:rPr lang="ar-SA" dirty="0"/>
              <a:t>اشترت جوجل نظام أندرويد من المطورين الأساسيين للنظام في سنة 2005، في حين كان الإعلان الرسمي عنه في 5 نوفمبر 2007 بالتزامن مع انطلاق التحالف المفتوح للهواتف النقالة.</a:t>
            </a:r>
            <a:endParaRPr lang="ar-SA" dirty="0" smtClean="0"/>
          </a:p>
          <a:p>
            <a:pPr algn="just"/>
            <a:endParaRPr lang="ar-SA" dirty="0"/>
          </a:p>
        </p:txBody>
      </p:sp>
    </p:spTree>
    <p:extLst>
      <p:ext uri="{BB962C8B-B14F-4D97-AF65-F5344CB8AC3E}">
        <p14:creationId xmlns:p14="http://schemas.microsoft.com/office/powerpoint/2010/main" val="2932945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lstStyle/>
          <a:p>
            <a:r>
              <a:rPr lang="ar-SA" dirty="0" smtClean="0"/>
              <a:t>نظام الاندرويد </a:t>
            </a:r>
            <a:endParaRPr lang="ar-SA" dirty="0"/>
          </a:p>
        </p:txBody>
      </p:sp>
      <p:sp>
        <p:nvSpPr>
          <p:cNvPr id="3" name="عنصر نائب للمحتوى 2"/>
          <p:cNvSpPr>
            <a:spLocks noGrp="1"/>
          </p:cNvSpPr>
          <p:nvPr>
            <p:ph idx="1"/>
          </p:nvPr>
        </p:nvSpPr>
        <p:spPr/>
        <p:txBody>
          <a:bodyPr>
            <a:normAutofit/>
          </a:bodyPr>
          <a:lstStyle/>
          <a:p>
            <a:pPr algn="just"/>
            <a:r>
              <a:rPr lang="ar-SA" sz="3200" dirty="0"/>
              <a:t>جوجل بلاي وهو متجر متاح علي الإنترنت وكتطبيق على هواتف أندرويد يدار بواسطة </a:t>
            </a:r>
            <a:r>
              <a:rPr lang="ar-SA" sz="3200" dirty="0" smtClean="0"/>
              <a:t>جوجل </a:t>
            </a:r>
            <a:r>
              <a:rPr lang="ar-SA" sz="3200" dirty="0"/>
              <a:t>في سبتمبر 2012 ، وصل عدد التطبيقات المتواجدة بالمتجر 675,000 تطبيق وعدد </a:t>
            </a:r>
            <a:r>
              <a:rPr lang="ar-SA" sz="3200" dirty="0" err="1"/>
              <a:t>التحميلات</a:t>
            </a:r>
            <a:r>
              <a:rPr lang="ar-SA" sz="3200" dirty="0"/>
              <a:t> 25 مليار </a:t>
            </a:r>
            <a:r>
              <a:rPr lang="ar-SA" sz="3200" dirty="0" smtClean="0"/>
              <a:t>تحميل.</a:t>
            </a:r>
          </a:p>
          <a:p>
            <a:pPr algn="just"/>
            <a:endParaRPr lang="ar-SA" sz="3200" dirty="0"/>
          </a:p>
          <a:p>
            <a:pPr algn="just"/>
            <a:r>
              <a:rPr lang="ar-SA" sz="3200" dirty="0"/>
              <a:t>يعد الأندرويد حاليًا النظام الأكثر انتشاراً بـ 500 مليون جهاز مفعل ونسبة مشاركة بالسوق بنسبة </a:t>
            </a:r>
            <a:r>
              <a:rPr lang="ar-SA" sz="3200" dirty="0" smtClean="0"/>
              <a:t>62%</a:t>
            </a:r>
            <a:endParaRPr lang="ar-SA" sz="3200" dirty="0"/>
          </a:p>
        </p:txBody>
      </p:sp>
      <p:pic>
        <p:nvPicPr>
          <p:cNvPr id="3074" name="Picture 2" descr="http://www.technocrates.org/wp-content/uploads/2012/08/Google-Play.png?9d7bd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3914" y="3082407"/>
            <a:ext cx="1512168" cy="100811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803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lstStyle/>
          <a:p>
            <a:r>
              <a:rPr lang="ar-SA" dirty="0" err="1" smtClean="0"/>
              <a:t>اصدارات</a:t>
            </a:r>
            <a:r>
              <a:rPr lang="ar-SA" dirty="0" smtClean="0"/>
              <a:t> نظام الاندرويد </a:t>
            </a:r>
            <a:endParaRPr lang="ar-SA" dirty="0"/>
          </a:p>
        </p:txBody>
      </p:sp>
      <p:sp>
        <p:nvSpPr>
          <p:cNvPr id="3" name="عنصر نائب للمحتوى 2"/>
          <p:cNvSpPr>
            <a:spLocks noGrp="1"/>
          </p:cNvSpPr>
          <p:nvPr>
            <p:ph idx="1"/>
          </p:nvPr>
        </p:nvSpPr>
        <p:spPr/>
        <p:txBody>
          <a:bodyPr>
            <a:normAutofit/>
          </a:bodyPr>
          <a:lstStyle/>
          <a:p>
            <a:pPr algn="just"/>
            <a:r>
              <a:rPr lang="ar-SA" sz="3200" dirty="0"/>
              <a:t>كلمة </a:t>
            </a:r>
            <a:r>
              <a:rPr lang="en-US" sz="3200" dirty="0"/>
              <a:t>android </a:t>
            </a:r>
            <a:r>
              <a:rPr lang="ar-SA" sz="3200" dirty="0"/>
              <a:t>الإنجليزية </a:t>
            </a:r>
            <a:r>
              <a:rPr lang="ar-SA" sz="3200" dirty="0" smtClean="0"/>
              <a:t>تعني </a:t>
            </a:r>
            <a:r>
              <a:rPr lang="ar-SA" sz="3200" dirty="0"/>
              <a:t>الروبوت على هيئة إنسان</a:t>
            </a:r>
            <a:r>
              <a:rPr lang="ar-SA" sz="3200" dirty="0" smtClean="0"/>
              <a:t>.</a:t>
            </a:r>
          </a:p>
          <a:p>
            <a:pPr algn="just"/>
            <a:r>
              <a:rPr lang="ar-SA" sz="3200" dirty="0" smtClean="0"/>
              <a:t>يتميز الهاتف بالمرونة والسهولة عن غيره من الأنظمة .</a:t>
            </a:r>
          </a:p>
          <a:p>
            <a:pPr algn="just"/>
            <a:endParaRPr lang="ar-SA" sz="3200" dirty="0"/>
          </a:p>
        </p:txBody>
      </p:sp>
      <p:graphicFrame>
        <p:nvGraphicFramePr>
          <p:cNvPr id="4" name="جدول 3"/>
          <p:cNvGraphicFramePr>
            <a:graphicFrameLocks noGrp="1"/>
          </p:cNvGraphicFramePr>
          <p:nvPr>
            <p:extLst>
              <p:ext uri="{D42A27DB-BD31-4B8C-83A1-F6EECF244321}">
                <p14:modId xmlns:p14="http://schemas.microsoft.com/office/powerpoint/2010/main" val="3359895827"/>
              </p:ext>
            </p:extLst>
          </p:nvPr>
        </p:nvGraphicFramePr>
        <p:xfrm>
          <a:off x="323528" y="2996952"/>
          <a:ext cx="8568951" cy="3657600"/>
        </p:xfrm>
        <a:graphic>
          <a:graphicData uri="http://schemas.openxmlformats.org/drawingml/2006/table">
            <a:tbl>
              <a:tblPr>
                <a:tableStyleId>{35758FB7-9AC5-4552-8A53-C91805E547FA}</a:tableStyleId>
              </a:tblPr>
              <a:tblGrid>
                <a:gridCol w="2856317"/>
                <a:gridCol w="2856317"/>
                <a:gridCol w="2856317"/>
              </a:tblGrid>
              <a:tr h="660942">
                <a:tc>
                  <a:txBody>
                    <a:bodyPr/>
                    <a:lstStyle/>
                    <a:p>
                      <a:pPr algn="r" rtl="1"/>
                      <a:r>
                        <a:rPr lang="en-US" sz="2400">
                          <a:effectLst/>
                        </a:rPr>
                        <a:t>.x </a:t>
                      </a:r>
                      <a:r>
                        <a:rPr lang="ar-SA" sz="2400">
                          <a:effectLst/>
                        </a:rPr>
                        <a:t>هلام الفول (</a:t>
                      </a:r>
                      <a:r>
                        <a:rPr lang="en-US" sz="2400">
                          <a:effectLst/>
                        </a:rPr>
                        <a:t>Jelly Bean)</a:t>
                      </a:r>
                    </a:p>
                  </a:txBody>
                  <a:tcPr anchor="ctr"/>
                </a:tc>
                <a:tc>
                  <a:txBody>
                    <a:bodyPr/>
                    <a:lstStyle/>
                    <a:p>
                      <a:pPr algn="r" rtl="1"/>
                      <a:r>
                        <a:rPr lang="ar-SA" sz="2400"/>
                        <a:t>يونيو 28, 2012</a:t>
                      </a:r>
                    </a:p>
                  </a:txBody>
                  <a:tcPr anchor="ctr"/>
                </a:tc>
                <a:tc>
                  <a:txBody>
                    <a:bodyPr/>
                    <a:lstStyle/>
                    <a:p>
                      <a:pPr algn="r" rtl="1"/>
                      <a:r>
                        <a:rPr lang="ar-SA" sz="2400" dirty="0"/>
                        <a:t>1.8%</a:t>
                      </a:r>
                    </a:p>
                  </a:txBody>
                  <a:tcPr anchor="ctr"/>
                </a:tc>
              </a:tr>
              <a:tr h="954694">
                <a:tc>
                  <a:txBody>
                    <a:bodyPr/>
                    <a:lstStyle/>
                    <a:p>
                      <a:pPr algn="r" rtl="1"/>
                      <a:r>
                        <a:rPr lang="en-US" sz="2400">
                          <a:effectLst/>
                        </a:rPr>
                        <a:t>4.0.x </a:t>
                      </a:r>
                      <a:r>
                        <a:rPr lang="ar-SA" sz="2400">
                          <a:effectLst/>
                        </a:rPr>
                        <a:t>ساندويتش الآيس كريم (</a:t>
                      </a:r>
                      <a:r>
                        <a:rPr lang="en-US" sz="2400">
                          <a:effectLst/>
                        </a:rPr>
                        <a:t>Ice Cream Sandwich)</a:t>
                      </a:r>
                    </a:p>
                  </a:txBody>
                  <a:tcPr anchor="ctr"/>
                </a:tc>
                <a:tc>
                  <a:txBody>
                    <a:bodyPr/>
                    <a:lstStyle/>
                    <a:p>
                      <a:pPr algn="r" rtl="1"/>
                      <a:r>
                        <a:rPr lang="ar-SA" sz="2400"/>
                        <a:t>اوكتوبر 19, 2011</a:t>
                      </a:r>
                    </a:p>
                  </a:txBody>
                  <a:tcPr anchor="ctr"/>
                </a:tc>
                <a:tc>
                  <a:txBody>
                    <a:bodyPr/>
                    <a:lstStyle/>
                    <a:p>
                      <a:pPr algn="r" rtl="1"/>
                      <a:r>
                        <a:rPr lang="ar-SA" sz="2400"/>
                        <a:t>23.7%</a:t>
                      </a:r>
                    </a:p>
                  </a:txBody>
                  <a:tcPr anchor="ctr"/>
                </a:tc>
              </a:tr>
              <a:tr h="660942">
                <a:tc>
                  <a:txBody>
                    <a:bodyPr/>
                    <a:lstStyle/>
                    <a:p>
                      <a:pPr algn="r" rtl="1"/>
                      <a:r>
                        <a:rPr lang="en-US" sz="2400">
                          <a:effectLst/>
                        </a:rPr>
                        <a:t>3.x.x </a:t>
                      </a:r>
                      <a:r>
                        <a:rPr lang="ar-SA" sz="2400">
                          <a:effectLst/>
                        </a:rPr>
                        <a:t>قرص العسل (</a:t>
                      </a:r>
                      <a:r>
                        <a:rPr lang="en-US" sz="2400">
                          <a:effectLst/>
                        </a:rPr>
                        <a:t>Honeycomb)</a:t>
                      </a:r>
                    </a:p>
                  </a:txBody>
                  <a:tcPr anchor="ctr"/>
                </a:tc>
                <a:tc>
                  <a:txBody>
                    <a:bodyPr/>
                    <a:lstStyle/>
                    <a:p>
                      <a:pPr algn="r" rtl="1"/>
                      <a:r>
                        <a:rPr lang="ar-SA" sz="2400"/>
                        <a:t>فبراير 22, 2011</a:t>
                      </a:r>
                    </a:p>
                  </a:txBody>
                  <a:tcPr anchor="ctr"/>
                </a:tc>
                <a:tc>
                  <a:txBody>
                    <a:bodyPr/>
                    <a:lstStyle/>
                    <a:p>
                      <a:pPr algn="r" rtl="1"/>
                      <a:r>
                        <a:rPr lang="ar-SA" sz="2400"/>
                        <a:t>1.9%</a:t>
                      </a:r>
                    </a:p>
                  </a:txBody>
                  <a:tcPr anchor="ctr"/>
                </a:tc>
              </a:tr>
              <a:tr h="660942">
                <a:tc>
                  <a:txBody>
                    <a:bodyPr/>
                    <a:lstStyle/>
                    <a:p>
                      <a:pPr algn="r" rtl="1"/>
                      <a:r>
                        <a:rPr lang="en-US" sz="2400">
                          <a:effectLst/>
                        </a:rPr>
                        <a:t>2.3.x </a:t>
                      </a:r>
                      <a:r>
                        <a:rPr lang="ar-SA" sz="2400">
                          <a:effectLst/>
                        </a:rPr>
                        <a:t>خبز الزنجبيل (</a:t>
                      </a:r>
                      <a:r>
                        <a:rPr lang="en-US" sz="2400">
                          <a:effectLst/>
                        </a:rPr>
                        <a:t>Gingerbread)</a:t>
                      </a:r>
                    </a:p>
                  </a:txBody>
                  <a:tcPr anchor="ctr"/>
                </a:tc>
                <a:tc>
                  <a:txBody>
                    <a:bodyPr/>
                    <a:lstStyle/>
                    <a:p>
                      <a:pPr algn="r" rtl="1"/>
                      <a:r>
                        <a:rPr lang="ar-SA" sz="2400"/>
                        <a:t>ديسمبر 6, 2010</a:t>
                      </a:r>
                    </a:p>
                  </a:txBody>
                  <a:tcPr anchor="ctr"/>
                </a:tc>
                <a:tc>
                  <a:txBody>
                    <a:bodyPr/>
                    <a:lstStyle/>
                    <a:p>
                      <a:pPr algn="r" rtl="1"/>
                      <a:r>
                        <a:rPr lang="ar-SA" sz="2400" dirty="0"/>
                        <a:t>55.8</a:t>
                      </a:r>
                    </a:p>
                  </a:txBody>
                  <a:tcPr anchor="ctr"/>
                </a:tc>
              </a:tr>
            </a:tbl>
          </a:graphicData>
        </a:graphic>
      </p:graphicFrame>
    </p:spTree>
    <p:extLst>
      <p:ext uri="{BB962C8B-B14F-4D97-AF65-F5344CB8AC3E}">
        <p14:creationId xmlns:p14="http://schemas.microsoft.com/office/powerpoint/2010/main" val="2814703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lstStyle/>
          <a:p>
            <a:r>
              <a:rPr lang="ar-SA" dirty="0" smtClean="0"/>
              <a:t>مبيعات نظام الاندرويد </a:t>
            </a:r>
            <a:endParaRPr lang="ar-SA" dirty="0"/>
          </a:p>
        </p:txBody>
      </p:sp>
      <p:sp>
        <p:nvSpPr>
          <p:cNvPr id="3" name="عنصر نائب للمحتوى 2"/>
          <p:cNvSpPr>
            <a:spLocks noGrp="1"/>
          </p:cNvSpPr>
          <p:nvPr>
            <p:ph idx="1"/>
          </p:nvPr>
        </p:nvSpPr>
        <p:spPr/>
        <p:txBody>
          <a:bodyPr>
            <a:normAutofit/>
          </a:bodyPr>
          <a:lstStyle/>
          <a:p>
            <a:pPr algn="just"/>
            <a:endParaRPr lang="ar-SA" sz="3200" dirty="0"/>
          </a:p>
        </p:txBody>
      </p:sp>
      <p:pic>
        <p:nvPicPr>
          <p:cNvPr id="4" name="Picture 2" descr="http://thecellularguru.com/wp-content/uploads/2011/06/android-sal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97116"/>
            <a:ext cx="7920880" cy="5069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494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lstStyle/>
          <a:p>
            <a:r>
              <a:rPr lang="ar-SA" dirty="0" smtClean="0"/>
              <a:t>مبيعات نظام الاندرويد </a:t>
            </a:r>
            <a:endParaRPr lang="ar-SA" dirty="0"/>
          </a:p>
        </p:txBody>
      </p:sp>
      <p:sp>
        <p:nvSpPr>
          <p:cNvPr id="3" name="عنصر نائب للمحتوى 2"/>
          <p:cNvSpPr>
            <a:spLocks noGrp="1"/>
          </p:cNvSpPr>
          <p:nvPr>
            <p:ph idx="1"/>
          </p:nvPr>
        </p:nvSpPr>
        <p:spPr/>
        <p:txBody>
          <a:bodyPr>
            <a:normAutofit/>
          </a:bodyPr>
          <a:lstStyle/>
          <a:p>
            <a:pPr algn="just"/>
            <a:endParaRPr lang="ar-SA" sz="3200" dirty="0"/>
          </a:p>
        </p:txBody>
      </p:sp>
      <p:pic>
        <p:nvPicPr>
          <p:cNvPr id="5122" name="Picture 2" descr="http://two-bulls.com/wp-content/uploads/2011/07/aussie_smartphone_sales_Q1_2011.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47664" y="1988840"/>
            <a:ext cx="4947789" cy="403244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251588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lstStyle/>
          <a:p>
            <a:r>
              <a:rPr lang="ar-SA" dirty="0" err="1" smtClean="0"/>
              <a:t>ماهو</a:t>
            </a:r>
            <a:r>
              <a:rPr lang="ar-SA" dirty="0" smtClean="0"/>
              <a:t> الجديد عن نظام الاندرويد 4</a:t>
            </a:r>
            <a:endParaRPr lang="ar-SA" dirty="0"/>
          </a:p>
        </p:txBody>
      </p:sp>
      <p:sp>
        <p:nvSpPr>
          <p:cNvPr id="3" name="عنصر نائب للمحتوى 2"/>
          <p:cNvSpPr>
            <a:spLocks noGrp="1"/>
          </p:cNvSpPr>
          <p:nvPr>
            <p:ph idx="1"/>
          </p:nvPr>
        </p:nvSpPr>
        <p:spPr/>
        <p:txBody>
          <a:bodyPr>
            <a:normAutofit/>
          </a:bodyPr>
          <a:lstStyle/>
          <a:p>
            <a:pPr algn="just"/>
            <a:endParaRPr lang="ar-SA" sz="3200" dirty="0"/>
          </a:p>
        </p:txBody>
      </p:sp>
      <p:pic>
        <p:nvPicPr>
          <p:cNvPr id="7170" name="Picture 2" descr="http://arabhardware.net/images/stories/news/2012/11-November/22112012-Samsung-Galaxy-S4-with-TouchWiz-6-0-Concept-Phone/Samsung-Galaxy-S4-with-TouchWiz-6-0-Concept-Phone-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133600"/>
            <a:ext cx="7391400" cy="389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522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نظام </a:t>
            </a:r>
            <a:r>
              <a:rPr lang="ar-SA" dirty="0" err="1" smtClean="0"/>
              <a:t>الوندوز</a:t>
            </a:r>
            <a:r>
              <a:rPr lang="ar-SA" dirty="0" smtClean="0"/>
              <a:t> فون </a:t>
            </a:r>
            <a:endParaRPr lang="ar-SA" dirty="0"/>
          </a:p>
        </p:txBody>
      </p:sp>
      <p:sp>
        <p:nvSpPr>
          <p:cNvPr id="3" name="عنصر نائب للمحتوى 2"/>
          <p:cNvSpPr>
            <a:spLocks noGrp="1"/>
          </p:cNvSpPr>
          <p:nvPr>
            <p:ph idx="1"/>
          </p:nvPr>
        </p:nvSpPr>
        <p:spPr/>
        <p:txBody>
          <a:bodyPr/>
          <a:lstStyle/>
          <a:p>
            <a:r>
              <a:rPr lang="ar-SA" dirty="0"/>
              <a:t>نظام تشغيل هواتف ذكي </a:t>
            </a:r>
            <a:r>
              <a:rPr lang="ar-SA" dirty="0" smtClean="0"/>
              <a:t>صدر </a:t>
            </a:r>
            <a:r>
              <a:rPr lang="ar-SA" dirty="0"/>
              <a:t>النظام 21 أكتوبر 2010 في أوروبا، أستراليا، نيوزيلاندا و 8 نوفمبر 2010 في الولايات المتحدة وكندا وأخيراً في أسيا أول 2011</a:t>
            </a:r>
            <a:r>
              <a:rPr lang="ar-SA" dirty="0" smtClean="0"/>
              <a:t>.</a:t>
            </a:r>
          </a:p>
          <a:p>
            <a:endParaRPr lang="ar-SA" dirty="0"/>
          </a:p>
          <a:p>
            <a:r>
              <a:rPr lang="ar-SA" dirty="0" smtClean="0"/>
              <a:t> </a:t>
            </a:r>
            <a:r>
              <a:rPr lang="ar-SA" dirty="0"/>
              <a:t>مع ويندوز فون </a:t>
            </a:r>
            <a:r>
              <a:rPr lang="ar-SA" dirty="0" smtClean="0"/>
              <a:t>8 </a:t>
            </a:r>
            <a:r>
              <a:rPr lang="ar-SA" dirty="0"/>
              <a:t>مايكروسوفت تقدم لك نظام متكامل </a:t>
            </a:r>
            <a:r>
              <a:rPr lang="ar-SA" dirty="0" err="1"/>
              <a:t>بواجهه</a:t>
            </a:r>
            <a:r>
              <a:rPr lang="ar-SA" dirty="0"/>
              <a:t> مميزة تمسى (الميترو) وهي فريدة من نوعها.</a:t>
            </a:r>
          </a:p>
        </p:txBody>
      </p:sp>
    </p:spTree>
    <p:extLst>
      <p:ext uri="{BB962C8B-B14F-4D97-AF65-F5344CB8AC3E}">
        <p14:creationId xmlns:p14="http://schemas.microsoft.com/office/powerpoint/2010/main" val="3934083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نظام </a:t>
            </a:r>
            <a:r>
              <a:rPr lang="ar-SA" dirty="0" err="1" smtClean="0"/>
              <a:t>الوندوز</a:t>
            </a:r>
            <a:r>
              <a:rPr lang="ar-SA" dirty="0" smtClean="0"/>
              <a:t> فون </a:t>
            </a:r>
            <a:endParaRPr lang="ar-SA" dirty="0"/>
          </a:p>
        </p:txBody>
      </p:sp>
      <p:sp>
        <p:nvSpPr>
          <p:cNvPr id="3" name="عنصر نائب للمحتوى 2"/>
          <p:cNvSpPr>
            <a:spLocks noGrp="1"/>
          </p:cNvSpPr>
          <p:nvPr>
            <p:ph idx="1"/>
          </p:nvPr>
        </p:nvSpPr>
        <p:spPr/>
        <p:txBody>
          <a:bodyPr/>
          <a:lstStyle/>
          <a:p>
            <a:pPr marL="0" indent="0">
              <a:buNone/>
            </a:pPr>
            <a:r>
              <a:rPr lang="ar-SA" dirty="0" smtClean="0"/>
              <a:t>الميترو</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28574"/>
            <a:ext cx="2506216" cy="5224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5543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lstStyle/>
          <a:p>
            <a:r>
              <a:rPr lang="ar-SA" dirty="0" smtClean="0"/>
              <a:t>الجلسة الأولى</a:t>
            </a:r>
            <a:endParaRPr lang="ar-SA" dirty="0"/>
          </a:p>
        </p:txBody>
      </p:sp>
      <p:sp>
        <p:nvSpPr>
          <p:cNvPr id="3" name="عنصر نائب للمحتوى 2"/>
          <p:cNvSpPr>
            <a:spLocks noGrp="1"/>
          </p:cNvSpPr>
          <p:nvPr>
            <p:ph idx="1"/>
          </p:nvPr>
        </p:nvSpPr>
        <p:spPr/>
        <p:txBody>
          <a:bodyPr>
            <a:normAutofit/>
          </a:bodyPr>
          <a:lstStyle/>
          <a:p>
            <a:r>
              <a:rPr lang="ar-SA" dirty="0"/>
              <a:t>التعريف المختصر الهاتف الذكي</a:t>
            </a:r>
          </a:p>
          <a:p>
            <a:r>
              <a:rPr lang="ar-SA" dirty="0"/>
              <a:t>مواصفات فنية للمعايير تطبيقات الهواتف الذكية </a:t>
            </a:r>
          </a:p>
          <a:p>
            <a:r>
              <a:rPr lang="ar-SA" dirty="0"/>
              <a:t>ماهي الأسس التعليمية لتبني أي هاتف ذكي ؟</a:t>
            </a:r>
          </a:p>
          <a:p>
            <a:r>
              <a:rPr lang="ar-SA" dirty="0"/>
              <a:t> طرق تصميم تطبيقات الهواتف الذكية </a:t>
            </a:r>
            <a:r>
              <a:rPr lang="ar-SA" dirty="0" smtClean="0"/>
              <a:t>؟</a:t>
            </a:r>
            <a:endParaRPr lang="ar-SA" dirty="0" smtClean="0"/>
          </a:p>
          <a:p>
            <a:endParaRPr lang="ar-SA" dirty="0"/>
          </a:p>
        </p:txBody>
      </p:sp>
    </p:spTree>
    <p:extLst>
      <p:ext uri="{BB962C8B-B14F-4D97-AF65-F5344CB8AC3E}">
        <p14:creationId xmlns:p14="http://schemas.microsoft.com/office/powerpoint/2010/main" val="3641226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نظرة سريعة </a:t>
            </a:r>
            <a:endParaRPr lang="ar-SA" dirty="0"/>
          </a:p>
        </p:txBody>
      </p:sp>
      <p:pic>
        <p:nvPicPr>
          <p:cNvPr id="4" name="عنصر نائب للمحتوى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62150" y="1624806"/>
            <a:ext cx="5219700" cy="4476750"/>
          </a:xfrm>
        </p:spPr>
      </p:pic>
    </p:spTree>
    <p:extLst>
      <p:ext uri="{BB962C8B-B14F-4D97-AF65-F5344CB8AC3E}">
        <p14:creationId xmlns:p14="http://schemas.microsoft.com/office/powerpoint/2010/main" val="3789992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نقاط مهمة قبل الانطلاق </a:t>
            </a:r>
            <a:endParaRPr lang="ar-SA" dirty="0"/>
          </a:p>
        </p:txBody>
      </p:sp>
      <p:sp>
        <p:nvSpPr>
          <p:cNvPr id="3" name="عنصر نائب للمحتوى 2"/>
          <p:cNvSpPr>
            <a:spLocks noGrp="1"/>
          </p:cNvSpPr>
          <p:nvPr>
            <p:ph idx="1"/>
          </p:nvPr>
        </p:nvSpPr>
        <p:spPr/>
        <p:txBody>
          <a:bodyPr>
            <a:normAutofit fontScale="92500" lnSpcReduction="10000"/>
          </a:bodyPr>
          <a:lstStyle/>
          <a:p>
            <a:r>
              <a:rPr lang="ar-SA" dirty="0" smtClean="0"/>
              <a:t>أن معظم نظم الهواتف الذكية مصممة من نظام يونكس كنظام الأندرويد (</a:t>
            </a:r>
            <a:r>
              <a:rPr lang="en-US" dirty="0" smtClean="0"/>
              <a:t>Android) </a:t>
            </a:r>
            <a:r>
              <a:rPr lang="ar-SA" dirty="0" err="1" smtClean="0"/>
              <a:t>والآي</a:t>
            </a:r>
            <a:r>
              <a:rPr lang="ar-SA" dirty="0" smtClean="0"/>
              <a:t> أو إس بإصدارته (</a:t>
            </a:r>
            <a:r>
              <a:rPr lang="en-US" dirty="0" err="1" smtClean="0"/>
              <a:t>iOS</a:t>
            </a:r>
            <a:r>
              <a:rPr lang="en-US" dirty="0" smtClean="0"/>
              <a:t>) ، </a:t>
            </a:r>
            <a:r>
              <a:rPr lang="ar-SA" dirty="0" smtClean="0"/>
              <a:t>أو لغات تعتمد على البرمجة الشيئية </a:t>
            </a:r>
            <a:r>
              <a:rPr lang="en-US" dirty="0" smtClean="0"/>
              <a:t>C++ ، Java. </a:t>
            </a:r>
            <a:endParaRPr lang="ar-SA" dirty="0" smtClean="0"/>
          </a:p>
          <a:p>
            <a:endParaRPr lang="ar-SA" dirty="0"/>
          </a:p>
          <a:p>
            <a:endParaRPr lang="ar-SA" dirty="0" smtClean="0"/>
          </a:p>
          <a:p>
            <a:r>
              <a:rPr lang="ar-SA" dirty="0" smtClean="0"/>
              <a:t>كل الهواتف الذكية عبارة عن تجميع من شركات فرعية متخصصة مثل: بعض شاشات الاجهزة مصممة من شركة سامسونج لأنها رائدة هذا المجال.</a:t>
            </a:r>
            <a:r>
              <a:rPr lang="ar-SA" dirty="0"/>
              <a:t/>
            </a:r>
            <a:br>
              <a:rPr lang="ar-SA" dirty="0"/>
            </a:br>
            <a:endParaRPr lang="ar-SA" dirty="0"/>
          </a:p>
        </p:txBody>
      </p:sp>
    </p:spTree>
    <p:extLst>
      <p:ext uri="{BB962C8B-B14F-4D97-AF65-F5344CB8AC3E}">
        <p14:creationId xmlns:p14="http://schemas.microsoft.com/office/powerpoint/2010/main" val="11226123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dirty="0"/>
          </a:p>
        </p:txBody>
      </p:sp>
      <p:sp>
        <p:nvSpPr>
          <p:cNvPr id="3" name="عنصر نائب للمحتوى 2"/>
          <p:cNvSpPr>
            <a:spLocks noGrp="1"/>
          </p:cNvSpPr>
          <p:nvPr>
            <p:ph idx="1"/>
          </p:nvPr>
        </p:nvSpPr>
        <p:spPr/>
        <p:txBody>
          <a:bodyPr/>
          <a:lstStyle/>
          <a:p>
            <a:r>
              <a:rPr lang="ar-SA" dirty="0" smtClean="0"/>
              <a:t>حقيقة أنني لا أفضل جهازاً على آخر إطلاقا، لكنني أفضل تفوق بعض التقنيات الخدمية فيها على البعض الآخر ، فمثلاً وفرة البرامج في الآي فون أكثر من الأندرويد فأفضل الآيفون في هذه النقطة </a:t>
            </a:r>
            <a:r>
              <a:rPr lang="ar-SA" dirty="0"/>
              <a:t/>
            </a:r>
            <a:br>
              <a:rPr lang="ar-SA" dirty="0"/>
            </a:br>
            <a:endParaRPr lang="ar-SA" dirty="0"/>
          </a:p>
        </p:txBody>
      </p:sp>
    </p:spTree>
    <p:extLst>
      <p:ext uri="{BB962C8B-B14F-4D97-AF65-F5344CB8AC3E}">
        <p14:creationId xmlns:p14="http://schemas.microsoft.com/office/powerpoint/2010/main" val="40400854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dirty="0"/>
          </a:p>
        </p:txBody>
      </p:sp>
      <p:sp>
        <p:nvSpPr>
          <p:cNvPr id="3" name="عنصر نائب للمحتوى 2"/>
          <p:cNvSpPr>
            <a:spLocks noGrp="1"/>
          </p:cNvSpPr>
          <p:nvPr>
            <p:ph idx="1"/>
          </p:nvPr>
        </p:nvSpPr>
        <p:spPr/>
        <p:txBody>
          <a:bodyPr>
            <a:normAutofit/>
          </a:bodyPr>
          <a:lstStyle/>
          <a:p>
            <a:r>
              <a:rPr lang="ar-SA" dirty="0" smtClean="0"/>
              <a:t>حينما تقتني الهاتف كن ناقداً بعمق (</a:t>
            </a:r>
            <a:r>
              <a:rPr lang="en-US" dirty="0" smtClean="0"/>
              <a:t>In-Depth) </a:t>
            </a:r>
            <a:r>
              <a:rPr lang="ar-SA" dirty="0" smtClean="0"/>
              <a:t>فلا تجامل في خدماته ومواصفاته أي شيء، ولا تغتر بالإعلانات وبائعي محلات الجوال والكمبيوتر والمسوقين</a:t>
            </a:r>
            <a:r>
              <a:rPr lang="ar-SA" dirty="0"/>
              <a:t/>
            </a:r>
            <a:br>
              <a:rPr lang="ar-SA" dirty="0"/>
            </a:br>
            <a:endParaRPr lang="ar-SA" dirty="0" smtClean="0"/>
          </a:p>
          <a:p>
            <a:r>
              <a:rPr lang="ar-SA" dirty="0" smtClean="0"/>
              <a:t>هناك بعض الخدمات غير موجودة في بعض الأجهزة لكننا نجد أن حل هذه المشكلات في بعض البرامج.</a:t>
            </a:r>
            <a:r>
              <a:rPr lang="ar-SA" dirty="0"/>
              <a:t/>
            </a:r>
            <a:br>
              <a:rPr lang="ar-SA" dirty="0"/>
            </a:br>
            <a:endParaRPr lang="ar-SA" dirty="0"/>
          </a:p>
        </p:txBody>
      </p:sp>
    </p:spTree>
    <p:extLst>
      <p:ext uri="{BB962C8B-B14F-4D97-AF65-F5344CB8AC3E}">
        <p14:creationId xmlns:p14="http://schemas.microsoft.com/office/powerpoint/2010/main" val="37122502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lnSpcReduction="10000"/>
          </a:bodyPr>
          <a:lstStyle/>
          <a:p>
            <a:r>
              <a:rPr lang="ar-SA" dirty="0" smtClean="0"/>
              <a:t>الحاسب الشخصي أو المحمول لا يمكن أن يستغنى عنه بأجهزة اللوحية أو الهواتف الذكية، لأن كل نطاق يختلف في الأداء والمضمون والاستخدام عن الآخر، فهناك فرق بين الهواتف الذكية والأجهزة اللوحية والحواسيب المحمولة.</a:t>
            </a:r>
          </a:p>
          <a:p>
            <a:endParaRPr lang="ar-SA" dirty="0"/>
          </a:p>
          <a:p>
            <a:r>
              <a:rPr lang="ar-SA" dirty="0" smtClean="0"/>
              <a:t>ليس من القياس الدقيق المقارنة المجردة بين نظامي التشغيل </a:t>
            </a:r>
            <a:r>
              <a:rPr lang="en-US" dirty="0" err="1" smtClean="0"/>
              <a:t>iOS</a:t>
            </a:r>
            <a:r>
              <a:rPr lang="en-US" dirty="0" smtClean="0"/>
              <a:t> </a:t>
            </a:r>
            <a:r>
              <a:rPr lang="ar-SA" dirty="0" smtClean="0"/>
              <a:t>و </a:t>
            </a:r>
            <a:r>
              <a:rPr lang="en-US" dirty="0" smtClean="0"/>
              <a:t>Android </a:t>
            </a:r>
            <a:r>
              <a:rPr lang="ar-SA" dirty="0" smtClean="0"/>
              <a:t>لأنهما جزء لا ينفصل عن الجهاز.</a:t>
            </a:r>
            <a:r>
              <a:rPr lang="ar-SA" dirty="0"/>
              <a:t/>
            </a:r>
            <a:br>
              <a:rPr lang="ar-SA" dirty="0"/>
            </a:br>
            <a:endParaRPr lang="ar-SA" dirty="0"/>
          </a:p>
        </p:txBody>
      </p:sp>
    </p:spTree>
    <p:extLst>
      <p:ext uri="{BB962C8B-B14F-4D97-AF65-F5344CB8AC3E}">
        <p14:creationId xmlns:p14="http://schemas.microsoft.com/office/powerpoint/2010/main" val="3008830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SA" b="1" dirty="0" smtClean="0">
                <a:effectLst/>
              </a:rPr>
              <a:t>معايير الاختيار</a:t>
            </a:r>
            <a:endParaRPr lang="ar-SA" dirty="0"/>
          </a:p>
        </p:txBody>
      </p:sp>
      <p:sp>
        <p:nvSpPr>
          <p:cNvPr id="3" name="عنصر نائب للمحتوى 2"/>
          <p:cNvSpPr>
            <a:spLocks noGrp="1"/>
          </p:cNvSpPr>
          <p:nvPr>
            <p:ph idx="1"/>
          </p:nvPr>
        </p:nvSpPr>
        <p:spPr/>
        <p:txBody>
          <a:bodyPr>
            <a:normAutofit/>
          </a:bodyPr>
          <a:lstStyle/>
          <a:p>
            <a:r>
              <a:rPr lang="ar-SA" dirty="0" smtClean="0"/>
              <a:t>تعتبر المعايير هي المقياس الحقيقي لكل شيء يراد تقييمه بموضوعية، ومن خلال البحث تم تكوين معايير الخبرة وأراء المستخدمين المتخصصين في مجال الهواتف الذكية، هذه المعايير يمكن أن تساعدك للوصول إلى أقرب هاتف ذكي يناسبك</a:t>
            </a:r>
            <a:r>
              <a:rPr lang="en-US" dirty="0"/>
              <a:t/>
            </a:r>
            <a:br>
              <a:rPr lang="en-US" dirty="0"/>
            </a:br>
            <a:endParaRPr lang="en-US" dirty="0"/>
          </a:p>
          <a:p>
            <a:endParaRPr lang="ar-SA" dirty="0"/>
          </a:p>
        </p:txBody>
      </p:sp>
    </p:spTree>
    <p:extLst>
      <p:ext uri="{BB962C8B-B14F-4D97-AF65-F5344CB8AC3E}">
        <p14:creationId xmlns:p14="http://schemas.microsoft.com/office/powerpoint/2010/main" val="29630906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p>
            <a:r>
              <a:rPr lang="ar-SA" dirty="0"/>
              <a:t>الاختيار والأسس التعليمية للهواتف الذكية</a:t>
            </a:r>
            <a:endParaRPr lang="ar-SA" dirty="0"/>
          </a:p>
        </p:txBody>
      </p:sp>
      <p:sp>
        <p:nvSpPr>
          <p:cNvPr id="3" name="عنصر نائب للمحتوى 2"/>
          <p:cNvSpPr>
            <a:spLocks noGrp="1"/>
          </p:cNvSpPr>
          <p:nvPr>
            <p:ph idx="1"/>
          </p:nvPr>
        </p:nvSpPr>
        <p:spPr/>
        <p:txBody>
          <a:bodyPr>
            <a:normAutofit fontScale="92500" lnSpcReduction="20000"/>
          </a:bodyPr>
          <a:lstStyle/>
          <a:p>
            <a:r>
              <a:rPr lang="ar-SA" dirty="0" smtClean="0"/>
              <a:t>توفر وسهولة خدمات الرسائل كـ(بطاقة الأعمال والوسائط). </a:t>
            </a:r>
          </a:p>
          <a:p>
            <a:r>
              <a:rPr lang="ar-SA" dirty="0" smtClean="0"/>
              <a:t>توفر وسهولة خدمات الاتصال وسجل المكالمات والتحكم </a:t>
            </a:r>
          </a:p>
          <a:p>
            <a:r>
              <a:rPr lang="ar-SA" dirty="0" smtClean="0"/>
              <a:t>ببناء نظم الأسماء. </a:t>
            </a:r>
          </a:p>
          <a:p>
            <a:r>
              <a:rPr lang="ar-SA" dirty="0" smtClean="0"/>
              <a:t>بساطة نظام التشغيل . </a:t>
            </a:r>
          </a:p>
          <a:p>
            <a:r>
              <a:rPr lang="ar-SA" dirty="0" smtClean="0"/>
              <a:t>وفرة برامج النظام الخدمية المجانية . </a:t>
            </a:r>
          </a:p>
          <a:p>
            <a:r>
              <a:rPr lang="ar-SA" dirty="0" smtClean="0"/>
              <a:t>قوة أداء الألعاب. </a:t>
            </a:r>
          </a:p>
          <a:p>
            <a:r>
              <a:rPr lang="ar-SA" dirty="0" smtClean="0"/>
              <a:t>طول عمر البطارية .</a:t>
            </a:r>
          </a:p>
          <a:p>
            <a:r>
              <a:rPr lang="ar-SA" dirty="0" smtClean="0"/>
              <a:t> وفرة بدائل الطاقة وشحن البطارية . </a:t>
            </a:r>
          </a:p>
          <a:p>
            <a:r>
              <a:rPr lang="ar-SA" dirty="0" smtClean="0"/>
              <a:t>حساسية اللمس .</a:t>
            </a:r>
            <a:endParaRPr lang="en-US" dirty="0"/>
          </a:p>
        </p:txBody>
      </p:sp>
    </p:spTree>
    <p:extLst>
      <p:ext uri="{BB962C8B-B14F-4D97-AF65-F5344CB8AC3E}">
        <p14:creationId xmlns:p14="http://schemas.microsoft.com/office/powerpoint/2010/main" val="30431633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p>
            <a:r>
              <a:rPr lang="ar-SA" dirty="0" smtClean="0"/>
              <a:t>الاختيار والأسس التعليمية للهواتف الذكية</a:t>
            </a:r>
            <a:endParaRPr lang="ar-SA" dirty="0"/>
          </a:p>
        </p:txBody>
      </p:sp>
      <p:sp>
        <p:nvSpPr>
          <p:cNvPr id="3" name="عنصر نائب للمحتوى 2"/>
          <p:cNvSpPr>
            <a:spLocks noGrp="1"/>
          </p:cNvSpPr>
          <p:nvPr>
            <p:ph idx="1"/>
          </p:nvPr>
        </p:nvSpPr>
        <p:spPr/>
        <p:txBody>
          <a:bodyPr>
            <a:normAutofit fontScale="70000" lnSpcReduction="20000"/>
          </a:bodyPr>
          <a:lstStyle/>
          <a:p>
            <a:r>
              <a:rPr lang="ar-SA" dirty="0" smtClean="0"/>
              <a:t>دقة ألوان الشاشة . </a:t>
            </a:r>
          </a:p>
          <a:p>
            <a:r>
              <a:rPr lang="ar-SA" dirty="0" smtClean="0"/>
              <a:t>دقة التصوير. </a:t>
            </a:r>
          </a:p>
          <a:p>
            <a:r>
              <a:rPr lang="ar-SA" dirty="0" smtClean="0"/>
              <a:t>خدمات نقل وشراكة الملفات المربوطة ببرامج الهاتف. </a:t>
            </a:r>
          </a:p>
          <a:p>
            <a:r>
              <a:rPr lang="ar-SA" dirty="0" smtClean="0"/>
              <a:t>سرعة الاتصال بالإنترنت .</a:t>
            </a:r>
          </a:p>
          <a:p>
            <a:r>
              <a:rPr lang="ar-SA" dirty="0" smtClean="0"/>
              <a:t> التحميل من اليوتيوب بعدة صيغ سواء كانت فيديو أو صوت</a:t>
            </a:r>
          </a:p>
          <a:p>
            <a:r>
              <a:rPr lang="ar-SA" dirty="0" smtClean="0"/>
              <a:t> </a:t>
            </a:r>
            <a:r>
              <a:rPr lang="ar-SA" dirty="0" smtClean="0"/>
              <a:t>حصانة </a:t>
            </a:r>
            <a:r>
              <a:rPr lang="ar-SA" dirty="0" smtClean="0"/>
              <a:t>النظام من الفيروسات. </a:t>
            </a:r>
          </a:p>
          <a:p>
            <a:r>
              <a:rPr lang="ar-SA" dirty="0" smtClean="0"/>
              <a:t>قوة أداء البرامج وبرامج الشبكات الاجتماعية.</a:t>
            </a:r>
          </a:p>
          <a:p>
            <a:r>
              <a:rPr lang="ar-SA" dirty="0" smtClean="0"/>
              <a:t> السعر. </a:t>
            </a:r>
          </a:p>
          <a:p>
            <a:r>
              <a:rPr lang="ar-SA" dirty="0" smtClean="0"/>
              <a:t>الاستخدام المتخصص . </a:t>
            </a:r>
          </a:p>
          <a:p>
            <a:r>
              <a:rPr lang="ar-SA" dirty="0" smtClean="0"/>
              <a:t>البرامج المتخصصة .</a:t>
            </a:r>
            <a:r>
              <a:rPr lang="ar-SA" dirty="0"/>
              <a:t/>
            </a:r>
            <a:br>
              <a:rPr lang="ar-SA" dirty="0"/>
            </a:br>
            <a:endParaRPr lang="ar-SA" dirty="0"/>
          </a:p>
        </p:txBody>
      </p:sp>
    </p:spTree>
    <p:extLst>
      <p:ext uri="{BB962C8B-B14F-4D97-AF65-F5344CB8AC3E}">
        <p14:creationId xmlns:p14="http://schemas.microsoft.com/office/powerpoint/2010/main" val="35547347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33400" y="2743200"/>
            <a:ext cx="8229600" cy="1143000"/>
          </a:xfrm>
        </p:spPr>
        <p:style>
          <a:lnRef idx="0">
            <a:schemeClr val="accent2"/>
          </a:lnRef>
          <a:fillRef idx="3">
            <a:schemeClr val="accent2"/>
          </a:fillRef>
          <a:effectRef idx="3">
            <a:schemeClr val="accent2"/>
          </a:effectRef>
          <a:fontRef idx="minor">
            <a:schemeClr val="lt1"/>
          </a:fontRef>
        </p:style>
        <p:txBody>
          <a:bodyPr/>
          <a:lstStyle/>
          <a:p>
            <a:r>
              <a:rPr lang="ar-SA" dirty="0" smtClean="0"/>
              <a:t>من الأفضل </a:t>
            </a:r>
            <a:endParaRPr lang="ar-SA" dirty="0"/>
          </a:p>
        </p:txBody>
      </p:sp>
      <p:sp>
        <p:nvSpPr>
          <p:cNvPr id="3" name="عنصر نائب للمحتوى 2"/>
          <p:cNvSpPr>
            <a:spLocks noGrp="1"/>
          </p:cNvSpPr>
          <p:nvPr>
            <p:ph idx="1"/>
          </p:nvPr>
        </p:nvSpPr>
        <p:spPr/>
        <p:txBody>
          <a:bodyPr>
            <a:normAutofit/>
          </a:bodyPr>
          <a:lstStyle/>
          <a:p>
            <a:pPr marL="0" indent="0">
              <a:buNone/>
            </a:pPr>
            <a:r>
              <a:rPr lang="ar-SA" dirty="0"/>
              <a:t/>
            </a:r>
            <a:br>
              <a:rPr lang="ar-SA" dirty="0"/>
            </a:br>
            <a:endParaRPr lang="en-US" dirty="0"/>
          </a:p>
          <a:p>
            <a:endParaRPr lang="ar-SA" dirty="0"/>
          </a:p>
        </p:txBody>
      </p:sp>
    </p:spTree>
    <p:extLst>
      <p:ext uri="{BB962C8B-B14F-4D97-AF65-F5344CB8AC3E}">
        <p14:creationId xmlns:p14="http://schemas.microsoft.com/office/powerpoint/2010/main" val="24878925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المقارنة</a:t>
            </a:r>
            <a:endParaRPr lang="ar-SA"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2868"/>
          <a:stretch/>
        </p:blipFill>
        <p:spPr bwMode="auto">
          <a:xfrm>
            <a:off x="3810000" y="1574721"/>
            <a:ext cx="1999743" cy="4422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77051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الاندرويد الايفون ..!! صارع القوة</a:t>
            </a:r>
            <a:endParaRPr lang="ar-SA" dirty="0"/>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0358" y="1600200"/>
            <a:ext cx="6083283" cy="4525963"/>
          </a:xfrm>
        </p:spPr>
      </p:pic>
    </p:spTree>
    <p:extLst>
      <p:ext uri="{BB962C8B-B14F-4D97-AF65-F5344CB8AC3E}">
        <p14:creationId xmlns:p14="http://schemas.microsoft.com/office/powerpoint/2010/main" val="8058621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SA" b="1" dirty="0" smtClean="0">
                <a:effectLst/>
              </a:rPr>
              <a:t>مميزات الهاتف والنظام:</a:t>
            </a:r>
            <a:endParaRPr lang="ar-SA" dirty="0"/>
          </a:p>
        </p:txBody>
      </p:sp>
      <p:sp>
        <p:nvSpPr>
          <p:cNvPr id="3" name="عنصر نائب للمحتوى 2"/>
          <p:cNvSpPr>
            <a:spLocks noGrp="1"/>
          </p:cNvSpPr>
          <p:nvPr>
            <p:ph idx="1"/>
          </p:nvPr>
        </p:nvSpPr>
        <p:spPr/>
        <p:txBody>
          <a:bodyPr>
            <a:normAutofit fontScale="77500" lnSpcReduction="20000"/>
          </a:bodyPr>
          <a:lstStyle/>
          <a:p>
            <a:r>
              <a:rPr lang="ar-SA" dirty="0" smtClean="0"/>
              <a:t>تم تعديل الجهاز من ناحية الخيارات الخدمية المتعددة بأفضل مما كان عليه في الإصدارات الماضية يمكنك مشاهدة مقاطع المقارنات بين 4 و 4</a:t>
            </a:r>
            <a:r>
              <a:rPr lang="en-US" dirty="0" smtClean="0"/>
              <a:t>S </a:t>
            </a:r>
            <a:r>
              <a:rPr lang="ar-SA" dirty="0" smtClean="0"/>
              <a:t>في موقع اليوتيوب.</a:t>
            </a:r>
          </a:p>
          <a:p>
            <a:r>
              <a:rPr lang="ar-SA" dirty="0" smtClean="0"/>
              <a:t>دعم النظام من قبل مواقع وشركات كبرى كموقع أي فون إسلام وغيرها .</a:t>
            </a:r>
          </a:p>
          <a:p>
            <a:r>
              <a:rPr lang="ar-SA" dirty="0" smtClean="0"/>
              <a:t>وفرة برامج بالمتجر ورعة التصميم وضبط معايير.</a:t>
            </a:r>
          </a:p>
          <a:p>
            <a:r>
              <a:rPr lang="ar-SA" dirty="0" smtClean="0"/>
              <a:t>حصانة النظام بدون كسر الحماية (</a:t>
            </a:r>
            <a:r>
              <a:rPr lang="ar-SA" dirty="0" err="1" smtClean="0"/>
              <a:t>الجيلبريك</a:t>
            </a:r>
            <a:r>
              <a:rPr lang="ar-SA" dirty="0" smtClean="0"/>
              <a:t>).</a:t>
            </a:r>
          </a:p>
          <a:p>
            <a:r>
              <a:rPr lang="ar-SA" dirty="0" smtClean="0"/>
              <a:t>عراقة الشركة وقوة أداء نظام الواجهة.</a:t>
            </a:r>
          </a:p>
          <a:p>
            <a:r>
              <a:rPr lang="ar-SA" dirty="0" smtClean="0"/>
              <a:t>قوة وجودة أداء الألعاب خاصة للمحترفين .</a:t>
            </a:r>
          </a:p>
          <a:p>
            <a:r>
              <a:rPr lang="ar-SA" dirty="0" smtClean="0"/>
              <a:t>خدمة السكرتير الشخصي </a:t>
            </a:r>
            <a:r>
              <a:rPr lang="en-US" dirty="0" err="1" smtClean="0"/>
              <a:t>Siri</a:t>
            </a:r>
            <a:r>
              <a:rPr lang="en-US" dirty="0" smtClean="0"/>
              <a:t> </a:t>
            </a:r>
            <a:r>
              <a:rPr lang="ar-SA" dirty="0" smtClean="0"/>
              <a:t>متوفر بلغات الدول التالية: أمريكا وانجلترا وفرنسا واستراليا وألمانيا وهناك دول ستضاف في المرحلة القادمة .</a:t>
            </a:r>
          </a:p>
        </p:txBody>
      </p:sp>
      <p:pic>
        <p:nvPicPr>
          <p:cNvPr id="4" name="صورة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497" y="3276600"/>
            <a:ext cx="1650594" cy="1650594"/>
          </a:xfrm>
          <a:prstGeom prst="rect">
            <a:avLst/>
          </a:prstGeom>
        </p:spPr>
      </p:pic>
    </p:spTree>
    <p:extLst>
      <p:ext uri="{BB962C8B-B14F-4D97-AF65-F5344CB8AC3E}">
        <p14:creationId xmlns:p14="http://schemas.microsoft.com/office/powerpoint/2010/main" val="32152592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ملاحظات على النظام </a:t>
            </a:r>
            <a:endParaRPr lang="ar-SA" dirty="0"/>
          </a:p>
        </p:txBody>
      </p:sp>
      <p:sp>
        <p:nvSpPr>
          <p:cNvPr id="3" name="عنصر نائب للمحتوى 2"/>
          <p:cNvSpPr>
            <a:spLocks noGrp="1"/>
          </p:cNvSpPr>
          <p:nvPr>
            <p:ph idx="1"/>
          </p:nvPr>
        </p:nvSpPr>
        <p:spPr/>
        <p:txBody>
          <a:bodyPr>
            <a:noAutofit/>
          </a:bodyPr>
          <a:lstStyle/>
          <a:p>
            <a:r>
              <a:rPr lang="ar-SA" sz="2000" dirty="0" smtClean="0"/>
              <a:t>مركزية التحكم بالنظام فالمستخدم محصور في رأي الشركة.</a:t>
            </a:r>
          </a:p>
          <a:p>
            <a:r>
              <a:rPr lang="ar-SA" sz="2000" dirty="0" smtClean="0"/>
              <a:t>محدودية البلوتوث.</a:t>
            </a:r>
          </a:p>
          <a:p>
            <a:r>
              <a:rPr lang="ar-SA" sz="2000" dirty="0" smtClean="0"/>
              <a:t>برمجياتها محدودة المجانية.</a:t>
            </a:r>
          </a:p>
          <a:p>
            <a:r>
              <a:rPr lang="ar-SA" sz="2000" dirty="0" smtClean="0"/>
              <a:t>لا يمكن الاستفادة من النظام والجهاز إلا بشراء البرامج اللازمة أو بكسر الحماية.</a:t>
            </a:r>
          </a:p>
          <a:p>
            <a:r>
              <a:rPr lang="ar-SA" sz="2000" dirty="0" smtClean="0"/>
              <a:t>النظام </a:t>
            </a:r>
            <a:r>
              <a:rPr lang="en-US" sz="2000" dirty="0" err="1" smtClean="0"/>
              <a:t>iOS</a:t>
            </a:r>
            <a:r>
              <a:rPr lang="en-US" sz="2000" dirty="0" smtClean="0"/>
              <a:t> 5 </a:t>
            </a:r>
            <a:r>
              <a:rPr lang="ar-SA" sz="2000" dirty="0" smtClean="0"/>
              <a:t>حصري على أجهزة ابل.</a:t>
            </a:r>
          </a:p>
          <a:p>
            <a:r>
              <a:rPr lang="ar-SA" sz="2000" dirty="0" smtClean="0"/>
              <a:t>لا يوجد فيه ذاكرة خارجية.</a:t>
            </a:r>
          </a:p>
          <a:p>
            <a:r>
              <a:rPr lang="ar-SA" sz="2000" dirty="0" smtClean="0"/>
              <a:t>محدودية نقل الملفات ومشاركتها مع برامج أخرى.</a:t>
            </a:r>
          </a:p>
          <a:p>
            <a:r>
              <a:rPr lang="ar-SA" sz="2000" dirty="0" smtClean="0"/>
              <a:t>لا يتعامل مع الشريحة الكبيرة </a:t>
            </a:r>
            <a:r>
              <a:rPr lang="en-US" sz="2000" dirty="0" smtClean="0"/>
              <a:t>SIM </a:t>
            </a:r>
            <a:r>
              <a:rPr lang="ar-SA" sz="2000" dirty="0" smtClean="0"/>
              <a:t>وتعامله يكون مع الشريحة الصغيرة ميكرو فقط.</a:t>
            </a:r>
          </a:p>
          <a:p>
            <a:r>
              <a:rPr lang="ar-SA" sz="2000" dirty="0" smtClean="0"/>
              <a:t>دعم الفلاش وحل </a:t>
            </a:r>
            <a:r>
              <a:rPr lang="en-US" sz="2000" dirty="0" smtClean="0"/>
              <a:t>HTML 5 </a:t>
            </a:r>
            <a:r>
              <a:rPr lang="ar-SA" sz="2000" dirty="0" smtClean="0"/>
              <a:t>حيث لم يكن في البداية هناك دعم للفلاش في الإصدارات الماضية, لكن بعد التحديث الأخير أصبح دمج الفلاش بلغة </a:t>
            </a:r>
            <a:r>
              <a:rPr lang="en-US" sz="2000" dirty="0" smtClean="0"/>
              <a:t>HTML 5 </a:t>
            </a:r>
            <a:r>
              <a:rPr lang="ar-SA" sz="2000" dirty="0" smtClean="0"/>
              <a:t>متوفر لدى النظام.</a:t>
            </a:r>
          </a:p>
          <a:p>
            <a:r>
              <a:rPr lang="ar-SA" sz="2000" dirty="0" smtClean="0"/>
              <a:t>قلة تعدد مصادر الشحن للبطارية إلا من خلال منفذها الوحيد.</a:t>
            </a:r>
          </a:p>
        </p:txBody>
      </p:sp>
    </p:spTree>
    <p:extLst>
      <p:ext uri="{BB962C8B-B14F-4D97-AF65-F5344CB8AC3E}">
        <p14:creationId xmlns:p14="http://schemas.microsoft.com/office/powerpoint/2010/main" val="13088197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p:txBody>
          <a:bodyPr>
            <a:normAutofit/>
          </a:bodyPr>
          <a:lstStyle/>
          <a:p>
            <a:r>
              <a:rPr lang="ar-SA" b="1" dirty="0" smtClean="0">
                <a:effectLst/>
              </a:rPr>
              <a:t>مميزات الهاتف والنظام:</a:t>
            </a:r>
            <a:endParaRPr lang="ar-SA" dirty="0"/>
          </a:p>
        </p:txBody>
      </p:sp>
      <p:sp>
        <p:nvSpPr>
          <p:cNvPr id="5" name="عنصر نائب للمحتوى 4"/>
          <p:cNvSpPr>
            <a:spLocks noGrp="1"/>
          </p:cNvSpPr>
          <p:nvPr>
            <p:ph idx="1"/>
          </p:nvPr>
        </p:nvSpPr>
        <p:spPr/>
        <p:txBody>
          <a:bodyPr>
            <a:normAutofit fontScale="62500" lnSpcReduction="20000"/>
          </a:bodyPr>
          <a:lstStyle/>
          <a:p>
            <a:r>
              <a:rPr lang="ar-SA" dirty="0" smtClean="0"/>
              <a:t>وفرة الطاقة لبطارية الجهاز حيث يتوافق مع شاحن ( نوكيا – البلاك بيري) بالإضافة إلى وصلة الشحن التي تتوافق مع الشاحن الصغير والكبير .</a:t>
            </a:r>
          </a:p>
          <a:p>
            <a:r>
              <a:rPr lang="ar-SA" dirty="0" smtClean="0"/>
              <a:t>مجانية برامج النظام </a:t>
            </a:r>
            <a:r>
              <a:rPr lang="en-US" dirty="0" smtClean="0"/>
              <a:t>Android </a:t>
            </a:r>
            <a:r>
              <a:rPr lang="ar-SA" dirty="0" smtClean="0"/>
              <a:t>خاصة لمتاجر الشرق الأوسط .</a:t>
            </a:r>
          </a:p>
          <a:p>
            <a:r>
              <a:rPr lang="ar-SA" dirty="0" smtClean="0"/>
              <a:t>وجود مدخل لوصلة </a:t>
            </a:r>
            <a:r>
              <a:rPr lang="en-US" dirty="0" smtClean="0"/>
              <a:t>USB 2.0 </a:t>
            </a:r>
            <a:r>
              <a:rPr lang="ar-SA" dirty="0" smtClean="0"/>
              <a:t>لنقل ملفاتك الخاصة, وتركيب الفأرة ولوحة المفاتيح على النظام.</a:t>
            </a:r>
          </a:p>
          <a:p>
            <a:r>
              <a:rPr lang="ar-SA" dirty="0" smtClean="0"/>
              <a:t>النظام مفتوح للتطوير بشكل مجاني.</a:t>
            </a:r>
          </a:p>
          <a:p>
            <a:r>
              <a:rPr lang="ar-SA" dirty="0" smtClean="0"/>
              <a:t>سهولة إمكانية نقل ملفات الجلاكسي اس تو إلى اللاب توب والأجهزة الذكية الأخرى.</a:t>
            </a:r>
          </a:p>
          <a:p>
            <a:r>
              <a:rPr lang="ar-SA" dirty="0" smtClean="0"/>
              <a:t>تثبيت البرامج عن بعد وتم تثبيتها مؤخرا على نظام </a:t>
            </a:r>
            <a:r>
              <a:rPr lang="en-US" dirty="0" err="1" smtClean="0"/>
              <a:t>iOS</a:t>
            </a:r>
            <a:r>
              <a:rPr lang="en-US" dirty="0" smtClean="0"/>
              <a:t> 5.</a:t>
            </a:r>
          </a:p>
          <a:p>
            <a:r>
              <a:rPr lang="ar-SA" dirty="0" smtClean="0"/>
              <a:t>تحميل من اليوتيوب وتشغيل أغلب الصيغ.</a:t>
            </a:r>
          </a:p>
          <a:p>
            <a:r>
              <a:rPr lang="ar-SA" dirty="0" smtClean="0"/>
              <a:t>خفيف الوزن وشاشته مقاومة للكسر.</a:t>
            </a:r>
          </a:p>
          <a:p>
            <a:r>
              <a:rPr lang="ar-SA" dirty="0" smtClean="0"/>
              <a:t>شراكة تشغيل الملفات عبر شاشات التلفزة الذكية بدون برامج المتجر.</a:t>
            </a:r>
          </a:p>
          <a:p>
            <a:r>
              <a:rPr lang="ar-SA" dirty="0" smtClean="0"/>
              <a:t>ذاكرة خارجية بالإضافة إلى إمكانية تغيير البطارية.</a:t>
            </a:r>
          </a:p>
          <a:p>
            <a:r>
              <a:rPr lang="ar-SA" dirty="0" smtClean="0"/>
              <a:t>إمكانية استبدال البطارية في حالة العطل بكل سهولة</a:t>
            </a:r>
          </a:p>
        </p:txBody>
      </p:sp>
      <p:pic>
        <p:nvPicPr>
          <p:cNvPr id="6146"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743022">
            <a:off x="250308" y="4372434"/>
            <a:ext cx="1977084" cy="227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29107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SA" b="1" dirty="0" smtClean="0">
                <a:effectLst/>
              </a:rPr>
              <a:t>ملاحظات على النظام </a:t>
            </a:r>
            <a:endParaRPr lang="ar-SA" dirty="0"/>
          </a:p>
        </p:txBody>
      </p:sp>
      <p:sp>
        <p:nvSpPr>
          <p:cNvPr id="3" name="عنصر نائب للمحتوى 2"/>
          <p:cNvSpPr>
            <a:spLocks noGrp="1"/>
          </p:cNvSpPr>
          <p:nvPr>
            <p:ph idx="1"/>
          </p:nvPr>
        </p:nvSpPr>
        <p:spPr/>
        <p:txBody>
          <a:bodyPr>
            <a:normAutofit fontScale="70000" lnSpcReduction="20000"/>
          </a:bodyPr>
          <a:lstStyle/>
          <a:p>
            <a:r>
              <a:rPr lang="ar-SA" dirty="0" smtClean="0"/>
              <a:t>مكان زر قفل الجهاز غير مناسب حيث يتعارض مع زر التحكم بالصوت والمكالمات</a:t>
            </a:r>
          </a:p>
          <a:p>
            <a:r>
              <a:rPr lang="ar-SA" dirty="0" smtClean="0"/>
              <a:t>الجهاز قد يتعرض للفيروس إذا تم التحميل من خارج المتجر .</a:t>
            </a:r>
          </a:p>
          <a:p>
            <a:r>
              <a:rPr lang="ar-SA" dirty="0" smtClean="0"/>
              <a:t>خاصية تحديد النص ليس على الوضع المرغوب وكذلك لوحة المفاتيح لكن يمكن حل المشكلة بشكل تقريبي عن خلال برامج المتجر.</a:t>
            </a:r>
          </a:p>
          <a:p>
            <a:r>
              <a:rPr lang="ar-SA" dirty="0" smtClean="0"/>
              <a:t>الألعاب قليلة الجودة.</a:t>
            </a:r>
          </a:p>
          <a:p>
            <a:r>
              <a:rPr lang="ar-SA" dirty="0" smtClean="0"/>
              <a:t>يفتقر النظام إلى جودة التصميم الرسمي سواء كانت أيقونات أو واجهة البرمجيات.</a:t>
            </a:r>
          </a:p>
          <a:p>
            <a:r>
              <a:rPr lang="ar-SA" dirty="0" smtClean="0"/>
              <a:t>بعض التطبيقات تحتاج تطوير في الخدمات, كتطبيقات الشبكات الاجتماعية.</a:t>
            </a:r>
          </a:p>
          <a:p>
            <a:r>
              <a:rPr lang="ar-SA" dirty="0" smtClean="0"/>
              <a:t>قلة الدعم المعلوماتي عن النظام والجهاز </a:t>
            </a:r>
          </a:p>
          <a:p>
            <a:r>
              <a:rPr lang="ar-SA" dirty="0" smtClean="0"/>
              <a:t>بعض البرامج قد تكون متاحة للماركت الأمريكي وغير متاحة للشرق الأوسط إلا بتركيب الروم.</a:t>
            </a:r>
          </a:p>
          <a:p>
            <a:r>
              <a:rPr lang="ar-SA" dirty="0" smtClean="0"/>
              <a:t>بعض البرامج أو الألعاب تحتاج إلى ذاكرة خارجية أو برامج مشغلة للألعاب.</a:t>
            </a:r>
          </a:p>
          <a:p>
            <a:endParaRPr lang="ar-SA"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653136"/>
            <a:ext cx="2030762" cy="2204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21052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تنبيه هام </a:t>
            </a:r>
            <a:endParaRPr lang="ar-SA" dirty="0"/>
          </a:p>
        </p:txBody>
      </p:sp>
      <p:sp>
        <p:nvSpPr>
          <p:cNvPr id="3" name="عنصر نائب للمحتوى 2"/>
          <p:cNvSpPr>
            <a:spLocks noGrp="1"/>
          </p:cNvSpPr>
          <p:nvPr>
            <p:ph idx="1"/>
          </p:nvPr>
        </p:nvSpPr>
        <p:spPr>
          <a:xfrm>
            <a:off x="467544" y="1556792"/>
            <a:ext cx="8229600" cy="4525963"/>
          </a:xfrm>
        </p:spPr>
        <p:txBody>
          <a:bodyPr/>
          <a:lstStyle/>
          <a:p>
            <a:r>
              <a:rPr lang="ar-SA" dirty="0" smtClean="0"/>
              <a:t>قد تكون بعض الملاحظات غير واردة عند بعض المستخدمين بحكم احتياجاتهم ويعتبرها البعض غير سلبية مثل جودة الألعاب فبعض المستخدمين ليسوا هواة للألعاب الاحترافية عالية الدقة .</a:t>
            </a:r>
            <a:endParaRPr lang="ar-SA" dirty="0"/>
          </a:p>
        </p:txBody>
      </p:sp>
    </p:spTree>
    <p:extLst>
      <p:ext uri="{BB962C8B-B14F-4D97-AF65-F5344CB8AC3E}">
        <p14:creationId xmlns:p14="http://schemas.microsoft.com/office/powerpoint/2010/main" val="21828070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A" dirty="0" smtClean="0"/>
              <a:t>المفهوم </a:t>
            </a:r>
            <a:r>
              <a:rPr lang="ar-SA" dirty="0" smtClean="0"/>
              <a:t>الموسع للمواصفات الفنية </a:t>
            </a:r>
            <a:r>
              <a:rPr lang="ar-SA" dirty="0" smtClean="0"/>
              <a:t>المقررات الرقمية </a:t>
            </a:r>
            <a:endParaRPr lang="ar-SA" dirty="0"/>
          </a:p>
        </p:txBody>
      </p:sp>
      <p:sp>
        <p:nvSpPr>
          <p:cNvPr id="3" name="عنصر نائب للمحتوى 2"/>
          <p:cNvSpPr>
            <a:spLocks noGrp="1"/>
          </p:cNvSpPr>
          <p:nvPr>
            <p:ph idx="1"/>
          </p:nvPr>
        </p:nvSpPr>
        <p:spPr/>
        <p:txBody>
          <a:bodyPr>
            <a:normAutofit/>
          </a:bodyPr>
          <a:lstStyle/>
          <a:p>
            <a:pPr marL="0" indent="0" algn="ctr">
              <a:buNone/>
            </a:pPr>
            <a:endParaRPr lang="ar-SA" sz="8000" dirty="0" smtClean="0"/>
          </a:p>
          <a:p>
            <a:pPr marL="0" indent="0" algn="ctr">
              <a:buNone/>
            </a:pPr>
            <a:r>
              <a:rPr lang="ar-SA" sz="8000" dirty="0" smtClean="0"/>
              <a:t>المفهوم (جلسة نقاش)</a:t>
            </a:r>
            <a:endParaRPr lang="ar-SA" sz="8000" dirty="0"/>
          </a:p>
        </p:txBody>
      </p:sp>
    </p:spTree>
    <p:extLst>
      <p:ext uri="{BB962C8B-B14F-4D97-AF65-F5344CB8AC3E}">
        <p14:creationId xmlns:p14="http://schemas.microsoft.com/office/powerpoint/2010/main" val="1275598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نلاحظ من خلال ورشة العمل </a:t>
            </a:r>
            <a:endParaRPr lang="ar-SA" dirty="0"/>
          </a:p>
        </p:txBody>
      </p:sp>
      <p:sp>
        <p:nvSpPr>
          <p:cNvPr id="3" name="عنصر نائب للمحتوى 2"/>
          <p:cNvSpPr>
            <a:spLocks noGrp="1"/>
          </p:cNvSpPr>
          <p:nvPr>
            <p:ph idx="1"/>
          </p:nvPr>
        </p:nvSpPr>
        <p:spPr/>
        <p:txBody>
          <a:bodyPr>
            <a:normAutofit fontScale="85000" lnSpcReduction="20000"/>
          </a:bodyPr>
          <a:lstStyle/>
          <a:p>
            <a:r>
              <a:rPr lang="ar-SA" dirty="0" smtClean="0"/>
              <a:t>المشاركة </a:t>
            </a:r>
          </a:p>
          <a:p>
            <a:r>
              <a:rPr lang="ar-SA" dirty="0" smtClean="0"/>
              <a:t>البحث</a:t>
            </a:r>
          </a:p>
          <a:p>
            <a:r>
              <a:rPr lang="ar-SA" dirty="0" smtClean="0"/>
              <a:t>التصميم</a:t>
            </a:r>
          </a:p>
          <a:p>
            <a:r>
              <a:rPr lang="ar-SA" dirty="0" smtClean="0"/>
              <a:t>المفضلة </a:t>
            </a:r>
          </a:p>
          <a:p>
            <a:r>
              <a:rPr lang="ar-SA" dirty="0" smtClean="0"/>
              <a:t>التعليقات والتفاعلية</a:t>
            </a:r>
          </a:p>
          <a:p>
            <a:r>
              <a:rPr lang="ar-SA" dirty="0" smtClean="0"/>
              <a:t>إمكانية تطوير المحتوي وتعديله </a:t>
            </a:r>
          </a:p>
          <a:p>
            <a:r>
              <a:rPr lang="ar-SA" dirty="0" smtClean="0"/>
              <a:t>حول البرنامج </a:t>
            </a:r>
          </a:p>
          <a:p>
            <a:r>
              <a:rPr lang="ar-SA" dirty="0" smtClean="0"/>
              <a:t>مشاركة المحتوى</a:t>
            </a:r>
          </a:p>
          <a:p>
            <a:r>
              <a:rPr lang="ar-SA" dirty="0" smtClean="0"/>
              <a:t>المجانية </a:t>
            </a:r>
          </a:p>
          <a:p>
            <a:endParaRPr lang="ar-SA" dirty="0" smtClean="0"/>
          </a:p>
        </p:txBody>
      </p:sp>
    </p:spTree>
    <p:extLst>
      <p:ext uri="{BB962C8B-B14F-4D97-AF65-F5344CB8AC3E}">
        <p14:creationId xmlns:p14="http://schemas.microsoft.com/office/powerpoint/2010/main" val="3424793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نلاحظ من خلال ورشة العمل </a:t>
            </a:r>
            <a:endParaRPr lang="ar-SA" dirty="0"/>
          </a:p>
        </p:txBody>
      </p:sp>
      <p:sp>
        <p:nvSpPr>
          <p:cNvPr id="3" name="عنصر نائب للمحتوى 2"/>
          <p:cNvSpPr>
            <a:spLocks noGrp="1"/>
          </p:cNvSpPr>
          <p:nvPr>
            <p:ph idx="1"/>
          </p:nvPr>
        </p:nvSpPr>
        <p:spPr/>
        <p:txBody>
          <a:bodyPr>
            <a:normAutofit/>
          </a:bodyPr>
          <a:lstStyle/>
          <a:p>
            <a:r>
              <a:rPr lang="ar-SA" dirty="0" smtClean="0"/>
              <a:t>دعم الصور والفيديو</a:t>
            </a:r>
          </a:p>
          <a:p>
            <a:r>
              <a:rPr lang="ar-SA" dirty="0" smtClean="0"/>
              <a:t>دعم كافة </a:t>
            </a:r>
            <a:r>
              <a:rPr lang="ar-SA" dirty="0" err="1" smtClean="0"/>
              <a:t>الانظمة</a:t>
            </a:r>
            <a:endParaRPr lang="ar-SA" dirty="0" smtClean="0"/>
          </a:p>
          <a:p>
            <a:endParaRPr lang="ar-SA" dirty="0" smtClean="0"/>
          </a:p>
        </p:txBody>
      </p:sp>
    </p:spTree>
    <p:extLst>
      <p:ext uri="{BB962C8B-B14F-4D97-AF65-F5344CB8AC3E}">
        <p14:creationId xmlns:p14="http://schemas.microsoft.com/office/powerpoint/2010/main" val="2725645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590800"/>
            <a:ext cx="8229600" cy="1143000"/>
          </a:xfrm>
        </p:spPr>
        <p:style>
          <a:lnRef idx="3">
            <a:schemeClr val="lt1"/>
          </a:lnRef>
          <a:fillRef idx="1">
            <a:schemeClr val="accent2"/>
          </a:fillRef>
          <a:effectRef idx="1">
            <a:schemeClr val="accent2"/>
          </a:effectRef>
          <a:fontRef idx="minor">
            <a:schemeClr val="lt1"/>
          </a:fontRef>
        </p:style>
        <p:txBody>
          <a:bodyPr/>
          <a:lstStyle/>
          <a:p>
            <a:r>
              <a:rPr lang="ar-SA" dirty="0" smtClean="0">
                <a:cs typeface="MO_Nawel" pitchFamily="2" charset="-78"/>
              </a:rPr>
              <a:t>كيف نبني تطبيق في الهاتف الذكي ؟</a:t>
            </a:r>
            <a:endParaRPr lang="ar-SA" dirty="0">
              <a:cs typeface="MO_Nawel" pitchFamily="2" charset="-78"/>
            </a:endParaRPr>
          </a:p>
        </p:txBody>
      </p:sp>
    </p:spTree>
    <p:extLst>
      <p:ext uri="{BB962C8B-B14F-4D97-AF65-F5344CB8AC3E}">
        <p14:creationId xmlns:p14="http://schemas.microsoft.com/office/powerpoint/2010/main" val="26367920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تطبيق </a:t>
            </a:r>
            <a:endParaRPr lang="ar-SA" dirty="0"/>
          </a:p>
        </p:txBody>
      </p:sp>
      <p:sp>
        <p:nvSpPr>
          <p:cNvPr id="3" name="عنصر نائب للمحتوى 2"/>
          <p:cNvSpPr>
            <a:spLocks noGrp="1"/>
          </p:cNvSpPr>
          <p:nvPr>
            <p:ph idx="1"/>
          </p:nvPr>
        </p:nvSpPr>
        <p:spPr/>
        <p:txBody>
          <a:bodyPr/>
          <a:lstStyle/>
          <a:p>
            <a:endParaRPr lang="ar-SA"/>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2490339"/>
            <a:ext cx="5334719" cy="220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0290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الاندرويد الايفون ..!! صارع القوة</a:t>
            </a:r>
            <a:endParaRPr lang="ar-SA" dirty="0"/>
          </a:p>
        </p:txBody>
      </p:sp>
      <p:pic>
        <p:nvPicPr>
          <p:cNvPr id="5" name="عنصر نائب للمحتوى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2148681"/>
            <a:ext cx="6096000" cy="3429000"/>
          </a:xfrm>
        </p:spPr>
      </p:pic>
    </p:spTree>
    <p:extLst>
      <p:ext uri="{BB962C8B-B14F-4D97-AF65-F5344CB8AC3E}">
        <p14:creationId xmlns:p14="http://schemas.microsoft.com/office/powerpoint/2010/main" val="9354301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إنشاء حساب على </a:t>
            </a:r>
            <a:r>
              <a:rPr lang="en-US" dirty="0" smtClean="0"/>
              <a:t>GMAIL </a:t>
            </a:r>
            <a:endParaRPr lang="ar-SA" dirty="0"/>
          </a:p>
        </p:txBody>
      </p:sp>
      <p:pic>
        <p:nvPicPr>
          <p:cNvPr id="4" name="عنصر نائب للمحتوى 3"/>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9552" y="1628800"/>
            <a:ext cx="1824203" cy="1368152"/>
          </a:xfrm>
        </p:spPr>
      </p:pic>
      <p:graphicFrame>
        <p:nvGraphicFramePr>
          <p:cNvPr id="5" name="رسم تخطيطي 4"/>
          <p:cNvGraphicFramePr/>
          <p:nvPr>
            <p:extLst>
              <p:ext uri="{D42A27DB-BD31-4B8C-83A1-F6EECF244321}">
                <p14:modId xmlns:p14="http://schemas.microsoft.com/office/powerpoint/2010/main" val="1438456888"/>
              </p:ext>
            </p:extLst>
          </p:nvPr>
        </p:nvGraphicFramePr>
        <p:xfrm>
          <a:off x="539552" y="1052736"/>
          <a:ext cx="7992888"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98339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تطبيق </a:t>
            </a:r>
            <a:r>
              <a:rPr lang="en-US" dirty="0" smtClean="0"/>
              <a:t>BLOGGER </a:t>
            </a:r>
            <a:endParaRPr lang="ar-SA" dirty="0"/>
          </a:p>
        </p:txBody>
      </p:sp>
      <p:sp>
        <p:nvSpPr>
          <p:cNvPr id="3" name="عنصر نائب للمحتوى 2"/>
          <p:cNvSpPr>
            <a:spLocks noGrp="1"/>
          </p:cNvSpPr>
          <p:nvPr>
            <p:ph idx="1"/>
          </p:nvPr>
        </p:nvSpPr>
        <p:spPr/>
        <p:txBody>
          <a:bodyPr/>
          <a:lstStyle/>
          <a:p>
            <a:endParaRPr lang="ar-SA"/>
          </a:p>
        </p:txBody>
      </p:sp>
      <p:pic>
        <p:nvPicPr>
          <p:cNvPr id="15362" name="Picture 2" descr="http://0.tqn.com/d/weblogs/1/0/V/-/-/-/BloggerHomeP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381980"/>
            <a:ext cx="6687716" cy="5134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9426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smtClean="0"/>
              <a:t>Create blogger Google </a:t>
            </a:r>
            <a:endParaRPr lang="ar-SA" b="1" dirty="0"/>
          </a:p>
        </p:txBody>
      </p:sp>
      <p:sp>
        <p:nvSpPr>
          <p:cNvPr id="3" name="عنصر نائب للمحتوى 2"/>
          <p:cNvSpPr>
            <a:spLocks noGrp="1"/>
          </p:cNvSpPr>
          <p:nvPr>
            <p:ph idx="1"/>
          </p:nvPr>
        </p:nvSpPr>
        <p:spPr>
          <a:xfrm>
            <a:off x="457200" y="1268760"/>
            <a:ext cx="8229600" cy="5472608"/>
          </a:xfrm>
        </p:spPr>
        <p:txBody>
          <a:bodyPr>
            <a:normAutofit fontScale="77500" lnSpcReduction="20000"/>
          </a:bodyPr>
          <a:lstStyle/>
          <a:p>
            <a:r>
              <a:rPr lang="ar-SA" dirty="0" smtClean="0"/>
              <a:t>3 مدونات </a:t>
            </a:r>
          </a:p>
          <a:p>
            <a:r>
              <a:rPr lang="ar-SA" dirty="0">
                <a:solidFill>
                  <a:srgbClr val="FF0000"/>
                </a:solidFill>
              </a:rPr>
              <a:t>المدونة </a:t>
            </a:r>
            <a:r>
              <a:rPr lang="ar-SA" dirty="0" err="1">
                <a:solidFill>
                  <a:srgbClr val="FF0000"/>
                </a:solidFill>
              </a:rPr>
              <a:t>الاولى</a:t>
            </a:r>
            <a:r>
              <a:rPr lang="ar-SA" dirty="0">
                <a:solidFill>
                  <a:srgbClr val="FF0000"/>
                </a:solidFill>
              </a:rPr>
              <a:t> : مقدمة التعليم </a:t>
            </a:r>
            <a:r>
              <a:rPr lang="ar-SA" dirty="0" smtClean="0">
                <a:solidFill>
                  <a:srgbClr val="FF0000"/>
                </a:solidFill>
              </a:rPr>
              <a:t>الالكتروني = </a:t>
            </a:r>
            <a:r>
              <a:rPr lang="en-US" dirty="0" smtClean="0">
                <a:solidFill>
                  <a:srgbClr val="FF0000"/>
                </a:solidFill>
              </a:rPr>
              <a:t>RSS</a:t>
            </a:r>
            <a:r>
              <a:rPr lang="ar-SA" dirty="0" smtClean="0">
                <a:solidFill>
                  <a:srgbClr val="FF0000"/>
                </a:solidFill>
              </a:rPr>
              <a:t> </a:t>
            </a:r>
            <a:endParaRPr lang="ar-SA" dirty="0">
              <a:solidFill>
                <a:srgbClr val="FF0000"/>
              </a:solidFill>
            </a:endParaRPr>
          </a:p>
          <a:p>
            <a:pPr lvl="1"/>
            <a:r>
              <a:rPr lang="ar-SA" dirty="0"/>
              <a:t>صفحة معلومات: نص</a:t>
            </a:r>
          </a:p>
          <a:p>
            <a:pPr lvl="1"/>
            <a:r>
              <a:rPr lang="ar-SA" dirty="0"/>
              <a:t>صفحة معلومات عامة : صور + نص</a:t>
            </a:r>
          </a:p>
          <a:p>
            <a:pPr lvl="1"/>
            <a:r>
              <a:rPr lang="ar-SA" dirty="0"/>
              <a:t>صفحة عامة : فيديو </a:t>
            </a:r>
            <a:r>
              <a:rPr lang="ar-SA" dirty="0" err="1" smtClean="0"/>
              <a:t>مليوتيوب</a:t>
            </a:r>
            <a:endParaRPr lang="ar-SA" dirty="0" smtClean="0"/>
          </a:p>
          <a:p>
            <a:r>
              <a:rPr lang="ar-SA" dirty="0" smtClean="0">
                <a:solidFill>
                  <a:srgbClr val="FF0000"/>
                </a:solidFill>
              </a:rPr>
              <a:t>المدونة الثانية : موضوع عن أحكام الإسلام =</a:t>
            </a:r>
            <a:r>
              <a:rPr lang="en-US" dirty="0" smtClean="0">
                <a:solidFill>
                  <a:srgbClr val="FF0000"/>
                </a:solidFill>
              </a:rPr>
              <a:t>RSS</a:t>
            </a:r>
            <a:endParaRPr lang="ar-SA" dirty="0">
              <a:solidFill>
                <a:srgbClr val="FF0000"/>
              </a:solidFill>
            </a:endParaRPr>
          </a:p>
          <a:p>
            <a:pPr lvl="1"/>
            <a:r>
              <a:rPr lang="ar-SA" dirty="0"/>
              <a:t>صفحة معلومات: نص</a:t>
            </a:r>
          </a:p>
          <a:p>
            <a:pPr lvl="1"/>
            <a:r>
              <a:rPr lang="ar-SA" dirty="0"/>
              <a:t>صفحة معلومات عامة : صور + نص</a:t>
            </a:r>
          </a:p>
          <a:p>
            <a:pPr lvl="1"/>
            <a:r>
              <a:rPr lang="ar-SA" dirty="0"/>
              <a:t>صفحة عامة : فيديو من اليوتيوب</a:t>
            </a:r>
          </a:p>
          <a:p>
            <a:r>
              <a:rPr lang="ar-SA" dirty="0">
                <a:solidFill>
                  <a:srgbClr val="FF0000"/>
                </a:solidFill>
              </a:rPr>
              <a:t>المدونة </a:t>
            </a:r>
            <a:r>
              <a:rPr lang="ar-SA" dirty="0" smtClean="0">
                <a:solidFill>
                  <a:srgbClr val="FF0000"/>
                </a:solidFill>
              </a:rPr>
              <a:t>الثالثة </a:t>
            </a:r>
            <a:r>
              <a:rPr lang="ar-SA" dirty="0">
                <a:solidFill>
                  <a:srgbClr val="FF0000"/>
                </a:solidFill>
              </a:rPr>
              <a:t>: </a:t>
            </a:r>
            <a:r>
              <a:rPr lang="ar-SA" dirty="0" smtClean="0">
                <a:solidFill>
                  <a:srgbClr val="FF0000"/>
                </a:solidFill>
              </a:rPr>
              <a:t>استشارة = </a:t>
            </a:r>
            <a:r>
              <a:rPr lang="en-US" dirty="0" smtClean="0">
                <a:solidFill>
                  <a:srgbClr val="FF0000"/>
                </a:solidFill>
              </a:rPr>
              <a:t>RSS</a:t>
            </a:r>
            <a:endParaRPr lang="ar-SA" dirty="0">
              <a:solidFill>
                <a:srgbClr val="FF0000"/>
              </a:solidFill>
            </a:endParaRPr>
          </a:p>
          <a:p>
            <a:pPr lvl="1"/>
            <a:r>
              <a:rPr lang="ar-SA" dirty="0"/>
              <a:t>صفحة معلومات: نص</a:t>
            </a:r>
          </a:p>
          <a:p>
            <a:pPr lvl="1"/>
            <a:r>
              <a:rPr lang="ar-SA" dirty="0"/>
              <a:t>صفحة معلومات عامة : صور + نص</a:t>
            </a:r>
          </a:p>
          <a:p>
            <a:pPr lvl="1"/>
            <a:r>
              <a:rPr lang="ar-SA" dirty="0"/>
              <a:t>صفحة عامة : فيديو من اليوتيوب</a:t>
            </a:r>
          </a:p>
          <a:p>
            <a:pPr lvl="1"/>
            <a:endParaRPr lang="ar-SA" dirty="0"/>
          </a:p>
        </p:txBody>
      </p:sp>
    </p:spTree>
    <p:extLst>
      <p:ext uri="{BB962C8B-B14F-4D97-AF65-F5344CB8AC3E}">
        <p14:creationId xmlns:p14="http://schemas.microsoft.com/office/powerpoint/2010/main" val="36810470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تطبيق </a:t>
            </a:r>
            <a:endParaRPr lang="ar-SA" dirty="0"/>
          </a:p>
        </p:txBody>
      </p:sp>
      <p:pic>
        <p:nvPicPr>
          <p:cNvPr id="4" name="عنصر نائب للمحتوى 3" descr="AppMakr :: iPhone App Maker | Make your own iPhone App | Free iPhone App Maker - Mozilla Firefox"/>
          <p:cNvPicPr>
            <a:picLocks noGrp="1" noChangeAspect="1"/>
          </p:cNvPicPr>
          <p:nvPr>
            <p:ph idx="1"/>
          </p:nvPr>
        </p:nvPicPr>
        <p:blipFill rotWithShape="1">
          <a:blip r:embed="rId2">
            <a:extLst>
              <a:ext uri="{28A0092B-C50C-407E-A947-70E740481C1C}">
                <a14:useLocalDpi xmlns:a14="http://schemas.microsoft.com/office/drawing/2010/main" val="0"/>
              </a:ext>
            </a:extLst>
          </a:blip>
          <a:srcRect l="9109" t="15737" r="4189"/>
          <a:stretch/>
        </p:blipFill>
        <p:spPr>
          <a:xfrm>
            <a:off x="611560" y="1910735"/>
            <a:ext cx="7708738" cy="4485831"/>
          </a:xfrm>
        </p:spPr>
      </p:pic>
      <p:sp>
        <p:nvSpPr>
          <p:cNvPr id="5" name="مستطيل 4"/>
          <p:cNvSpPr/>
          <p:nvPr/>
        </p:nvSpPr>
        <p:spPr>
          <a:xfrm>
            <a:off x="5508104" y="1928919"/>
            <a:ext cx="2304256" cy="864096"/>
          </a:xfrm>
          <a:prstGeom prst="rect">
            <a:avLst/>
          </a:prstGeom>
          <a:noFill/>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spTree>
    <p:extLst>
      <p:ext uri="{BB962C8B-B14F-4D97-AF65-F5344CB8AC3E}">
        <p14:creationId xmlns:p14="http://schemas.microsoft.com/office/powerpoint/2010/main" val="14562200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تطبيق </a:t>
            </a:r>
            <a:r>
              <a:rPr lang="en-US" dirty="0" err="1" smtClean="0"/>
              <a:t>ANDROMO</a:t>
            </a:r>
            <a:endParaRPr lang="ar-SA" dirty="0"/>
          </a:p>
        </p:txBody>
      </p:sp>
      <p:pic>
        <p:nvPicPr>
          <p:cNvPr id="7" name="عنصر نائب للمحتوى 6" descr="Andromo - Make an Android App. No Coding Required. - Mozilla Firefox"/>
          <p:cNvPicPr>
            <a:picLocks noGrp="1" noChangeAspect="1"/>
          </p:cNvPicPr>
          <p:nvPr>
            <p:ph idx="1"/>
          </p:nvPr>
        </p:nvPicPr>
        <p:blipFill rotWithShape="1">
          <a:blip r:embed="rId2">
            <a:extLst>
              <a:ext uri="{28A0092B-C50C-407E-A947-70E740481C1C}">
                <a14:useLocalDpi xmlns:a14="http://schemas.microsoft.com/office/drawing/2010/main" val="0"/>
              </a:ext>
            </a:extLst>
          </a:blip>
          <a:srcRect l="12464" t="17530" r="14598" b="2251"/>
          <a:stretch/>
        </p:blipFill>
        <p:spPr>
          <a:xfrm>
            <a:off x="1403648" y="1700808"/>
            <a:ext cx="6689322" cy="4405164"/>
          </a:xfrm>
        </p:spPr>
      </p:pic>
    </p:spTree>
    <p:extLst>
      <p:ext uri="{BB962C8B-B14F-4D97-AF65-F5344CB8AC3E}">
        <p14:creationId xmlns:p14="http://schemas.microsoft.com/office/powerpoint/2010/main" val="20498699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APPS MAKER STORE</a:t>
            </a:r>
            <a:endParaRPr lang="ar-SA" dirty="0"/>
          </a:p>
        </p:txBody>
      </p:sp>
      <p:pic>
        <p:nvPicPr>
          <p:cNvPr id="4" name="عنصر نائب للمحتوى 3" descr="Apps - Make Your Own App from Appsmakerstore! - Mozilla Firefox"/>
          <p:cNvPicPr>
            <a:picLocks noGrp="1" noChangeAspect="1"/>
          </p:cNvPicPr>
          <p:nvPr>
            <p:ph idx="1"/>
          </p:nvPr>
        </p:nvPicPr>
        <p:blipFill rotWithShape="1">
          <a:blip r:embed="rId2">
            <a:extLst>
              <a:ext uri="{28A0092B-C50C-407E-A947-70E740481C1C}">
                <a14:useLocalDpi xmlns:a14="http://schemas.microsoft.com/office/drawing/2010/main" val="0"/>
              </a:ext>
            </a:extLst>
          </a:blip>
          <a:srcRect t="14559"/>
          <a:stretch/>
        </p:blipFill>
        <p:spPr>
          <a:xfrm>
            <a:off x="827584" y="1412776"/>
            <a:ext cx="7955877" cy="4885183"/>
          </a:xfrm>
        </p:spPr>
      </p:pic>
    </p:spTree>
    <p:extLst>
      <p:ext uri="{BB962C8B-B14F-4D97-AF65-F5344CB8AC3E}">
        <p14:creationId xmlns:p14="http://schemas.microsoft.com/office/powerpoint/2010/main" val="23716477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Seattle clouds </a:t>
            </a:r>
            <a:endParaRPr lang="ar-SA" dirty="0"/>
          </a:p>
        </p:txBody>
      </p:sp>
      <p:sp>
        <p:nvSpPr>
          <p:cNvPr id="3" name="عنصر نائب للمحتوى 2"/>
          <p:cNvSpPr>
            <a:spLocks noGrp="1"/>
          </p:cNvSpPr>
          <p:nvPr>
            <p:ph idx="1"/>
          </p:nvPr>
        </p:nvSpPr>
        <p:spPr/>
        <p:txBody>
          <a:bodyPr/>
          <a:lstStyle/>
          <a:p>
            <a:endParaRPr lang="ar-SA"/>
          </a:p>
        </p:txBody>
      </p:sp>
      <p:pic>
        <p:nvPicPr>
          <p:cNvPr id="4" name="صورة 3" descr="Create an iPhone / Android App Online. EASY, FAST, RELIABLY! - Mozilla Firefox"/>
          <p:cNvPicPr>
            <a:picLocks noChangeAspect="1"/>
          </p:cNvPicPr>
          <p:nvPr/>
        </p:nvPicPr>
        <p:blipFill rotWithShape="1">
          <a:blip r:embed="rId2">
            <a:extLst>
              <a:ext uri="{28A0092B-C50C-407E-A947-70E740481C1C}">
                <a14:useLocalDpi xmlns:a14="http://schemas.microsoft.com/office/drawing/2010/main" val="0"/>
              </a:ext>
            </a:extLst>
          </a:blip>
          <a:srcRect l="8676" t="13160" r="11470"/>
          <a:stretch/>
        </p:blipFill>
        <p:spPr>
          <a:xfrm>
            <a:off x="582615" y="1268760"/>
            <a:ext cx="8093841" cy="5270391"/>
          </a:xfrm>
          <a:prstGeom prst="rect">
            <a:avLst/>
          </a:prstGeom>
        </p:spPr>
      </p:pic>
    </p:spTree>
    <p:extLst>
      <p:ext uri="{BB962C8B-B14F-4D97-AF65-F5344CB8AC3E}">
        <p14:creationId xmlns:p14="http://schemas.microsoft.com/office/powerpoint/2010/main" val="8215253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err="1" smtClean="0"/>
              <a:t>Appsbuilder</a:t>
            </a:r>
            <a:r>
              <a:rPr lang="ar-SA" dirty="0" smtClean="0"/>
              <a:t>تطبيق </a:t>
            </a:r>
            <a:endParaRPr lang="ar-SA" dirty="0"/>
          </a:p>
        </p:txBody>
      </p:sp>
      <p:pic>
        <p:nvPicPr>
          <p:cNvPr id="4" name="عنصر نائب للمحتوى 3" descr="Apps Builder: Create your app for Android , Iphone, Windows Phone and Ipad Online. - Mozilla Firefox"/>
          <p:cNvPicPr>
            <a:picLocks noGrp="1" noChangeAspect="1"/>
          </p:cNvPicPr>
          <p:nvPr>
            <p:ph idx="1"/>
          </p:nvPr>
        </p:nvPicPr>
        <p:blipFill rotWithShape="1">
          <a:blip r:embed="rId2">
            <a:extLst>
              <a:ext uri="{28A0092B-C50C-407E-A947-70E740481C1C}">
                <a14:useLocalDpi xmlns:a14="http://schemas.microsoft.com/office/drawing/2010/main" val="0"/>
              </a:ext>
            </a:extLst>
          </a:blip>
          <a:srcRect t="15152"/>
          <a:stretch/>
        </p:blipFill>
        <p:spPr>
          <a:xfrm>
            <a:off x="792587" y="2286000"/>
            <a:ext cx="7558825" cy="3840163"/>
          </a:xfrm>
        </p:spPr>
      </p:pic>
    </p:spTree>
    <p:extLst>
      <p:ext uri="{BB962C8B-B14F-4D97-AF65-F5344CB8AC3E}">
        <p14:creationId xmlns:p14="http://schemas.microsoft.com/office/powerpoint/2010/main" val="35520066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SA" dirty="0" smtClean="0"/>
              <a:t>تطبيق </a:t>
            </a:r>
            <a:r>
              <a:rPr lang="en-US" dirty="0" err="1" smtClean="0"/>
              <a:t>shoutem</a:t>
            </a:r>
            <a:endParaRPr lang="ar-SA" dirty="0"/>
          </a:p>
        </p:txBody>
      </p:sp>
      <p:pic>
        <p:nvPicPr>
          <p:cNvPr id="4" name="عنصر نائب للمحتوى 3" descr="ShoutEm - Make an App - Build Apps with Easy Application Creator - Mozilla Firefox"/>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2587" y="1600200"/>
            <a:ext cx="7558825" cy="4525963"/>
          </a:xfrm>
        </p:spPr>
      </p:pic>
    </p:spTree>
    <p:extLst>
      <p:ext uri="{BB962C8B-B14F-4D97-AF65-F5344CB8AC3E}">
        <p14:creationId xmlns:p14="http://schemas.microsoft.com/office/powerpoint/2010/main" val="349845397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SA" dirty="0"/>
              <a:t> </a:t>
            </a:r>
            <a:r>
              <a:rPr lang="en-US" dirty="0"/>
              <a:t>app </a:t>
            </a:r>
            <a:r>
              <a:rPr lang="en-US" dirty="0" smtClean="0"/>
              <a:t>inventor </a:t>
            </a:r>
            <a:endParaRPr lang="ar-SA" dirty="0"/>
          </a:p>
        </p:txBody>
      </p:sp>
      <p:pic>
        <p:nvPicPr>
          <p:cNvPr id="4" name="عنصر نائب للمحتوى 3" descr="MIT App Inventor - Mozilla Firefox"/>
          <p:cNvPicPr>
            <a:picLocks noGrp="1" noChangeAspect="1"/>
          </p:cNvPicPr>
          <p:nvPr>
            <p:ph idx="1"/>
          </p:nvPr>
        </p:nvPicPr>
        <p:blipFill rotWithShape="1">
          <a:blip r:embed="rId2">
            <a:extLst>
              <a:ext uri="{28A0092B-C50C-407E-A947-70E740481C1C}">
                <a14:useLocalDpi xmlns:a14="http://schemas.microsoft.com/office/drawing/2010/main" val="0"/>
              </a:ext>
            </a:extLst>
          </a:blip>
          <a:srcRect l="18093" t="28522" r="18731"/>
          <a:stretch/>
        </p:blipFill>
        <p:spPr>
          <a:xfrm>
            <a:off x="683568" y="1196752"/>
            <a:ext cx="7776864" cy="5268378"/>
          </a:xfrm>
        </p:spPr>
      </p:pic>
    </p:spTree>
    <p:extLst>
      <p:ext uri="{BB962C8B-B14F-4D97-AF65-F5344CB8AC3E}">
        <p14:creationId xmlns:p14="http://schemas.microsoft.com/office/powerpoint/2010/main" val="25419721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الاندرويد الايفون ..!! صارع القوة</a:t>
            </a:r>
            <a:endParaRPr lang="ar-SA" dirty="0"/>
          </a:p>
        </p:txBody>
      </p:sp>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832" y="2132856"/>
            <a:ext cx="3332088" cy="3332088"/>
          </a:xfrm>
          <a:prstGeom prst="rect">
            <a:avLst/>
          </a:prstGeom>
        </p:spPr>
      </p:pic>
      <p:sp>
        <p:nvSpPr>
          <p:cNvPr id="4" name="عنصر نائب للمحتوى 3"/>
          <p:cNvSpPr>
            <a:spLocks noGrp="1"/>
          </p:cNvSpPr>
          <p:nvPr>
            <p:ph idx="1"/>
          </p:nvPr>
        </p:nvSpPr>
        <p:spPr/>
        <p:txBody>
          <a:bodyPr/>
          <a:lstStyle/>
          <a:p>
            <a:endParaRPr lang="ar-SA"/>
          </a:p>
        </p:txBody>
      </p:sp>
    </p:spTree>
    <p:extLst>
      <p:ext uri="{BB962C8B-B14F-4D97-AF65-F5344CB8AC3E}">
        <p14:creationId xmlns:p14="http://schemas.microsoft.com/office/powerpoint/2010/main" val="34403980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التسجيل بحساب مطور</a:t>
            </a:r>
            <a:endParaRPr lang="ar-SA" dirty="0"/>
          </a:p>
        </p:txBody>
      </p:sp>
      <p:sp>
        <p:nvSpPr>
          <p:cNvPr id="3" name="عنصر نائب للمحتوى 2"/>
          <p:cNvSpPr>
            <a:spLocks noGrp="1"/>
          </p:cNvSpPr>
          <p:nvPr>
            <p:ph idx="1"/>
          </p:nvPr>
        </p:nvSpPr>
        <p:spPr/>
        <p:txBody>
          <a:bodyPr>
            <a:normAutofit/>
          </a:bodyPr>
          <a:lstStyle/>
          <a:p>
            <a:r>
              <a:rPr lang="en-US" sz="2800" dirty="0"/>
              <a:t>https://</a:t>
            </a:r>
            <a:r>
              <a:rPr lang="en-US" sz="2800" dirty="0" err="1"/>
              <a:t>play.google.com</a:t>
            </a:r>
            <a:r>
              <a:rPr lang="en-US" sz="2800" dirty="0"/>
              <a:t>/apps/publish/signup</a:t>
            </a:r>
            <a:endParaRPr lang="ar-SA" sz="2800" dirty="0"/>
          </a:p>
        </p:txBody>
      </p:sp>
      <p:pic>
        <p:nvPicPr>
          <p:cNvPr id="4" name="صورة 3" descr="لقطة الشاشة"/>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353123"/>
            <a:ext cx="5791200" cy="3605755"/>
          </a:xfrm>
          <a:prstGeom prst="rect">
            <a:avLst/>
          </a:prstGeom>
        </p:spPr>
      </p:pic>
    </p:spTree>
    <p:extLst>
      <p:ext uri="{BB962C8B-B14F-4D97-AF65-F5344CB8AC3E}">
        <p14:creationId xmlns:p14="http://schemas.microsoft.com/office/powerpoint/2010/main" val="24307250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1371600"/>
            <a:ext cx="7772400" cy="1470025"/>
          </a:xfrm>
        </p:spPr>
        <p:txBody>
          <a:bodyPr/>
          <a:lstStyle/>
          <a:p>
            <a:r>
              <a:rPr lang="ar-SA" dirty="0" smtClean="0"/>
              <a:t>متاجر الويب </a:t>
            </a:r>
            <a:endParaRPr lang="ar-SA" dirty="0"/>
          </a:p>
        </p:txBody>
      </p:sp>
      <p:sp>
        <p:nvSpPr>
          <p:cNvPr id="3" name="عنوان فرعي 2"/>
          <p:cNvSpPr>
            <a:spLocks noGrp="1"/>
          </p:cNvSpPr>
          <p:nvPr>
            <p:ph type="subTitle" idx="1"/>
          </p:nvPr>
        </p:nvSpPr>
        <p:spPr>
          <a:xfrm>
            <a:off x="2362200" y="3810000"/>
            <a:ext cx="6400800" cy="1752600"/>
          </a:xfrm>
        </p:spPr>
        <p:txBody>
          <a:bodyPr/>
          <a:lstStyle/>
          <a:p>
            <a:pPr algn="r"/>
            <a:endParaRPr lang="ar-SA"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685800"/>
            <a:ext cx="2590800" cy="2590800"/>
          </a:xfrm>
          <a:prstGeom prst="rect">
            <a:avLst/>
          </a:prstGeom>
        </p:spPr>
      </p:pic>
      <p:pic>
        <p:nvPicPr>
          <p:cNvPr id="5" name="صورة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3505200"/>
            <a:ext cx="2488794" cy="2488794"/>
          </a:xfrm>
          <a:prstGeom prst="rect">
            <a:avLst/>
          </a:prstGeom>
        </p:spPr>
      </p:pic>
    </p:spTree>
    <p:extLst>
      <p:ext uri="{BB962C8B-B14F-4D97-AF65-F5344CB8AC3E}">
        <p14:creationId xmlns:p14="http://schemas.microsoft.com/office/powerpoint/2010/main" val="6473980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p>
            <a:r>
              <a:rPr lang="ar-SA" dirty="0" smtClean="0"/>
              <a:t>التعريف بها</a:t>
            </a:r>
            <a:endParaRPr lang="ar-SA" dirty="0"/>
          </a:p>
        </p:txBody>
      </p:sp>
      <p:sp>
        <p:nvSpPr>
          <p:cNvPr id="3" name="عنصر نائب للمحتوى 2"/>
          <p:cNvSpPr>
            <a:spLocks noGrp="1"/>
          </p:cNvSpPr>
          <p:nvPr>
            <p:ph idx="1"/>
          </p:nvPr>
        </p:nvSpPr>
        <p:spPr/>
        <p:txBody>
          <a:bodyPr/>
          <a:lstStyle/>
          <a:p>
            <a:r>
              <a:rPr lang="ar-SA" dirty="0" smtClean="0"/>
              <a:t>تعتبر متاجر الويب من </a:t>
            </a:r>
            <a:r>
              <a:rPr lang="ar-SA" dirty="0" err="1" smtClean="0"/>
              <a:t>الابداعات</a:t>
            </a:r>
            <a:r>
              <a:rPr lang="ar-SA" dirty="0" smtClean="0"/>
              <a:t> الجديدة في عالم الويب</a:t>
            </a:r>
          </a:p>
          <a:p>
            <a:r>
              <a:rPr lang="ar-SA" dirty="0" smtClean="0"/>
              <a:t>النشأة من عام 2010 م </a:t>
            </a:r>
          </a:p>
          <a:p>
            <a:r>
              <a:rPr lang="ar-SA" dirty="0" smtClean="0"/>
              <a:t>تتميز بالتقسيمات الخدمية </a:t>
            </a:r>
          </a:p>
          <a:p>
            <a:r>
              <a:rPr lang="ar-SA" dirty="0" smtClean="0"/>
              <a:t>الخدمات التعليمية </a:t>
            </a:r>
          </a:p>
          <a:p>
            <a:endParaRPr lang="ar-SA" dirty="0"/>
          </a:p>
        </p:txBody>
      </p:sp>
    </p:spTree>
    <p:extLst>
      <p:ext uri="{BB962C8B-B14F-4D97-AF65-F5344CB8AC3E}">
        <p14:creationId xmlns:p14="http://schemas.microsoft.com/office/powerpoint/2010/main" val="20649482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ما هو السر في نجاح المتاجر</a:t>
            </a:r>
            <a:endParaRPr lang="ar-SA" dirty="0"/>
          </a:p>
        </p:txBody>
      </p:sp>
      <p:graphicFrame>
        <p:nvGraphicFramePr>
          <p:cNvPr id="4" name="عنصر نائب للمحتوى 3"/>
          <p:cNvGraphicFramePr>
            <a:graphicFrameLocks noGrp="1"/>
          </p:cNvGraphicFramePr>
          <p:nvPr>
            <p:ph idx="1"/>
            <p:extLst>
              <p:ext uri="{D42A27DB-BD31-4B8C-83A1-F6EECF244321}">
                <p14:modId xmlns:p14="http://schemas.microsoft.com/office/powerpoint/2010/main" val="77350132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71063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lstStyle/>
          <a:p>
            <a:r>
              <a:rPr lang="ar-SA" dirty="0" smtClean="0"/>
              <a:t>كيف نستفيد من المتاجر تعليمياً</a:t>
            </a:r>
            <a:endParaRPr lang="ar-SA" dirty="0"/>
          </a:p>
        </p:txBody>
      </p:sp>
      <p:sp>
        <p:nvSpPr>
          <p:cNvPr id="3" name="عنصر نائب للمحتوى 2"/>
          <p:cNvSpPr>
            <a:spLocks noGrp="1"/>
          </p:cNvSpPr>
          <p:nvPr>
            <p:ph idx="1"/>
          </p:nvPr>
        </p:nvSpPr>
        <p:spPr/>
        <p:txBody>
          <a:bodyPr/>
          <a:lstStyle/>
          <a:p>
            <a:r>
              <a:rPr lang="ar-SA" dirty="0" smtClean="0"/>
              <a:t>تعليم اللغة العربية والإنجليزية</a:t>
            </a:r>
          </a:p>
          <a:p>
            <a:r>
              <a:rPr lang="ar-SA" dirty="0" smtClean="0"/>
              <a:t>تستخدم لتعليم الرياضيات</a:t>
            </a:r>
          </a:p>
          <a:p>
            <a:r>
              <a:rPr lang="ar-SA" dirty="0" smtClean="0"/>
              <a:t>تستخدم لتخزين المحتوي التعليمية (حوسبة المعلومات)</a:t>
            </a:r>
          </a:p>
          <a:p>
            <a:r>
              <a:rPr lang="ar-SA" dirty="0" smtClean="0"/>
              <a:t>الألعاب التعليمية </a:t>
            </a:r>
          </a:p>
          <a:p>
            <a:r>
              <a:rPr lang="ar-SA" dirty="0" smtClean="0"/>
              <a:t>الخدمات مع الشبكات الاجتماعية </a:t>
            </a:r>
          </a:p>
          <a:p>
            <a:r>
              <a:rPr lang="ar-SA" dirty="0" smtClean="0"/>
              <a:t>الفيديو التعليمي</a:t>
            </a:r>
          </a:p>
          <a:p>
            <a:endParaRPr lang="ar-SA" dirty="0" smtClean="0"/>
          </a:p>
          <a:p>
            <a:endParaRPr lang="ar-SA" dirty="0" smtClean="0"/>
          </a:p>
          <a:p>
            <a:endParaRPr lang="ar-SA" dirty="0"/>
          </a:p>
        </p:txBody>
      </p:sp>
    </p:spTree>
    <p:extLst>
      <p:ext uri="{BB962C8B-B14F-4D97-AF65-F5344CB8AC3E}">
        <p14:creationId xmlns:p14="http://schemas.microsoft.com/office/powerpoint/2010/main" val="17651520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ما هي الشركات التقنية </a:t>
            </a:r>
            <a:endParaRPr lang="ar-SA" dirty="0"/>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2743200"/>
            <a:ext cx="2011363" cy="2011363"/>
          </a:xfrm>
        </p:spPr>
      </p:pic>
      <p:pic>
        <p:nvPicPr>
          <p:cNvPr id="6" name="صورة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2209800"/>
            <a:ext cx="2438400" cy="2438400"/>
          </a:xfrm>
          <a:prstGeom prst="rect">
            <a:avLst/>
          </a:prstGeom>
        </p:spPr>
      </p:pic>
    </p:spTree>
    <p:extLst>
      <p:ext uri="{BB962C8B-B14F-4D97-AF65-F5344CB8AC3E}">
        <p14:creationId xmlns:p14="http://schemas.microsoft.com/office/powerpoint/2010/main" val="12367072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4" name="عنصر نائب للمحتوى 3" descr="لقطة الشاشة"/>
          <p:cNvPicPr>
            <a:picLocks noGrp="1" noChangeAspect="1"/>
          </p:cNvPicPr>
          <p:nvPr>
            <p:ph idx="1"/>
          </p:nvPr>
        </p:nvPicPr>
        <p:blipFill rotWithShape="1">
          <a:blip r:embed="rId2">
            <a:extLst>
              <a:ext uri="{28A0092B-C50C-407E-A947-70E740481C1C}">
                <a14:useLocalDpi xmlns:a14="http://schemas.microsoft.com/office/drawing/2010/main" val="0"/>
              </a:ext>
            </a:extLst>
          </a:blip>
          <a:srcRect l="2617" t="23922" r="8979" b="4364"/>
          <a:stretch/>
        </p:blipFill>
        <p:spPr>
          <a:xfrm>
            <a:off x="685800" y="1547018"/>
            <a:ext cx="7432008" cy="4525963"/>
          </a:xfrm>
          <a:prstGeom prst="rect">
            <a:avLst/>
          </a:prstGeom>
        </p:spPr>
      </p:pic>
      <p:sp>
        <p:nvSpPr>
          <p:cNvPr id="5" name="شكل بيضاوي 4"/>
          <p:cNvSpPr/>
          <p:nvPr/>
        </p:nvSpPr>
        <p:spPr>
          <a:xfrm>
            <a:off x="1447800" y="3200400"/>
            <a:ext cx="7620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1521467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الخيار التعليمي</a:t>
            </a:r>
            <a:endParaRPr lang="ar-SA" dirty="0"/>
          </a:p>
        </p:txBody>
      </p:sp>
      <p:sp>
        <p:nvSpPr>
          <p:cNvPr id="3" name="عنصر نائب للمحتوى 2"/>
          <p:cNvSpPr>
            <a:spLocks noGrp="1"/>
          </p:cNvSpPr>
          <p:nvPr>
            <p:ph idx="1"/>
          </p:nvPr>
        </p:nvSpPr>
        <p:spPr/>
        <p:txBody>
          <a:bodyPr/>
          <a:lstStyle/>
          <a:p>
            <a:endParaRPr lang="ar-SA" dirty="0"/>
          </a:p>
        </p:txBody>
      </p:sp>
      <p:pic>
        <p:nvPicPr>
          <p:cNvPr id="4" name="عنصر نائب للمحتوى 3" descr="لقطة الشاشة"/>
          <p:cNvPicPr>
            <a:picLocks noChangeAspect="1"/>
          </p:cNvPicPr>
          <p:nvPr/>
        </p:nvPicPr>
        <p:blipFill rotWithShape="1">
          <a:blip r:embed="rId2">
            <a:extLst>
              <a:ext uri="{28A0092B-C50C-407E-A947-70E740481C1C}">
                <a14:useLocalDpi xmlns:a14="http://schemas.microsoft.com/office/drawing/2010/main" val="0"/>
              </a:ext>
            </a:extLst>
          </a:blip>
          <a:srcRect t="50000"/>
          <a:stretch/>
        </p:blipFill>
        <p:spPr>
          <a:xfrm>
            <a:off x="3581400" y="1676400"/>
            <a:ext cx="2329575" cy="3742693"/>
          </a:xfrm>
          <a:prstGeom prst="rect">
            <a:avLst/>
          </a:prstGeom>
        </p:spPr>
      </p:pic>
      <p:sp>
        <p:nvSpPr>
          <p:cNvPr id="5" name="سهم إلى اليمين 4"/>
          <p:cNvSpPr/>
          <p:nvPr/>
        </p:nvSpPr>
        <p:spPr>
          <a:xfrm>
            <a:off x="685800" y="2438400"/>
            <a:ext cx="2667000" cy="160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4248042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صورة  من سبورة الرياضيات</a:t>
            </a:r>
            <a:endParaRPr lang="ar-SA" dirty="0"/>
          </a:p>
        </p:txBody>
      </p:sp>
      <p:sp>
        <p:nvSpPr>
          <p:cNvPr id="3" name="عنصر نائب للمحتوى 2"/>
          <p:cNvSpPr>
            <a:spLocks noGrp="1"/>
          </p:cNvSpPr>
          <p:nvPr>
            <p:ph idx="1"/>
          </p:nvPr>
        </p:nvSpPr>
        <p:spPr/>
        <p:txBody>
          <a:bodyPr/>
          <a:lstStyle/>
          <a:p>
            <a:endParaRPr lang="ar-SA" dirty="0"/>
          </a:p>
        </p:txBody>
      </p:sp>
      <p:pic>
        <p:nvPicPr>
          <p:cNvPr id="4" name="عنصر نائب للمحتوى 3" descr="لقطة الشاشة"/>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594040"/>
            <a:ext cx="5520171" cy="4525963"/>
          </a:xfrm>
          <a:prstGeom prst="rect">
            <a:avLst/>
          </a:prstGeom>
        </p:spPr>
      </p:pic>
      <p:sp>
        <p:nvSpPr>
          <p:cNvPr id="5" name="سهم إلى اليمين 4"/>
          <p:cNvSpPr/>
          <p:nvPr/>
        </p:nvSpPr>
        <p:spPr>
          <a:xfrm>
            <a:off x="838200" y="3505200"/>
            <a:ext cx="1981200" cy="990600"/>
          </a:xfrm>
          <a:prstGeom prst="rightArrow">
            <a:avLst/>
          </a:prstGeom>
        </p:spPr>
        <p:style>
          <a:lnRef idx="3">
            <a:schemeClr val="lt1"/>
          </a:lnRef>
          <a:fillRef idx="1">
            <a:schemeClr val="accent2"/>
          </a:fillRef>
          <a:effectRef idx="1">
            <a:schemeClr val="accent2"/>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3815111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برامج اللغة الإنجليزية</a:t>
            </a:r>
            <a:endParaRPr lang="ar-SA" dirty="0"/>
          </a:p>
        </p:txBody>
      </p:sp>
      <p:sp>
        <p:nvSpPr>
          <p:cNvPr id="3" name="عنصر نائب للمحتوى 2"/>
          <p:cNvSpPr>
            <a:spLocks noGrp="1"/>
          </p:cNvSpPr>
          <p:nvPr>
            <p:ph idx="1"/>
          </p:nvPr>
        </p:nvSpPr>
        <p:spPr/>
        <p:txBody>
          <a:bodyPr/>
          <a:lstStyle/>
          <a:p>
            <a:endParaRPr lang="ar-SA"/>
          </a:p>
        </p:txBody>
      </p:sp>
      <p:pic>
        <p:nvPicPr>
          <p:cNvPr id="4" name="عنصر نائب للمحتوى 3" descr="لقطة الشاشة"/>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752600"/>
            <a:ext cx="7601296" cy="4525963"/>
          </a:xfrm>
          <a:prstGeom prst="rect">
            <a:avLst/>
          </a:prstGeom>
        </p:spPr>
      </p:pic>
    </p:spTree>
    <p:extLst>
      <p:ext uri="{BB962C8B-B14F-4D97-AF65-F5344CB8AC3E}">
        <p14:creationId xmlns:p14="http://schemas.microsoft.com/office/powerpoint/2010/main" val="1418708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الاندرويد الايفون ..!! صارع القوة</a:t>
            </a:r>
            <a:endParaRPr lang="ar-SA" dirty="0"/>
          </a:p>
        </p:txBody>
      </p:sp>
      <p:pic>
        <p:nvPicPr>
          <p:cNvPr id="5" name="عنصر نائب للمحتوى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640" y="1988840"/>
            <a:ext cx="6448744" cy="3159984"/>
          </a:xfrm>
        </p:spPr>
      </p:pic>
    </p:spTree>
    <p:extLst>
      <p:ext uri="{BB962C8B-B14F-4D97-AF65-F5344CB8AC3E}">
        <p14:creationId xmlns:p14="http://schemas.microsoft.com/office/powerpoint/2010/main" val="345859287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err="1" smtClean="0"/>
              <a:t>الاسئلة</a:t>
            </a:r>
            <a:r>
              <a:rPr lang="ar-SA" dirty="0" smtClean="0"/>
              <a:t> </a:t>
            </a:r>
            <a:endParaRPr lang="ar-SA" dirty="0"/>
          </a:p>
        </p:txBody>
      </p:sp>
      <p:graphicFrame>
        <p:nvGraphicFramePr>
          <p:cNvPr id="4" name="عنصر نائب للمحتوى 3"/>
          <p:cNvGraphicFramePr>
            <a:graphicFrameLocks noGrp="1"/>
          </p:cNvGraphicFramePr>
          <p:nvPr>
            <p:ph idx="1"/>
            <p:extLst>
              <p:ext uri="{D42A27DB-BD31-4B8C-83A1-F6EECF244321}">
                <p14:modId xmlns:p14="http://schemas.microsoft.com/office/powerpoint/2010/main" val="98968235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90452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dirty="0"/>
          </a:p>
        </p:txBody>
      </p:sp>
      <p:sp>
        <p:nvSpPr>
          <p:cNvPr id="3" name="عنصر نائب للمحتوى 2"/>
          <p:cNvSpPr>
            <a:spLocks noGrp="1"/>
          </p:cNvSpPr>
          <p:nvPr>
            <p:ph idx="1"/>
          </p:nvPr>
        </p:nvSpPr>
        <p:spPr/>
        <p:txBody>
          <a:bodyPr/>
          <a:lstStyle/>
          <a:p>
            <a:r>
              <a:rPr lang="ar-SA" dirty="0" smtClean="0"/>
              <a:t>شكرا لكم </a:t>
            </a:r>
            <a:endParaRPr lang="ar-SA" dirty="0"/>
          </a:p>
        </p:txBody>
      </p:sp>
    </p:spTree>
    <p:extLst>
      <p:ext uri="{BB962C8B-B14F-4D97-AF65-F5344CB8AC3E}">
        <p14:creationId xmlns:p14="http://schemas.microsoft.com/office/powerpoint/2010/main" val="281210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الاندرويد</a:t>
            </a:r>
            <a:endParaRPr lang="ar-SA" dirty="0"/>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9752" y="1484784"/>
            <a:ext cx="4525963" cy="4525963"/>
          </a:xfrm>
        </p:spPr>
      </p:pic>
    </p:spTree>
    <p:extLst>
      <p:ext uri="{BB962C8B-B14F-4D97-AF65-F5344CB8AC3E}">
        <p14:creationId xmlns:p14="http://schemas.microsoft.com/office/powerpoint/2010/main" val="8128543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دعونا ندخل في المقدمة </a:t>
            </a:r>
            <a:endParaRPr lang="ar-SA" dirty="0"/>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7704" y="2132856"/>
            <a:ext cx="5427992" cy="3576761"/>
          </a:xfrm>
        </p:spPr>
      </p:pic>
    </p:spTree>
    <p:extLst>
      <p:ext uri="{BB962C8B-B14F-4D97-AF65-F5344CB8AC3E}">
        <p14:creationId xmlns:p14="http://schemas.microsoft.com/office/powerpoint/2010/main" val="2999847665"/>
      </p:ext>
    </p:extLst>
  </p:cSld>
  <p:clrMapOvr>
    <a:masterClrMapping/>
  </p:clrMapOvr>
  <p:timing>
    <p:tnLst>
      <p:par>
        <p:cTn id="1" dur="indefinite" restart="never" nodeType="tmRoot"/>
      </p:par>
    </p:tnLst>
  </p:timing>
</p:sld>
</file>

<file path=ppt/theme/theme1.xml><?xml version="1.0" encoding="utf-8"?>
<a:theme xmlns:a="http://schemas.openxmlformats.org/drawingml/2006/main" name="App creator  Smart pho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App creator  Smart phone</Template>
  <TotalTime>857</TotalTime>
  <Words>1552</Words>
  <Application>Microsoft Office PowerPoint</Application>
  <PresentationFormat>عرض على الشاشة (3:4)‏</PresentationFormat>
  <Paragraphs>231</Paragraphs>
  <Slides>71</Slides>
  <Notes>0</Notes>
  <HiddenSlides>0</HiddenSlides>
  <MMClips>2</MMClips>
  <ScaleCrop>false</ScaleCrop>
  <HeadingPairs>
    <vt:vector size="4" baseType="variant">
      <vt:variant>
        <vt:lpstr>نسق</vt:lpstr>
      </vt:variant>
      <vt:variant>
        <vt:i4>1</vt:i4>
      </vt:variant>
      <vt:variant>
        <vt:lpstr>عناوين الشرائح</vt:lpstr>
      </vt:variant>
      <vt:variant>
        <vt:i4>71</vt:i4>
      </vt:variant>
    </vt:vector>
  </HeadingPairs>
  <TitlesOfParts>
    <vt:vector size="72" baseType="lpstr">
      <vt:lpstr>App creator  Smart phone</vt:lpstr>
      <vt:lpstr>مستجدات التعليم الالكتروني (تطبيقات الهواتف الذكية – ومتاجر الويب)  == ورشة عمل ==</vt:lpstr>
      <vt:lpstr>تعارف</vt:lpstr>
      <vt:lpstr>الجلسة الأولى</vt:lpstr>
      <vt:lpstr>الاندرويد الايفون ..!! صارع القوة</vt:lpstr>
      <vt:lpstr>الاندرويد الايفون ..!! صارع القوة</vt:lpstr>
      <vt:lpstr>الاندرويد الايفون ..!! صارع القوة</vt:lpstr>
      <vt:lpstr>الاندرويد الايفون ..!! صارع القوة</vt:lpstr>
      <vt:lpstr>الاندرويد</vt:lpstr>
      <vt:lpstr>دعونا ندخل في المقدمة </vt:lpstr>
      <vt:lpstr>Develop Android System</vt:lpstr>
      <vt:lpstr>Develop Android System</vt:lpstr>
      <vt:lpstr>عرض تقديمي في PowerPoint</vt:lpstr>
      <vt:lpstr>الهاتف الذكي ؟؟</vt:lpstr>
      <vt:lpstr>الهاتف الذكي ... هو </vt:lpstr>
      <vt:lpstr>نظم التشغيل </vt:lpstr>
      <vt:lpstr>منتجات أبل</vt:lpstr>
      <vt:lpstr>تاريخ أبل</vt:lpstr>
      <vt:lpstr>مبيعات أبل</vt:lpstr>
      <vt:lpstr>عرض تقديمي في PowerPoint</vt:lpstr>
      <vt:lpstr>نبذة عن مخترع نظام ابل ستيف جوبز</vt:lpstr>
      <vt:lpstr>ما الجديد في ايفون 5</vt:lpstr>
      <vt:lpstr>نظام الاندرويد </vt:lpstr>
      <vt:lpstr>نظام الاندرويد </vt:lpstr>
      <vt:lpstr>اصدارات نظام الاندرويد </vt:lpstr>
      <vt:lpstr>مبيعات نظام الاندرويد </vt:lpstr>
      <vt:lpstr>مبيعات نظام الاندرويد </vt:lpstr>
      <vt:lpstr>ماهو الجديد عن نظام الاندرويد 4</vt:lpstr>
      <vt:lpstr>نظام الوندوز فون </vt:lpstr>
      <vt:lpstr>نظام الوندوز فون </vt:lpstr>
      <vt:lpstr>نظرة سريعة </vt:lpstr>
      <vt:lpstr>نقاط مهمة قبل الانطلاق </vt:lpstr>
      <vt:lpstr>عرض تقديمي في PowerPoint</vt:lpstr>
      <vt:lpstr>عرض تقديمي في PowerPoint</vt:lpstr>
      <vt:lpstr>عرض تقديمي في PowerPoint</vt:lpstr>
      <vt:lpstr>معايير الاختيار</vt:lpstr>
      <vt:lpstr>الاختيار والأسس التعليمية للهواتف الذكية</vt:lpstr>
      <vt:lpstr>الاختيار والأسس التعليمية للهواتف الذكية</vt:lpstr>
      <vt:lpstr>من الأفضل </vt:lpstr>
      <vt:lpstr>المقارنة</vt:lpstr>
      <vt:lpstr>مميزات الهاتف والنظام:</vt:lpstr>
      <vt:lpstr>ملاحظات على النظام </vt:lpstr>
      <vt:lpstr>مميزات الهاتف والنظام:</vt:lpstr>
      <vt:lpstr>ملاحظات على النظام </vt:lpstr>
      <vt:lpstr>تنبيه هام </vt:lpstr>
      <vt:lpstr>المفهوم الموسع للمواصفات الفنية المقررات الرقمية </vt:lpstr>
      <vt:lpstr>نلاحظ من خلال ورشة العمل </vt:lpstr>
      <vt:lpstr>نلاحظ من خلال ورشة العمل </vt:lpstr>
      <vt:lpstr>كيف نبني تطبيق في الهاتف الذكي ؟</vt:lpstr>
      <vt:lpstr>تطبيق </vt:lpstr>
      <vt:lpstr>إنشاء حساب على GMAIL </vt:lpstr>
      <vt:lpstr>تطبيق BLOGGER </vt:lpstr>
      <vt:lpstr>Create blogger Google </vt:lpstr>
      <vt:lpstr>تطبيق </vt:lpstr>
      <vt:lpstr>تطبيق ANDROMO</vt:lpstr>
      <vt:lpstr>APPS MAKER STORE</vt:lpstr>
      <vt:lpstr>Seattle clouds </vt:lpstr>
      <vt:lpstr>Appsbuilderتطبيق </vt:lpstr>
      <vt:lpstr>تطبيق shoutem</vt:lpstr>
      <vt:lpstr> app inventor </vt:lpstr>
      <vt:lpstr>التسجيل بحساب مطور</vt:lpstr>
      <vt:lpstr>متاجر الويب </vt:lpstr>
      <vt:lpstr>التعريف بها</vt:lpstr>
      <vt:lpstr>ما هو السر في نجاح المتاجر</vt:lpstr>
      <vt:lpstr>كيف نستفيد من المتاجر تعليمياً</vt:lpstr>
      <vt:lpstr>ما هي الشركات التقنية </vt:lpstr>
      <vt:lpstr>عرض تقديمي في PowerPoint</vt:lpstr>
      <vt:lpstr>الخيار التعليمي</vt:lpstr>
      <vt:lpstr>صورة  من سبورة الرياضيات</vt:lpstr>
      <vt:lpstr>برامج اللغة الإنجليزية</vt:lpstr>
      <vt:lpstr>الاسئلة </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تطبيقات الهواتف الذكية (الاندرويد) في التعلم الالكتروني == ورشة التأسيس ==</dc:title>
  <dc:creator>Mac User</dc:creator>
  <cp:lastModifiedBy>Mac User</cp:lastModifiedBy>
  <cp:revision>9</cp:revision>
  <dcterms:created xsi:type="dcterms:W3CDTF">2012-12-03T21:05:46Z</dcterms:created>
  <dcterms:modified xsi:type="dcterms:W3CDTF">2012-12-08T08:12:14Z</dcterms:modified>
</cp:coreProperties>
</file>