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A3B37-2BF5-475A-85A2-88324A00D002}" type="datetimeFigureOut">
              <a:rPr lang="ar-SA" smtClean="0"/>
              <a:pPr/>
              <a:t>26/04/33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01ACB-61F4-4948-B5D0-EBF562CE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139952" y="1700808"/>
            <a:ext cx="2736304" cy="2862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ar-SA" sz="6000" dirty="0" smtClean="0">
                <a:cs typeface="DecoType Naskh Extensions" pitchFamily="2" charset="-78"/>
              </a:rPr>
              <a:t>وما توفيقي إلا بالله </a:t>
            </a:r>
            <a:endParaRPr lang="ar-SA" sz="6000" dirty="0">
              <a:cs typeface="DecoType Naskh Extension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236296" y="260648"/>
            <a:ext cx="1656184" cy="46166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صورة9.jpg"/>
          <p:cNvPicPr>
            <a:picLocks noChangeAspect="1"/>
          </p:cNvPicPr>
          <p:nvPr/>
        </p:nvPicPr>
        <p:blipFill>
          <a:blip r:embed="rId2" cstate="print"/>
          <a:srcRect b="16176"/>
          <a:stretch>
            <a:fillRect/>
          </a:stretch>
        </p:blipFill>
        <p:spPr>
          <a:xfrm>
            <a:off x="2411760" y="1124744"/>
            <a:ext cx="568863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مربع نص 5"/>
          <p:cNvSpPr txBox="1"/>
          <p:nvPr/>
        </p:nvSpPr>
        <p:spPr>
          <a:xfrm rot="21252175">
            <a:off x="4801437" y="1179682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10.jpg"/>
          <p:cNvPicPr>
            <a:picLocks noChangeAspect="1"/>
          </p:cNvPicPr>
          <p:nvPr/>
        </p:nvPicPr>
        <p:blipFill>
          <a:blip r:embed="rId2" cstate="print"/>
          <a:srcRect l="3734" t="11710" b="2138"/>
          <a:stretch>
            <a:fillRect/>
          </a:stretch>
        </p:blipFill>
        <p:spPr>
          <a:xfrm>
            <a:off x="1259632" y="980728"/>
            <a:ext cx="58025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11.jpg"/>
          <p:cNvPicPr>
            <a:picLocks noChangeAspect="1"/>
          </p:cNvPicPr>
          <p:nvPr/>
        </p:nvPicPr>
        <p:blipFill>
          <a:blip r:embed="rId2" cstate="print"/>
          <a:srcRect t="11710" b="4053"/>
          <a:stretch>
            <a:fillRect/>
          </a:stretch>
        </p:blipFill>
        <p:spPr>
          <a:xfrm>
            <a:off x="1176528" y="764704"/>
            <a:ext cx="679094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صورة12.jpg"/>
          <p:cNvPicPr>
            <a:picLocks noChangeAspect="1"/>
          </p:cNvPicPr>
          <p:nvPr/>
        </p:nvPicPr>
        <p:blipFill>
          <a:blip r:embed="rId2" cstate="print"/>
          <a:srcRect l="1239" t="7127"/>
          <a:stretch>
            <a:fillRect/>
          </a:stretch>
        </p:blipFill>
        <p:spPr>
          <a:xfrm>
            <a:off x="2411760" y="1268760"/>
            <a:ext cx="597666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13.jpg"/>
          <p:cNvPicPr>
            <a:picLocks noChangeAspect="1"/>
          </p:cNvPicPr>
          <p:nvPr/>
        </p:nvPicPr>
        <p:blipFill>
          <a:blip r:embed="rId2" cstate="print"/>
          <a:srcRect l="3444" t="12472"/>
          <a:stretch>
            <a:fillRect/>
          </a:stretch>
        </p:blipFill>
        <p:spPr>
          <a:xfrm>
            <a:off x="2483768" y="1268760"/>
            <a:ext cx="60486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590465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15.jpg"/>
          <p:cNvPicPr>
            <a:picLocks noChangeAspect="1"/>
          </p:cNvPicPr>
          <p:nvPr/>
        </p:nvPicPr>
        <p:blipFill>
          <a:blip r:embed="rId2" cstate="print"/>
          <a:srcRect t="5062"/>
          <a:stretch>
            <a:fillRect/>
          </a:stretch>
        </p:blipFill>
        <p:spPr>
          <a:xfrm>
            <a:off x="1187624" y="980728"/>
            <a:ext cx="669674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16.jpg"/>
          <p:cNvPicPr>
            <a:picLocks noChangeAspect="1"/>
          </p:cNvPicPr>
          <p:nvPr/>
        </p:nvPicPr>
        <p:blipFill>
          <a:blip r:embed="rId2" cstate="print"/>
          <a:srcRect b="6738"/>
          <a:stretch>
            <a:fillRect/>
          </a:stretch>
        </p:blipFill>
        <p:spPr>
          <a:xfrm>
            <a:off x="899592" y="836712"/>
            <a:ext cx="652838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17.jpg"/>
          <p:cNvPicPr>
            <a:picLocks noChangeAspect="1"/>
          </p:cNvPicPr>
          <p:nvPr/>
        </p:nvPicPr>
        <p:blipFill>
          <a:blip r:embed="rId2" cstate="print"/>
          <a:srcRect t="10133" b="4485"/>
          <a:stretch>
            <a:fillRect/>
          </a:stretch>
        </p:blipFill>
        <p:spPr>
          <a:xfrm>
            <a:off x="1187624" y="980728"/>
            <a:ext cx="66967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1.jpg"/>
          <p:cNvPicPr>
            <a:picLocks noChangeAspect="1"/>
          </p:cNvPicPr>
          <p:nvPr/>
        </p:nvPicPr>
        <p:blipFill>
          <a:blip r:embed="rId2" cstate="print"/>
          <a:srcRect l="6571" t="16667" r="11499" b="11111"/>
          <a:stretch>
            <a:fillRect/>
          </a:stretch>
        </p:blipFill>
        <p:spPr>
          <a:xfrm>
            <a:off x="2411760" y="1628800"/>
            <a:ext cx="518457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611560" y="5733256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شريط إلى الأعلى 5"/>
          <p:cNvSpPr/>
          <p:nvPr/>
        </p:nvSpPr>
        <p:spPr>
          <a:xfrm>
            <a:off x="755576" y="260648"/>
            <a:ext cx="4320480" cy="1080120"/>
          </a:xfrm>
          <a:prstGeom prst="ribbon2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شرح مبسط لبوابة الطالبات الأكاديمية </a:t>
            </a:r>
            <a:endParaRPr lang="ar-S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صورة2.jpg"/>
          <p:cNvPicPr>
            <a:picLocks noChangeAspect="1"/>
          </p:cNvPicPr>
          <p:nvPr/>
        </p:nvPicPr>
        <p:blipFill>
          <a:blip r:embed="rId2" cstate="print"/>
          <a:srcRect l="4302" t="16773" r="9841" b="1820"/>
          <a:stretch>
            <a:fillRect/>
          </a:stretch>
        </p:blipFill>
        <p:spPr>
          <a:xfrm>
            <a:off x="2195736" y="1988840"/>
            <a:ext cx="44644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صورة3 ‫‬.jpg"/>
          <p:cNvPicPr>
            <a:picLocks noChangeAspect="1"/>
          </p:cNvPicPr>
          <p:nvPr/>
        </p:nvPicPr>
        <p:blipFill>
          <a:blip r:embed="rId2" cstate="print"/>
          <a:srcRect t="12173"/>
          <a:stretch>
            <a:fillRect/>
          </a:stretch>
        </p:blipFill>
        <p:spPr>
          <a:xfrm>
            <a:off x="1792224" y="1844824"/>
            <a:ext cx="5559552" cy="367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4.jpg"/>
          <p:cNvPicPr>
            <a:picLocks noChangeAspect="1"/>
          </p:cNvPicPr>
          <p:nvPr/>
        </p:nvPicPr>
        <p:blipFill>
          <a:blip r:embed="rId2" cstate="print"/>
          <a:srcRect l="4592" t="11646" r="4721" b="3505"/>
          <a:stretch>
            <a:fillRect/>
          </a:stretch>
        </p:blipFill>
        <p:spPr>
          <a:xfrm>
            <a:off x="2555776" y="1772816"/>
            <a:ext cx="568863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صورة 4" descr="صورة5.jpg"/>
          <p:cNvPicPr>
            <a:picLocks noChangeAspect="1"/>
          </p:cNvPicPr>
          <p:nvPr/>
        </p:nvPicPr>
        <p:blipFill>
          <a:blip r:embed="rId2" cstate="print"/>
          <a:srcRect l="7229" t="12162" b="17568"/>
          <a:stretch>
            <a:fillRect/>
          </a:stretch>
        </p:blipFill>
        <p:spPr>
          <a:xfrm>
            <a:off x="2843808" y="1556792"/>
            <a:ext cx="55446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6.jpg"/>
          <p:cNvPicPr>
            <a:picLocks noChangeAspect="1"/>
          </p:cNvPicPr>
          <p:nvPr/>
        </p:nvPicPr>
        <p:blipFill>
          <a:blip r:embed="rId2" cstate="print"/>
          <a:srcRect l="11985" t="12599" b="15716"/>
          <a:stretch>
            <a:fillRect/>
          </a:stretch>
        </p:blipFill>
        <p:spPr>
          <a:xfrm>
            <a:off x="1619672" y="1196752"/>
            <a:ext cx="569552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صورة7.jpg"/>
          <p:cNvPicPr>
            <a:picLocks noChangeAspect="1"/>
          </p:cNvPicPr>
          <p:nvPr/>
        </p:nvPicPr>
        <p:blipFill>
          <a:blip r:embed="rId2" cstate="print"/>
          <a:srcRect t="12599" b="12600"/>
          <a:stretch>
            <a:fillRect/>
          </a:stretch>
        </p:blipFill>
        <p:spPr>
          <a:xfrm>
            <a:off x="683568" y="620688"/>
            <a:ext cx="74168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236296" y="332656"/>
            <a:ext cx="12234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 . أمل العتيبي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صورة 5" descr="صورة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6065520" cy="476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كلاسيكي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81</Words>
  <Application>Microsoft Office PowerPoint</Application>
  <PresentationFormat>عرض على الشاشة (3:4)‏</PresentationFormat>
  <Paragraphs>20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مشربية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5</cp:revision>
  <dcterms:created xsi:type="dcterms:W3CDTF">2012-03-19T20:00:31Z</dcterms:created>
  <dcterms:modified xsi:type="dcterms:W3CDTF">2012-03-19T20:54:25Z</dcterms:modified>
</cp:coreProperties>
</file>