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32"/>
  </p:notesMasterIdLst>
  <p:sldIdLst>
    <p:sldId id="256" r:id="rId2"/>
    <p:sldId id="281" r:id="rId3"/>
    <p:sldId id="280" r:id="rId4"/>
    <p:sldId id="275" r:id="rId5"/>
    <p:sldId id="257" r:id="rId6"/>
    <p:sldId id="276" r:id="rId7"/>
    <p:sldId id="265" r:id="rId8"/>
    <p:sldId id="267" r:id="rId9"/>
    <p:sldId id="263" r:id="rId10"/>
    <p:sldId id="264" r:id="rId11"/>
    <p:sldId id="259" r:id="rId12"/>
    <p:sldId id="260" r:id="rId13"/>
    <p:sldId id="261" r:id="rId14"/>
    <p:sldId id="262" r:id="rId15"/>
    <p:sldId id="282" r:id="rId16"/>
    <p:sldId id="266" r:id="rId17"/>
    <p:sldId id="283" r:id="rId18"/>
    <p:sldId id="278" r:id="rId19"/>
    <p:sldId id="279" r:id="rId20"/>
    <p:sldId id="269" r:id="rId21"/>
    <p:sldId id="272" r:id="rId22"/>
    <p:sldId id="274" r:id="rId23"/>
    <p:sldId id="284" r:id="rId24"/>
    <p:sldId id="273" r:id="rId25"/>
    <p:sldId id="277" r:id="rId26"/>
    <p:sldId id="271" r:id="rId27"/>
    <p:sldId id="270" r:id="rId28"/>
    <p:sldId id="258" r:id="rId29"/>
    <p:sldId id="268" r:id="rId30"/>
    <p:sldId id="285" r:id="rId3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87C4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1182" autoAdjust="0"/>
  </p:normalViewPr>
  <p:slideViewPr>
    <p:cSldViewPr>
      <p:cViewPr varScale="1">
        <p:scale>
          <a:sx n="65" d="100"/>
          <a:sy n="65" d="100"/>
        </p:scale>
        <p:origin x="-66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22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D1BA3D1C-8DEE-41F5-9BE4-EC5515DFC92B}" type="datetimeFigureOut">
              <a:rPr lang="ar-SA" smtClean="0"/>
              <a:pPr/>
              <a:t>09/04/1433</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D19E165D-EBE5-4B72-8349-DBB691837BA3}" type="slidenum">
              <a:rPr lang="ar-SA" smtClean="0"/>
              <a:pPr/>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D19E165D-EBE5-4B72-8349-DBB691837BA3}" type="slidenum">
              <a:rPr lang="ar-SA" smtClean="0"/>
              <a:pPr/>
              <a:t>20</a:t>
            </a:fld>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عنوان 28"/>
          <p:cNvSpPr>
            <a:spLocks noGrp="1"/>
          </p:cNvSpPr>
          <p:nvPr>
            <p:ph type="ctrTitle"/>
          </p:nvPr>
        </p:nvSpPr>
        <p:spPr>
          <a:xfrm>
            <a:off x="381000" y="4853411"/>
            <a:ext cx="8458200" cy="1222375"/>
          </a:xfrm>
        </p:spPr>
        <p:txBody>
          <a:bodyPr anchor="t"/>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16" name="عنصر نائب للتاريخ 15"/>
          <p:cNvSpPr>
            <a:spLocks noGrp="1"/>
          </p:cNvSpPr>
          <p:nvPr>
            <p:ph type="dt" sz="half" idx="10"/>
          </p:nvPr>
        </p:nvSpPr>
        <p:spPr/>
        <p:txBody>
          <a:bodyPr/>
          <a:lstStyle/>
          <a:p>
            <a:fld id="{1DDE5507-CBB9-49E4-8517-F55427BBDAFC}" type="datetimeFigureOut">
              <a:rPr lang="ar-SA" smtClean="0"/>
              <a:pPr/>
              <a:t>09/04/1433</a:t>
            </a:fld>
            <a:endParaRPr lang="ar-SA"/>
          </a:p>
        </p:txBody>
      </p:sp>
      <p:sp>
        <p:nvSpPr>
          <p:cNvPr id="2" name="عنصر نائب للتذييل 1"/>
          <p:cNvSpPr>
            <a:spLocks noGrp="1"/>
          </p:cNvSpPr>
          <p:nvPr>
            <p:ph type="ftr" sz="quarter" idx="11"/>
          </p:nvPr>
        </p:nvSpPr>
        <p:spPr/>
        <p:txBody>
          <a:bodyPr/>
          <a:lstStyle/>
          <a:p>
            <a:endParaRPr lang="ar-SA"/>
          </a:p>
        </p:txBody>
      </p:sp>
      <p:sp>
        <p:nvSpPr>
          <p:cNvPr id="15" name="عنصر نائب لرقم الشريحة 14"/>
          <p:cNvSpPr>
            <a:spLocks noGrp="1"/>
          </p:cNvSpPr>
          <p:nvPr>
            <p:ph type="sldNum" sz="quarter" idx="12"/>
          </p:nvPr>
        </p:nvSpPr>
        <p:spPr>
          <a:xfrm>
            <a:off x="8229600" y="6473952"/>
            <a:ext cx="758952" cy="246888"/>
          </a:xfrm>
        </p:spPr>
        <p:txBody>
          <a:bodyPr/>
          <a:lstStyle/>
          <a:p>
            <a:fld id="{961276EE-C5DD-44D9-A08A-F4D0671DCF2E}" type="slidenum">
              <a:rPr lang="ar-SA" smtClean="0"/>
              <a:pPr/>
              <a:t>‹#›</a:t>
            </a:fld>
            <a:endParaRPr lang="ar-SA"/>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DDE5507-CBB9-49E4-8517-F55427BBDAFC}" type="datetimeFigureOut">
              <a:rPr lang="ar-SA" smtClean="0"/>
              <a:pPr/>
              <a:t>09/04/1433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61276EE-C5DD-44D9-A08A-F4D0671DCF2E}" type="slidenum">
              <a:rPr lang="ar-SA" smtClean="0"/>
              <a:pPr/>
              <a:t>‹#›</a:t>
            </a:fld>
            <a:endParaRPr lang="ar-SA"/>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549276"/>
            <a:ext cx="18288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549276"/>
            <a:ext cx="6248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DDE5507-CBB9-49E4-8517-F55427BBDAFC}" type="datetimeFigureOut">
              <a:rPr lang="ar-SA" smtClean="0"/>
              <a:pPr/>
              <a:t>09/04/1433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61276EE-C5DD-44D9-A08A-F4D0671DCF2E}" type="slidenum">
              <a:rPr lang="ar-SA" smtClean="0"/>
              <a:pPr/>
              <a:t>‹#›</a:t>
            </a:fld>
            <a:endParaRPr lang="ar-SA"/>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2" name="عنوان 21"/>
          <p:cNvSpPr>
            <a:spLocks noGrp="1"/>
          </p:cNvSpPr>
          <p:nvPr>
            <p:ph type="title"/>
          </p:nvPr>
        </p:nvSpPr>
        <p:spPr/>
        <p:txBody>
          <a:bodyPr/>
          <a:lstStyle/>
          <a:p>
            <a:r>
              <a:rPr kumimoji="0" lang="ar-SA" smtClean="0"/>
              <a:t>انقر لتحرير نمط العنوان الرئيسي</a:t>
            </a:r>
            <a:endParaRPr kumimoji="0" lang="en-US"/>
          </a:p>
        </p:txBody>
      </p:sp>
      <p:sp>
        <p:nvSpPr>
          <p:cNvPr id="27" name="عنصر نائب للمحتوى 26"/>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عنصر نائب للتاريخ 24"/>
          <p:cNvSpPr>
            <a:spLocks noGrp="1"/>
          </p:cNvSpPr>
          <p:nvPr>
            <p:ph type="dt" sz="half" idx="10"/>
          </p:nvPr>
        </p:nvSpPr>
        <p:spPr/>
        <p:txBody>
          <a:bodyPr/>
          <a:lstStyle/>
          <a:p>
            <a:fld id="{1DDE5507-CBB9-49E4-8517-F55427BBDAFC}" type="datetimeFigureOut">
              <a:rPr lang="ar-SA" smtClean="0"/>
              <a:pPr/>
              <a:t>09/04/1433</a:t>
            </a:fld>
            <a:endParaRPr lang="ar-SA"/>
          </a:p>
        </p:txBody>
      </p:sp>
      <p:sp>
        <p:nvSpPr>
          <p:cNvPr id="19" name="عنصر نائب للتذييل 18"/>
          <p:cNvSpPr>
            <a:spLocks noGrp="1"/>
          </p:cNvSpPr>
          <p:nvPr>
            <p:ph type="ftr" sz="quarter" idx="11"/>
          </p:nvPr>
        </p:nvSpPr>
        <p:spPr>
          <a:xfrm>
            <a:off x="3581400" y="76200"/>
            <a:ext cx="2895600" cy="288925"/>
          </a:xfrm>
        </p:spPr>
        <p:txBody>
          <a:bodyPr/>
          <a:lstStyle/>
          <a:p>
            <a:endParaRPr lang="ar-SA"/>
          </a:p>
        </p:txBody>
      </p:sp>
      <p:sp>
        <p:nvSpPr>
          <p:cNvPr id="16" name="عنصر نائب لرقم الشريحة 15"/>
          <p:cNvSpPr>
            <a:spLocks noGrp="1"/>
          </p:cNvSpPr>
          <p:nvPr>
            <p:ph type="sldNum" sz="quarter" idx="12"/>
          </p:nvPr>
        </p:nvSpPr>
        <p:spPr>
          <a:xfrm>
            <a:off x="8229600" y="6473952"/>
            <a:ext cx="758952" cy="246888"/>
          </a:xfrm>
        </p:spPr>
        <p:txBody>
          <a:bodyPr/>
          <a:lstStyle/>
          <a:p>
            <a:fld id="{961276EE-C5DD-44D9-A08A-F4D0671DCF2E}" type="slidenum">
              <a:rPr lang="ar-SA" smtClean="0"/>
              <a:pPr/>
              <a:t>‹#›</a:t>
            </a:fld>
            <a:endParaRPr lang="ar-SA"/>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2"/>
      </p:bgRef>
    </p:bg>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لنص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19" name="عنصر نائب للتاريخ 18"/>
          <p:cNvSpPr>
            <a:spLocks noGrp="1"/>
          </p:cNvSpPr>
          <p:nvPr>
            <p:ph type="dt" sz="half" idx="10"/>
          </p:nvPr>
        </p:nvSpPr>
        <p:spPr/>
        <p:txBody>
          <a:bodyPr/>
          <a:lstStyle/>
          <a:p>
            <a:fld id="{1DDE5507-CBB9-49E4-8517-F55427BBDAFC}" type="datetimeFigureOut">
              <a:rPr lang="ar-SA" smtClean="0"/>
              <a:pPr/>
              <a:t>09/04/1433</a:t>
            </a:fld>
            <a:endParaRPr lang="ar-SA"/>
          </a:p>
        </p:txBody>
      </p:sp>
      <p:sp>
        <p:nvSpPr>
          <p:cNvPr id="11" name="عنصر نائب للتذييل 10"/>
          <p:cNvSpPr>
            <a:spLocks noGrp="1"/>
          </p:cNvSpPr>
          <p:nvPr>
            <p:ph type="ftr" sz="quarter" idx="11"/>
          </p:nvPr>
        </p:nvSpPr>
        <p:spPr/>
        <p:txBody>
          <a:bodyPr/>
          <a:lstStyle/>
          <a:p>
            <a:endParaRPr lang="ar-SA"/>
          </a:p>
        </p:txBody>
      </p:sp>
      <p:sp>
        <p:nvSpPr>
          <p:cNvPr id="16" name="عنصر نائب لرقم الشريحة 15"/>
          <p:cNvSpPr>
            <a:spLocks noGrp="1"/>
          </p:cNvSpPr>
          <p:nvPr>
            <p:ph type="sldNum" sz="quarter" idx="12"/>
          </p:nvPr>
        </p:nvSpPr>
        <p:spPr/>
        <p:txBody>
          <a:bodyPr/>
          <a:lstStyle/>
          <a:p>
            <a:fld id="{961276EE-C5DD-44D9-A08A-F4D0671DCF2E}" type="slidenum">
              <a:rPr lang="ar-SA" smtClean="0"/>
              <a:pPr/>
              <a:t>‹#›</a:t>
            </a:fld>
            <a:endParaRPr lang="ar-SA"/>
          </a:p>
        </p:txBody>
      </p:sp>
      <p:sp>
        <p:nvSpPr>
          <p:cNvPr id="8" name="عنوان 7"/>
          <p:cNvSpPr>
            <a:spLocks noGrp="1"/>
          </p:cNvSpPr>
          <p:nvPr>
            <p:ph type="title"/>
          </p:nvPr>
        </p:nvSpPr>
        <p:spPr>
          <a:xfrm>
            <a:off x="180475" y="2947085"/>
            <a:ext cx="8686800" cy="1184825"/>
          </a:xfrm>
        </p:spPr>
        <p:txBody>
          <a:bodyPr rtlCol="0" anchor="t"/>
          <a:lstStyle>
            <a:lvl1pPr algn="r">
              <a:defRPr/>
            </a:lvl1pPr>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0" name="عنوان 19"/>
          <p:cNvSpPr>
            <a:spLocks noGrp="1"/>
          </p:cNvSpPr>
          <p:nvPr>
            <p:ph type="title"/>
          </p:nvPr>
        </p:nvSpPr>
        <p:spPr>
          <a:xfrm>
            <a:off x="301752" y="457200"/>
            <a:ext cx="8686800" cy="841248"/>
          </a:xfrm>
        </p:spPr>
        <p:txBody>
          <a:bodyPr/>
          <a:lstStyle/>
          <a:p>
            <a:r>
              <a:rPr kumimoji="0" lang="ar-SA" smtClean="0"/>
              <a:t>انقر لتحرير نمط العنوان الرئيسي</a:t>
            </a:r>
            <a:endParaRPr kumimoji="0" lang="en-US"/>
          </a:p>
        </p:txBody>
      </p:sp>
      <p:sp>
        <p:nvSpPr>
          <p:cNvPr id="14" name="عنصر نائب للمحتوى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0"/>
          </p:nvPr>
        </p:nvSpPr>
        <p:spPr/>
        <p:txBody>
          <a:bodyPr/>
          <a:lstStyle/>
          <a:p>
            <a:fld id="{1DDE5507-CBB9-49E4-8517-F55427BBDAFC}" type="datetimeFigureOut">
              <a:rPr lang="ar-SA" smtClean="0"/>
              <a:pPr/>
              <a:t>09/04/1433</a:t>
            </a:fld>
            <a:endParaRPr lang="ar-SA"/>
          </a:p>
        </p:txBody>
      </p:sp>
      <p:sp>
        <p:nvSpPr>
          <p:cNvPr id="10" name="عنصر نائب للتذييل 9"/>
          <p:cNvSpPr>
            <a:spLocks noGrp="1"/>
          </p:cNvSpPr>
          <p:nvPr>
            <p:ph type="ftr" sz="quarter" idx="11"/>
          </p:nvPr>
        </p:nvSpPr>
        <p:spPr/>
        <p:txBody>
          <a:bodyPr/>
          <a:lstStyle/>
          <a:p>
            <a:endParaRPr lang="ar-SA"/>
          </a:p>
        </p:txBody>
      </p:sp>
      <p:sp>
        <p:nvSpPr>
          <p:cNvPr id="31" name="عنصر نائب لرقم الشريحة 30"/>
          <p:cNvSpPr>
            <a:spLocks noGrp="1"/>
          </p:cNvSpPr>
          <p:nvPr>
            <p:ph type="sldNum" sz="quarter" idx="12"/>
          </p:nvPr>
        </p:nvSpPr>
        <p:spPr/>
        <p:txBody>
          <a:bodyPr/>
          <a:lstStyle/>
          <a:p>
            <a:fld id="{961276EE-C5DD-44D9-A08A-F4D0671DCF2E}" type="slidenum">
              <a:rPr lang="ar-SA" smtClean="0"/>
              <a:pPr/>
              <a:t>‹#›</a:t>
            </a:fld>
            <a:endParaRPr lang="ar-SA"/>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9" name="عنوان 28"/>
          <p:cNvSpPr>
            <a:spLocks noGrp="1"/>
          </p:cNvSpPr>
          <p:nvPr>
            <p:ph type="title"/>
          </p:nvPr>
        </p:nvSpPr>
        <p:spPr>
          <a:xfrm>
            <a:off x="304800" y="5410200"/>
            <a:ext cx="8610600" cy="882650"/>
          </a:xfrm>
        </p:spPr>
        <p:txBody>
          <a:bodyPr anchor="ctr"/>
          <a:lstStyle>
            <a:lvl1pPr>
              <a:defRPr/>
            </a:lvl1p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25" name="عنصر نائب للنص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8" name="عنصر نائب للمحتوى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عنصر نائب للتاريخ 9"/>
          <p:cNvSpPr>
            <a:spLocks noGrp="1"/>
          </p:cNvSpPr>
          <p:nvPr>
            <p:ph type="dt" sz="half" idx="10"/>
          </p:nvPr>
        </p:nvSpPr>
        <p:spPr/>
        <p:txBody>
          <a:bodyPr/>
          <a:lstStyle/>
          <a:p>
            <a:fld id="{1DDE5507-CBB9-49E4-8517-F55427BBDAFC}" type="datetimeFigureOut">
              <a:rPr lang="ar-SA" smtClean="0"/>
              <a:pPr/>
              <a:t>09/04/1433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229600" y="6477000"/>
            <a:ext cx="762000" cy="246888"/>
          </a:xfrm>
        </p:spPr>
        <p:txBody>
          <a:bodyPr/>
          <a:lstStyle/>
          <a:p>
            <a:fld id="{961276EE-C5DD-44D9-A08A-F4D0671DCF2E}" type="slidenum">
              <a:rPr lang="ar-SA" smtClean="0"/>
              <a:pPr/>
              <a:t>‹#›</a:t>
            </a:fld>
            <a:endParaRPr lang="ar-SA"/>
          </a:p>
        </p:txBody>
      </p:sp>
      <p:sp>
        <p:nvSpPr>
          <p:cNvPr id="11" name="رابط مستقيم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30" name="عنوان 29"/>
          <p:cNvSpPr>
            <a:spLocks noGrp="1"/>
          </p:cNvSpPr>
          <p:nvPr>
            <p:ph type="title"/>
          </p:nvPr>
        </p:nvSpPr>
        <p:spPr>
          <a:xfrm>
            <a:off x="301752" y="457200"/>
            <a:ext cx="8686800" cy="841248"/>
          </a:xfrm>
        </p:spPr>
        <p:txBody>
          <a:bodyPr/>
          <a:lstStyle/>
          <a:p>
            <a:r>
              <a:rPr kumimoji="0" lang="ar-SA" smtClean="0"/>
              <a:t>انقر لتحرير نمط العنوان الرئيسي</a:t>
            </a:r>
            <a:endParaRPr kumimoji="0" lang="en-US"/>
          </a:p>
        </p:txBody>
      </p:sp>
      <p:sp>
        <p:nvSpPr>
          <p:cNvPr id="12" name="عنصر نائب للتاريخ 11"/>
          <p:cNvSpPr>
            <a:spLocks noGrp="1"/>
          </p:cNvSpPr>
          <p:nvPr>
            <p:ph type="dt" sz="half" idx="10"/>
          </p:nvPr>
        </p:nvSpPr>
        <p:spPr/>
        <p:txBody>
          <a:bodyPr/>
          <a:lstStyle/>
          <a:p>
            <a:fld id="{1DDE5507-CBB9-49E4-8517-F55427BBDAFC}" type="datetimeFigureOut">
              <a:rPr lang="ar-SA" smtClean="0"/>
              <a:pPr/>
              <a:t>09/04/1433</a:t>
            </a:fld>
            <a:endParaRPr lang="ar-SA"/>
          </a:p>
        </p:txBody>
      </p:sp>
      <p:sp>
        <p:nvSpPr>
          <p:cNvPr id="21" name="عنصر نائب للتذييل 20"/>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61276EE-C5DD-44D9-A08A-F4D0671DCF2E}" type="slidenum">
              <a:rPr lang="ar-SA" smtClean="0"/>
              <a:pPr/>
              <a:t>‹#›</a:t>
            </a:fld>
            <a:endParaRPr lang="ar-SA"/>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p>
            <a:fld id="{1DDE5507-CBB9-49E4-8517-F55427BBDAFC}" type="datetimeFigureOut">
              <a:rPr lang="ar-SA" smtClean="0"/>
              <a:pPr/>
              <a:t>09/04/1433</a:t>
            </a:fld>
            <a:endParaRPr lang="ar-SA"/>
          </a:p>
        </p:txBody>
      </p:sp>
      <p:sp>
        <p:nvSpPr>
          <p:cNvPr id="24" name="عنصر نائب للتذييل 23"/>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61276EE-C5DD-44D9-A08A-F4D0671DCF2E}" type="slidenum">
              <a:rPr lang="ar-SA" smtClean="0"/>
              <a:pPr/>
              <a:t>‹#›</a:t>
            </a:fld>
            <a:endParaRPr lang="ar-SA"/>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8" name="رابط مستقيم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عنوان 11"/>
          <p:cNvSpPr>
            <a:spLocks noGrp="1"/>
          </p:cNvSpPr>
          <p:nvPr>
            <p:ph type="title"/>
          </p:nvPr>
        </p:nvSpPr>
        <p:spPr>
          <a:xfrm>
            <a:off x="457200" y="5486400"/>
            <a:ext cx="8458200" cy="520700"/>
          </a:xfrm>
        </p:spPr>
        <p:txBody>
          <a:bodyPr anchor="ctr"/>
          <a:lstStyle>
            <a:lvl1pPr algn="l">
              <a:buNone/>
              <a:defRPr sz="2000" b="1"/>
            </a:lvl1pPr>
          </a:lstStyle>
          <a:p>
            <a:r>
              <a:rPr kumimoji="0" lang="ar-SA" smtClean="0"/>
              <a:t>انقر لتحرير نمط العنوان الرئيسي</a:t>
            </a:r>
            <a:endParaRPr kumimoji="0" lang="en-US"/>
          </a:p>
        </p:txBody>
      </p:sp>
      <p:sp>
        <p:nvSpPr>
          <p:cNvPr id="26" name="عنصر نائب للنص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14" name="عنصر نائب للمحتوى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عنصر نائب للتاريخ 24"/>
          <p:cNvSpPr>
            <a:spLocks noGrp="1"/>
          </p:cNvSpPr>
          <p:nvPr>
            <p:ph type="dt" sz="half" idx="10"/>
          </p:nvPr>
        </p:nvSpPr>
        <p:spPr/>
        <p:txBody>
          <a:bodyPr/>
          <a:lstStyle/>
          <a:p>
            <a:fld id="{1DDE5507-CBB9-49E4-8517-F55427BBDAFC}" type="datetimeFigureOut">
              <a:rPr lang="ar-SA" smtClean="0"/>
              <a:pPr/>
              <a:t>09/04/1433</a:t>
            </a:fld>
            <a:endParaRPr lang="ar-SA"/>
          </a:p>
        </p:txBody>
      </p:sp>
      <p:sp>
        <p:nvSpPr>
          <p:cNvPr id="29" name="عنصر نائب للتذييل 28"/>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61276EE-C5DD-44D9-A08A-F4D0671DCF2E}" type="slidenum">
              <a:rPr lang="ar-SA" smtClean="0"/>
              <a:pPr/>
              <a:t>‹#›</a:t>
            </a:fld>
            <a:endParaRPr lang="ar-SA"/>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3" name="عنصر نائب للصورة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ar-SA" smtClean="0"/>
              <a:t>انقر فوق الرمز لإضافة صورة</a:t>
            </a:r>
            <a:endParaRPr kumimoji="0" lang="en-US" dirty="0"/>
          </a:p>
        </p:txBody>
      </p:sp>
      <p:sp>
        <p:nvSpPr>
          <p:cNvPr id="7" name="عنصر نائب للتاريخ 6"/>
          <p:cNvSpPr>
            <a:spLocks noGrp="1"/>
          </p:cNvSpPr>
          <p:nvPr>
            <p:ph type="dt" sz="half" idx="10"/>
          </p:nvPr>
        </p:nvSpPr>
        <p:spPr/>
        <p:txBody>
          <a:bodyPr/>
          <a:lstStyle/>
          <a:p>
            <a:fld id="{1DDE5507-CBB9-49E4-8517-F55427BBDAFC}" type="datetimeFigureOut">
              <a:rPr lang="ar-SA" smtClean="0"/>
              <a:pPr/>
              <a:t>09/04/1433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31" name="عنصر نائب لرقم الشريحة 30"/>
          <p:cNvSpPr>
            <a:spLocks noGrp="1"/>
          </p:cNvSpPr>
          <p:nvPr>
            <p:ph type="sldNum" sz="quarter" idx="12"/>
          </p:nvPr>
        </p:nvSpPr>
        <p:spPr/>
        <p:txBody>
          <a:bodyPr/>
          <a:lstStyle/>
          <a:p>
            <a:fld id="{961276EE-C5DD-44D9-A08A-F4D0671DCF2E}" type="slidenum">
              <a:rPr lang="ar-SA" smtClean="0"/>
              <a:pPr/>
              <a:t>‹#›</a:t>
            </a:fld>
            <a:endParaRPr lang="ar-SA"/>
          </a:p>
        </p:txBody>
      </p:sp>
      <p:sp>
        <p:nvSpPr>
          <p:cNvPr id="17" name="عنوان 16"/>
          <p:cNvSpPr>
            <a:spLocks noGrp="1"/>
          </p:cNvSpPr>
          <p:nvPr>
            <p:ph type="title"/>
          </p:nvPr>
        </p:nvSpPr>
        <p:spPr>
          <a:xfrm>
            <a:off x="381000" y="4993760"/>
            <a:ext cx="5867400" cy="522288"/>
          </a:xfrm>
        </p:spPr>
        <p:txBody>
          <a:bodyPr anchor="ctr"/>
          <a:lstStyle>
            <a:lvl1pPr algn="l">
              <a:buNone/>
              <a:defRPr sz="2000" b="1"/>
            </a:lvl1pPr>
          </a:lstStyle>
          <a:p>
            <a:r>
              <a:rPr kumimoji="0" lang="ar-SA" smtClean="0"/>
              <a:t>انقر لتحرير نمط العنوان الرئيسي</a:t>
            </a:r>
            <a:endParaRPr kumimoji="0" lang="en-US"/>
          </a:p>
        </p:txBody>
      </p:sp>
      <p:sp>
        <p:nvSpPr>
          <p:cNvPr id="26" name="عنصر نائب للنص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عنصر نائب للنص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1" name="عنصر نائب للتاريخ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DDE5507-CBB9-49E4-8517-F55427BBDAFC}" type="datetimeFigureOut">
              <a:rPr lang="ar-SA" smtClean="0"/>
              <a:pPr/>
              <a:t>09/04/1433</a:t>
            </a:fld>
            <a:endParaRPr lang="ar-SA"/>
          </a:p>
        </p:txBody>
      </p:sp>
      <p:sp>
        <p:nvSpPr>
          <p:cNvPr id="28" name="عنصر نائب للتذييل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ar-SA"/>
          </a:p>
        </p:txBody>
      </p:sp>
      <p:sp>
        <p:nvSpPr>
          <p:cNvPr id="5" name="عنصر نائب لرقم الشريحة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961276EE-C5DD-44D9-A08A-F4D0671DCF2E}" type="slidenum">
              <a:rPr lang="ar-SA" smtClean="0"/>
              <a:pPr/>
              <a:t>‹#›</a:t>
            </a:fld>
            <a:endParaRPr lang="ar-SA"/>
          </a:p>
        </p:txBody>
      </p:sp>
      <p:sp>
        <p:nvSpPr>
          <p:cNvPr id="10" name="عنصر نائب للعنوان 9"/>
          <p:cNvSpPr>
            <a:spLocks noGrp="1"/>
          </p:cNvSpPr>
          <p:nvPr>
            <p:ph type="title"/>
          </p:nvPr>
        </p:nvSpPr>
        <p:spPr>
          <a:xfrm>
            <a:off x="304800" y="457200"/>
            <a:ext cx="8686800" cy="8382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9" name="رابط مستقيم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رابط مستقيم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fade thruBlk="1"/>
  </p:transition>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audio" Target="file:///C:\Documents%20and%20Settings\User\&#1587;&#1591;&#1581;%20&#1575;&#1604;&#1605;&#1603;&#1578;&#1576;\gk.mp3"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User\My Documents\شعار الجميع222.jpg"/>
          <p:cNvPicPr>
            <a:picLocks noChangeAspect="1" noChangeArrowheads="1"/>
          </p:cNvPicPr>
          <p:nvPr/>
        </p:nvPicPr>
        <p:blipFill>
          <a:blip r:embed="rId2" cstate="print"/>
          <a:srcRect/>
          <a:stretch>
            <a:fillRect/>
          </a:stretch>
        </p:blipFill>
        <p:spPr bwMode="auto">
          <a:xfrm>
            <a:off x="0" y="0"/>
            <a:ext cx="9144000" cy="685800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blinds(horizontal)">
                                      <p:cBhvr>
                                        <p:cTn id="7" dur="1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2844" y="1071546"/>
            <a:ext cx="8848756" cy="5500726"/>
          </a:xfrm>
        </p:spPr>
        <p:txBody>
          <a:bodyPr>
            <a:normAutofit/>
          </a:bodyPr>
          <a:lstStyle/>
          <a:p>
            <a:pPr>
              <a:buNone/>
            </a:pPr>
            <a:r>
              <a:rPr lang="ar-SA" sz="2800" dirty="0" smtClean="0"/>
              <a:t>3- القراءة الترويحية:</a:t>
            </a:r>
          </a:p>
          <a:p>
            <a:pPr>
              <a:buNone/>
            </a:pPr>
            <a:r>
              <a:rPr lang="ar-SA" sz="2400" dirty="0" smtClean="0">
                <a:solidFill>
                  <a:schemeClr val="accent4">
                    <a:lumMod val="75000"/>
                  </a:schemeClr>
                </a:solidFill>
              </a:rPr>
              <a:t>   هي نوع من القراءة يلجأ إليها القارئ لقضاء وقت الفراغ في تسلية مفيدة ولتنمية حب القراءة والإطلاع، وهي تتيح للقارئ الاستمتاع بما يقرأ.</a:t>
            </a:r>
            <a:br>
              <a:rPr lang="ar-SA" sz="2400" dirty="0" smtClean="0">
                <a:solidFill>
                  <a:schemeClr val="accent4">
                    <a:lumMod val="75000"/>
                  </a:schemeClr>
                </a:solidFill>
              </a:rPr>
            </a:br>
            <a:r>
              <a:rPr lang="ar-SA" sz="2400" dirty="0" smtClean="0">
                <a:solidFill>
                  <a:schemeClr val="accent4">
                    <a:lumMod val="75000"/>
                  </a:schemeClr>
                </a:solidFill>
              </a:rPr>
              <a:t>والقارئ في هذه القراءة الترفيهية حر في اختيار المادة القرائية التي توافق ميوله وتزوده بالمتعة الذهنية . </a:t>
            </a:r>
            <a:endParaRPr lang="ar-SA" sz="2400" dirty="0">
              <a:solidFill>
                <a:schemeClr val="accent4">
                  <a:lumMod val="75000"/>
                </a:schemeClr>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85918" y="500042"/>
            <a:ext cx="5481646" cy="838200"/>
          </a:xfrm>
        </p:spPr>
        <p:txBody>
          <a:bodyPr/>
          <a:lstStyle/>
          <a:p>
            <a:r>
              <a:rPr lang="ar-SA" dirty="0" smtClean="0"/>
              <a:t>أنواع القراءة من حيث الأداء : </a:t>
            </a:r>
            <a:endParaRPr lang="ar-SA" dirty="0"/>
          </a:p>
        </p:txBody>
      </p:sp>
      <p:sp>
        <p:nvSpPr>
          <p:cNvPr id="3" name="عنصر نائب للمحتوى 2"/>
          <p:cNvSpPr>
            <a:spLocks noGrp="1"/>
          </p:cNvSpPr>
          <p:nvPr>
            <p:ph idx="1"/>
          </p:nvPr>
        </p:nvSpPr>
        <p:spPr>
          <a:xfrm>
            <a:off x="357158" y="2000240"/>
            <a:ext cx="8358246" cy="2660656"/>
          </a:xfrm>
        </p:spPr>
        <p:txBody>
          <a:bodyPr>
            <a:normAutofit fontScale="25000" lnSpcReduction="20000"/>
          </a:bodyPr>
          <a:lstStyle/>
          <a:p>
            <a:pPr>
              <a:buNone/>
            </a:pPr>
            <a:r>
              <a:rPr lang="ar-SA" sz="11200" dirty="0" smtClean="0"/>
              <a:t>1- القراءة الجهرية:</a:t>
            </a:r>
          </a:p>
          <a:p>
            <a:pPr>
              <a:buNone/>
            </a:pPr>
            <a:r>
              <a:rPr lang="ar-SA" sz="11200" dirty="0" smtClean="0">
                <a:solidFill>
                  <a:schemeClr val="accent4">
                    <a:lumMod val="75000"/>
                  </a:schemeClr>
                </a:solidFill>
              </a:rPr>
              <a:t>ويقصد بها نطق القارئ الكلمات </a:t>
            </a:r>
          </a:p>
          <a:p>
            <a:pPr>
              <a:buNone/>
            </a:pPr>
            <a:r>
              <a:rPr lang="ar-SA" sz="11200" dirty="0" smtClean="0">
                <a:solidFill>
                  <a:schemeClr val="accent4">
                    <a:lumMod val="75000"/>
                  </a:schemeClr>
                </a:solidFill>
              </a:rPr>
              <a:t>أو الجمل بصوت مسموع، وهي</a:t>
            </a:r>
          </a:p>
          <a:p>
            <a:pPr>
              <a:buNone/>
            </a:pPr>
            <a:r>
              <a:rPr lang="ar-SA" sz="11200" dirty="0" smtClean="0">
                <a:solidFill>
                  <a:schemeClr val="accent4">
                    <a:lumMod val="75000"/>
                  </a:schemeClr>
                </a:solidFill>
              </a:rPr>
              <a:t> تتطلب جهداً أكبر مما تتطلبه</a:t>
            </a:r>
          </a:p>
          <a:p>
            <a:pPr>
              <a:buNone/>
            </a:pPr>
            <a:r>
              <a:rPr lang="ar-SA" sz="11200" dirty="0" smtClean="0">
                <a:solidFill>
                  <a:schemeClr val="accent4">
                    <a:lumMod val="75000"/>
                  </a:schemeClr>
                </a:solidFill>
              </a:rPr>
              <a:t> القراءة الصامتة إذ لابد للقارئ </a:t>
            </a:r>
          </a:p>
          <a:p>
            <a:pPr>
              <a:buNone/>
            </a:pPr>
            <a:r>
              <a:rPr lang="ar-SA" sz="11200" dirty="0" smtClean="0">
                <a:solidFill>
                  <a:schemeClr val="accent4">
                    <a:lumMod val="75000"/>
                  </a:schemeClr>
                </a:solidFill>
              </a:rPr>
              <a:t>من أن يستخدم عينيه ولسانه </a:t>
            </a:r>
          </a:p>
          <a:p>
            <a:pPr>
              <a:buNone/>
            </a:pPr>
            <a:r>
              <a:rPr lang="ar-SA" sz="11200" dirty="0" smtClean="0">
                <a:solidFill>
                  <a:schemeClr val="accent4">
                    <a:lumMod val="75000"/>
                  </a:schemeClr>
                </a:solidFill>
              </a:rPr>
              <a:t>وشفتيه وسائر أعضاء النطق </a:t>
            </a:r>
          </a:p>
          <a:p>
            <a:pPr>
              <a:buNone/>
            </a:pPr>
            <a:r>
              <a:rPr lang="ar-SA" sz="11200" dirty="0" smtClean="0">
                <a:solidFill>
                  <a:schemeClr val="accent4">
                    <a:lumMod val="75000"/>
                  </a:schemeClr>
                </a:solidFill>
              </a:rPr>
              <a:t>لإخراج الصوت .</a:t>
            </a:r>
            <a:r>
              <a:rPr lang="ar-SA" sz="11200" dirty="0" smtClean="0"/>
              <a:t/>
            </a:r>
            <a:br>
              <a:rPr lang="ar-SA" sz="11200" dirty="0" smtClean="0"/>
            </a:br>
            <a:endParaRPr lang="ar-SA" sz="11200" dirty="0" smtClean="0"/>
          </a:p>
          <a:p>
            <a:pPr>
              <a:buNone/>
            </a:pPr>
            <a:endParaRPr lang="ar-SA" sz="2800" dirty="0"/>
          </a:p>
        </p:txBody>
      </p:sp>
      <p:pic>
        <p:nvPicPr>
          <p:cNvPr id="1026" name="Picture 2" descr="G:\imagesCACYFOAB.jpg"/>
          <p:cNvPicPr>
            <a:picLocks noChangeAspect="1" noChangeArrowheads="1"/>
          </p:cNvPicPr>
          <p:nvPr/>
        </p:nvPicPr>
        <p:blipFill>
          <a:blip r:embed="rId2" cstate="print"/>
          <a:srcRect/>
          <a:stretch>
            <a:fillRect/>
          </a:stretch>
        </p:blipFill>
        <p:spPr bwMode="auto">
          <a:xfrm>
            <a:off x="285720" y="1714488"/>
            <a:ext cx="3714776" cy="4429156"/>
          </a:xfrm>
          <a:prstGeom prst="rect">
            <a:avLst/>
          </a:prstGeom>
          <a:noFill/>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par>
                          <p:cTn id="13" fill="hold">
                            <p:stCondLst>
                              <p:cond delay="2000"/>
                            </p:stCondLst>
                            <p:childTnLst>
                              <p:par>
                                <p:cTn id="14" presetID="8" presetClass="entr" presetSubtype="32" fill="hold" grpId="0"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diamond(out)">
                                      <p:cBhvr>
                                        <p:cTn id="16" dur="2000"/>
                                        <p:tgtEl>
                                          <p:spTgt spid="3">
                                            <p:txEl>
                                              <p:pRg st="1" end="1"/>
                                            </p:txEl>
                                          </p:spTgt>
                                        </p:tgtEl>
                                      </p:cBhvr>
                                    </p:animEffect>
                                  </p:childTnLst>
                                </p:cTn>
                              </p:par>
                            </p:childTnLst>
                          </p:cTn>
                        </p:par>
                        <p:par>
                          <p:cTn id="17" fill="hold">
                            <p:stCondLst>
                              <p:cond delay="4000"/>
                            </p:stCondLst>
                            <p:childTnLst>
                              <p:par>
                                <p:cTn id="18" presetID="8" presetClass="entr" presetSubtype="32" fill="hold" grpId="0" nodeType="after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diamond(out)">
                                      <p:cBhvr>
                                        <p:cTn id="20" dur="2000"/>
                                        <p:tgtEl>
                                          <p:spTgt spid="3">
                                            <p:txEl>
                                              <p:pRg st="2" end="2"/>
                                            </p:txEl>
                                          </p:spTgt>
                                        </p:tgtEl>
                                      </p:cBhvr>
                                    </p:animEffect>
                                  </p:childTnLst>
                                </p:cTn>
                              </p:par>
                            </p:childTnLst>
                          </p:cTn>
                        </p:par>
                        <p:par>
                          <p:cTn id="21" fill="hold">
                            <p:stCondLst>
                              <p:cond delay="6000"/>
                            </p:stCondLst>
                            <p:childTnLst>
                              <p:par>
                                <p:cTn id="22" presetID="8" presetClass="entr" presetSubtype="32" fill="hold" grpId="0" nodeType="after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diamond(out)">
                                      <p:cBhvr>
                                        <p:cTn id="24" dur="2000"/>
                                        <p:tgtEl>
                                          <p:spTgt spid="3">
                                            <p:txEl>
                                              <p:pRg st="3" end="3"/>
                                            </p:txEl>
                                          </p:spTgt>
                                        </p:tgtEl>
                                      </p:cBhvr>
                                    </p:animEffect>
                                  </p:childTnLst>
                                </p:cTn>
                              </p:par>
                            </p:childTnLst>
                          </p:cTn>
                        </p:par>
                        <p:par>
                          <p:cTn id="25" fill="hold">
                            <p:stCondLst>
                              <p:cond delay="8000"/>
                            </p:stCondLst>
                            <p:childTnLst>
                              <p:par>
                                <p:cTn id="26" presetID="8" presetClass="entr" presetSubtype="32" fill="hold" grpId="0" nodeType="after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diamond(out)">
                                      <p:cBhvr>
                                        <p:cTn id="28" dur="2000"/>
                                        <p:tgtEl>
                                          <p:spTgt spid="3">
                                            <p:txEl>
                                              <p:pRg st="4" end="4"/>
                                            </p:txEl>
                                          </p:spTgt>
                                        </p:tgtEl>
                                      </p:cBhvr>
                                    </p:animEffect>
                                  </p:childTnLst>
                                </p:cTn>
                              </p:par>
                            </p:childTnLst>
                          </p:cTn>
                        </p:par>
                        <p:par>
                          <p:cTn id="29" fill="hold">
                            <p:stCondLst>
                              <p:cond delay="10000"/>
                            </p:stCondLst>
                            <p:childTnLst>
                              <p:par>
                                <p:cTn id="30" presetID="8" presetClass="entr" presetSubtype="32" fill="hold" grpId="0"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amond(out)">
                                      <p:cBhvr>
                                        <p:cTn id="32" dur="2000"/>
                                        <p:tgtEl>
                                          <p:spTgt spid="3">
                                            <p:txEl>
                                              <p:pRg st="5" end="5"/>
                                            </p:txEl>
                                          </p:spTgt>
                                        </p:tgtEl>
                                      </p:cBhvr>
                                    </p:animEffect>
                                  </p:childTnLst>
                                </p:cTn>
                              </p:par>
                            </p:childTnLst>
                          </p:cTn>
                        </p:par>
                        <p:par>
                          <p:cTn id="33" fill="hold">
                            <p:stCondLst>
                              <p:cond delay="12000"/>
                            </p:stCondLst>
                            <p:childTnLst>
                              <p:par>
                                <p:cTn id="34" presetID="8" presetClass="entr" presetSubtype="32" fill="hold" grpId="0" nodeType="after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Effect transition="in" filter="diamond(out)">
                                      <p:cBhvr>
                                        <p:cTn id="36" dur="2000"/>
                                        <p:tgtEl>
                                          <p:spTgt spid="3">
                                            <p:txEl>
                                              <p:pRg st="6" end="6"/>
                                            </p:txEl>
                                          </p:spTgt>
                                        </p:tgtEl>
                                      </p:cBhvr>
                                    </p:animEffect>
                                  </p:childTnLst>
                                </p:cTn>
                              </p:par>
                            </p:childTnLst>
                          </p:cTn>
                        </p:par>
                        <p:par>
                          <p:cTn id="37" fill="hold">
                            <p:stCondLst>
                              <p:cond delay="14000"/>
                            </p:stCondLst>
                            <p:childTnLst>
                              <p:par>
                                <p:cTn id="38" presetID="8" presetClass="entr" presetSubtype="32" fill="hold" grpId="0" nodeType="after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diamond(out)">
                                      <p:cBhvr>
                                        <p:cTn id="40" dur="2000"/>
                                        <p:tgtEl>
                                          <p:spTgt spid="3">
                                            <p:txEl>
                                              <p:pRg st="7" end="7"/>
                                            </p:txEl>
                                          </p:spTgt>
                                        </p:tgtEl>
                                      </p:cBhvr>
                                    </p:animEffect>
                                  </p:childTnLst>
                                </p:cTn>
                              </p:par>
                            </p:childTnLst>
                          </p:cTn>
                        </p:par>
                        <p:par>
                          <p:cTn id="41" fill="hold">
                            <p:stCondLst>
                              <p:cond delay="16000"/>
                            </p:stCondLst>
                            <p:childTnLst>
                              <p:par>
                                <p:cTn id="42" presetID="10" presetClass="entr" presetSubtype="0" fill="hold" nodeType="afterEffect">
                                  <p:stCondLst>
                                    <p:cond delay="0"/>
                                  </p:stCondLst>
                                  <p:childTnLst>
                                    <p:set>
                                      <p:cBhvr>
                                        <p:cTn id="43" dur="1" fill="hold">
                                          <p:stCondLst>
                                            <p:cond delay="0"/>
                                          </p:stCondLst>
                                        </p:cTn>
                                        <p:tgtEl>
                                          <p:spTgt spid="1026"/>
                                        </p:tgtEl>
                                        <p:attrNameLst>
                                          <p:attrName>style.visibility</p:attrName>
                                        </p:attrNameLst>
                                      </p:cBhvr>
                                      <p:to>
                                        <p:strVal val="visible"/>
                                      </p:to>
                                    </p:set>
                                    <p:animEffect transition="in" filter="fade">
                                      <p:cBhvr>
                                        <p:cTn id="44"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43108" y="500042"/>
            <a:ext cx="4910142" cy="838200"/>
          </a:xfrm>
        </p:spPr>
        <p:txBody>
          <a:bodyPr>
            <a:normAutofit/>
          </a:bodyPr>
          <a:lstStyle/>
          <a:p>
            <a:r>
              <a:rPr lang="ar-SA" sz="4000" dirty="0" smtClean="0"/>
              <a:t>وتتميز القراءة الجهرية :</a:t>
            </a:r>
            <a:endParaRPr lang="ar-SA" sz="4000" dirty="0"/>
          </a:p>
        </p:txBody>
      </p:sp>
      <p:sp>
        <p:nvSpPr>
          <p:cNvPr id="3" name="عنصر نائب للمحتوى 2"/>
          <p:cNvSpPr>
            <a:spLocks noGrp="1"/>
          </p:cNvSpPr>
          <p:nvPr>
            <p:ph idx="1"/>
          </p:nvPr>
        </p:nvSpPr>
        <p:spPr>
          <a:xfrm>
            <a:off x="0" y="1554162"/>
            <a:ext cx="8991600" cy="4525963"/>
          </a:xfrm>
        </p:spPr>
        <p:txBody>
          <a:bodyPr>
            <a:normAutofit fontScale="92500" lnSpcReduction="10000"/>
          </a:bodyPr>
          <a:lstStyle/>
          <a:p>
            <a:pPr marL="514350" indent="-514350">
              <a:buNone/>
            </a:pPr>
            <a:r>
              <a:rPr lang="ar-SA" sz="2400" dirty="0" smtClean="0">
                <a:solidFill>
                  <a:schemeClr val="accent4">
                    <a:lumMod val="75000"/>
                  </a:schemeClr>
                </a:solidFill>
              </a:rPr>
              <a:t>أ - تعين القارئ على تذوق نواحي الجمال في النص المقروء .</a:t>
            </a:r>
          </a:p>
          <a:p>
            <a:pPr marL="514350" indent="-514350">
              <a:buNone/>
            </a:pPr>
            <a:endParaRPr lang="ar-SA" sz="2400" dirty="0" smtClean="0">
              <a:solidFill>
                <a:schemeClr val="accent4">
                  <a:lumMod val="75000"/>
                </a:schemeClr>
              </a:solidFill>
            </a:endParaRPr>
          </a:p>
          <a:p>
            <a:pPr marL="514350" indent="-514350">
              <a:buNone/>
            </a:pPr>
            <a:r>
              <a:rPr lang="ar-SA" sz="2400" dirty="0" smtClean="0">
                <a:solidFill>
                  <a:schemeClr val="accent4">
                    <a:lumMod val="75000"/>
                  </a:schemeClr>
                </a:solidFill>
              </a:rPr>
              <a:t>ب- تنمى لدي القارئ الإحساس المرهف والتذوق الأدبي والاستمتاع بالقراءة .</a:t>
            </a:r>
          </a:p>
          <a:p>
            <a:pPr marL="514350" indent="-514350">
              <a:buNone/>
            </a:pPr>
            <a:endParaRPr lang="ar-SA" sz="2400" dirty="0" smtClean="0">
              <a:solidFill>
                <a:schemeClr val="accent4">
                  <a:lumMod val="75000"/>
                </a:schemeClr>
              </a:solidFill>
            </a:endParaRPr>
          </a:p>
          <a:p>
            <a:pPr marL="514350" indent="-514350">
              <a:buNone/>
            </a:pPr>
            <a:r>
              <a:rPr lang="ar-SA" sz="2400" dirty="0" smtClean="0">
                <a:solidFill>
                  <a:schemeClr val="accent4">
                    <a:lumMod val="75000"/>
                  </a:schemeClr>
                </a:solidFill>
              </a:rPr>
              <a:t>ج- تحقق لدي القارئ هدفاً نفسياً هو معالجة الخجل والانطواء .</a:t>
            </a:r>
          </a:p>
          <a:p>
            <a:pPr marL="514350" indent="-514350">
              <a:buNone/>
            </a:pPr>
            <a:endParaRPr lang="ar-SA" sz="2400" dirty="0" smtClean="0">
              <a:solidFill>
                <a:schemeClr val="accent4">
                  <a:lumMod val="75000"/>
                </a:schemeClr>
              </a:solidFill>
            </a:endParaRPr>
          </a:p>
          <a:p>
            <a:pPr marL="514350" indent="-514350">
              <a:buNone/>
            </a:pPr>
            <a:r>
              <a:rPr lang="ar-SA" sz="2400" dirty="0" smtClean="0">
                <a:solidFill>
                  <a:schemeClr val="accent4">
                    <a:lumMod val="75000"/>
                  </a:schemeClr>
                </a:solidFill>
              </a:rPr>
              <a:t>د- تحقق هدفاً اجتماعياً وهو عن طريق التفاعل مع الآخرين .</a:t>
            </a:r>
          </a:p>
          <a:p>
            <a:pPr marL="514350" indent="-514350">
              <a:buNone/>
            </a:pPr>
            <a:endParaRPr lang="ar-SA" sz="2400" dirty="0" smtClean="0">
              <a:solidFill>
                <a:schemeClr val="accent4">
                  <a:lumMod val="75000"/>
                </a:schemeClr>
              </a:solidFill>
            </a:endParaRPr>
          </a:p>
          <a:p>
            <a:pPr marL="514350" indent="-514350">
              <a:buNone/>
            </a:pPr>
            <a:endParaRPr lang="ar-SA" sz="2800" dirty="0" smtClean="0">
              <a:solidFill>
                <a:schemeClr val="accent4">
                  <a:lumMod val="75000"/>
                </a:schemeClr>
              </a:solidFill>
            </a:endParaRPr>
          </a:p>
          <a:p>
            <a:pPr marL="514350" indent="-514350">
              <a:buNone/>
            </a:pPr>
            <a:r>
              <a:rPr lang="ar-SA" sz="2800" dirty="0" smtClean="0">
                <a:solidFill>
                  <a:schemeClr val="accent4">
                    <a:lumMod val="75000"/>
                  </a:schemeClr>
                </a:solidFill>
              </a:rPr>
              <a:t/>
            </a:r>
            <a:br>
              <a:rPr lang="ar-SA" sz="2800" dirty="0" smtClean="0">
                <a:solidFill>
                  <a:schemeClr val="accent4">
                    <a:lumMod val="75000"/>
                  </a:schemeClr>
                </a:solidFill>
              </a:rPr>
            </a:br>
            <a:endParaRPr lang="ar-SA" sz="2800" dirty="0" smtClean="0">
              <a:solidFill>
                <a:schemeClr val="accent4">
                  <a:lumMod val="75000"/>
                </a:schemeClr>
              </a:solidFill>
            </a:endParaRPr>
          </a:p>
          <a:p>
            <a:pPr marL="514350" indent="-514350">
              <a:buNone/>
            </a:pPr>
            <a:endParaRPr lang="ar-SA" sz="2800" dirty="0" smtClean="0">
              <a:solidFill>
                <a:schemeClr val="accent4">
                  <a:lumMod val="75000"/>
                </a:schemeClr>
              </a:solidFill>
            </a:endParaRPr>
          </a:p>
          <a:p>
            <a:pPr marL="514350" indent="-514350">
              <a:buNone/>
            </a:pPr>
            <a:endParaRPr lang="ar-SA" sz="2800" dirty="0">
              <a:solidFill>
                <a:schemeClr val="accent4">
                  <a:lumMod val="75000"/>
                </a:schemeClr>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strVal val="#ppt_w*0.7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3">
                                            <p:txEl>
                                              <p:pRg st="0" end="0"/>
                                            </p:txEl>
                                          </p:spTgt>
                                        </p:tgtEl>
                                        <p:attrNameLst>
                                          <p:attrName>style.visibility</p:attrName>
                                        </p:attrNameLst>
                                      </p:cBhvr>
                                      <p:to>
                                        <p:strVal val="visible"/>
                                      </p:to>
                                    </p:set>
                                    <p:anim calcmode="discrete" valueType="clr">
                                      <p:cBhvr override="childStyle">
                                        <p:cTn id="14" dur="80"/>
                                        <p:tgtEl>
                                          <p:spTgt spid="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3">
                                            <p:txEl>
                                              <p:pRg st="0" end="0"/>
                                            </p:txEl>
                                          </p:spTgt>
                                        </p:tgtEl>
                                        <p:attrNameLst>
                                          <p:attrName>fillcolor</p:attrName>
                                        </p:attrNameLst>
                                      </p:cBhvr>
                                      <p:tavLst>
                                        <p:tav tm="0">
                                          <p:val>
                                            <p:clrVal>
                                              <a:schemeClr val="accent2"/>
                                            </p:clrVal>
                                          </p:val>
                                        </p:tav>
                                        <p:tav tm="50000">
                                          <p:val>
                                            <p:clrVal>
                                              <a:schemeClr val="hlink"/>
                                            </p:clrVal>
                                          </p:val>
                                        </p:tav>
                                      </p:tavLst>
                                    </p:anim>
                                    <p:set>
                                      <p:cBhvr>
                                        <p:cTn id="16" dur="80"/>
                                        <p:tgtEl>
                                          <p:spTgt spid="3">
                                            <p:txEl>
                                              <p:pRg st="0" end="0"/>
                                            </p:txEl>
                                          </p:spTgt>
                                        </p:tgtEl>
                                        <p:attrNameLst>
                                          <p:attrName>fill.type</p:attrName>
                                        </p:attrNameLst>
                                      </p:cBhvr>
                                      <p:to>
                                        <p:strVal val="solid"/>
                                      </p:to>
                                    </p:set>
                                  </p:childTnLst>
                                </p:cTn>
                              </p:par>
                            </p:childTnLst>
                          </p:cTn>
                        </p:par>
                        <p:par>
                          <p:cTn id="17" fill="hold">
                            <p:stCondLst>
                              <p:cond delay="1800"/>
                            </p:stCondLst>
                            <p:childTnLst>
                              <p:par>
                                <p:cTn id="18" presetID="27" presetClass="entr" presetSubtype="0" fill="hold" grpId="0" nodeType="afterEffect">
                                  <p:stCondLst>
                                    <p:cond delay="0"/>
                                  </p:stCondLst>
                                  <p:iterate type="lt">
                                    <p:tmPct val="50000"/>
                                  </p:iterate>
                                  <p:childTnLst>
                                    <p:set>
                                      <p:cBhvr>
                                        <p:cTn id="19" dur="1" fill="hold">
                                          <p:stCondLst>
                                            <p:cond delay="0"/>
                                          </p:stCondLst>
                                        </p:cTn>
                                        <p:tgtEl>
                                          <p:spTgt spid="3">
                                            <p:txEl>
                                              <p:pRg st="2" end="2"/>
                                            </p:txEl>
                                          </p:spTgt>
                                        </p:tgtEl>
                                        <p:attrNameLst>
                                          <p:attrName>style.visibility</p:attrName>
                                        </p:attrNameLst>
                                      </p:cBhvr>
                                      <p:to>
                                        <p:strVal val="visible"/>
                                      </p:to>
                                    </p:set>
                                    <p:anim calcmode="discrete" valueType="clr">
                                      <p:cBhvr override="childStyle">
                                        <p:cTn id="20" dur="80"/>
                                        <p:tgtEl>
                                          <p:spTgt spid="3">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1" dur="80"/>
                                        <p:tgtEl>
                                          <p:spTgt spid="3">
                                            <p:txEl>
                                              <p:pRg st="2" end="2"/>
                                            </p:txEl>
                                          </p:spTgt>
                                        </p:tgtEl>
                                        <p:attrNameLst>
                                          <p:attrName>fillcolor</p:attrName>
                                        </p:attrNameLst>
                                      </p:cBhvr>
                                      <p:tavLst>
                                        <p:tav tm="0">
                                          <p:val>
                                            <p:clrVal>
                                              <a:schemeClr val="accent2"/>
                                            </p:clrVal>
                                          </p:val>
                                        </p:tav>
                                        <p:tav tm="50000">
                                          <p:val>
                                            <p:clrVal>
                                              <a:schemeClr val="hlink"/>
                                            </p:clrVal>
                                          </p:val>
                                        </p:tav>
                                      </p:tavLst>
                                    </p:anim>
                                    <p:set>
                                      <p:cBhvr>
                                        <p:cTn id="22" dur="80"/>
                                        <p:tgtEl>
                                          <p:spTgt spid="3">
                                            <p:txEl>
                                              <p:pRg st="2" end="2"/>
                                            </p:txEl>
                                          </p:spTgt>
                                        </p:tgtEl>
                                        <p:attrNameLst>
                                          <p:attrName>fill.type</p:attrName>
                                        </p:attrNameLst>
                                      </p:cBhvr>
                                      <p:to>
                                        <p:strVal val="solid"/>
                                      </p:to>
                                    </p:set>
                                  </p:childTnLst>
                                </p:cTn>
                              </p:par>
                            </p:childTnLst>
                          </p:cTn>
                        </p:par>
                        <p:par>
                          <p:cTn id="23" fill="hold">
                            <p:stCondLst>
                              <p:cond delay="4240"/>
                            </p:stCondLst>
                            <p:childTnLst>
                              <p:par>
                                <p:cTn id="24" presetID="27" presetClass="entr" presetSubtype="0" fill="hold" grpId="0" nodeType="afterEffect">
                                  <p:stCondLst>
                                    <p:cond delay="0"/>
                                  </p:stCondLst>
                                  <p:iterate type="lt">
                                    <p:tmPct val="50000"/>
                                  </p:iterate>
                                  <p:childTnLst>
                                    <p:set>
                                      <p:cBhvr>
                                        <p:cTn id="25" dur="1" fill="hold">
                                          <p:stCondLst>
                                            <p:cond delay="0"/>
                                          </p:stCondLst>
                                        </p:cTn>
                                        <p:tgtEl>
                                          <p:spTgt spid="3">
                                            <p:txEl>
                                              <p:pRg st="4" end="4"/>
                                            </p:txEl>
                                          </p:spTgt>
                                        </p:tgtEl>
                                        <p:attrNameLst>
                                          <p:attrName>style.visibility</p:attrName>
                                        </p:attrNameLst>
                                      </p:cBhvr>
                                      <p:to>
                                        <p:strVal val="visible"/>
                                      </p:to>
                                    </p:set>
                                    <p:anim calcmode="discrete" valueType="clr">
                                      <p:cBhvr override="childStyle">
                                        <p:cTn id="26" dur="80"/>
                                        <p:tgtEl>
                                          <p:spTgt spid="3">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7" dur="80"/>
                                        <p:tgtEl>
                                          <p:spTgt spid="3">
                                            <p:txEl>
                                              <p:pRg st="4" end="4"/>
                                            </p:txEl>
                                          </p:spTgt>
                                        </p:tgtEl>
                                        <p:attrNameLst>
                                          <p:attrName>fillcolor</p:attrName>
                                        </p:attrNameLst>
                                      </p:cBhvr>
                                      <p:tavLst>
                                        <p:tav tm="0">
                                          <p:val>
                                            <p:clrVal>
                                              <a:schemeClr val="accent2"/>
                                            </p:clrVal>
                                          </p:val>
                                        </p:tav>
                                        <p:tav tm="50000">
                                          <p:val>
                                            <p:clrVal>
                                              <a:schemeClr val="hlink"/>
                                            </p:clrVal>
                                          </p:val>
                                        </p:tav>
                                      </p:tavLst>
                                    </p:anim>
                                    <p:set>
                                      <p:cBhvr>
                                        <p:cTn id="28" dur="80"/>
                                        <p:tgtEl>
                                          <p:spTgt spid="3">
                                            <p:txEl>
                                              <p:pRg st="4" end="4"/>
                                            </p:txEl>
                                          </p:spTgt>
                                        </p:tgtEl>
                                        <p:attrNameLst>
                                          <p:attrName>fill.type</p:attrName>
                                        </p:attrNameLst>
                                      </p:cBhvr>
                                      <p:to>
                                        <p:strVal val="solid"/>
                                      </p:to>
                                    </p:set>
                                  </p:childTnLst>
                                </p:cTn>
                              </p:par>
                            </p:childTnLst>
                          </p:cTn>
                        </p:par>
                        <p:par>
                          <p:cTn id="29" fill="hold">
                            <p:stCondLst>
                              <p:cond delay="6240"/>
                            </p:stCondLst>
                            <p:childTnLst>
                              <p:par>
                                <p:cTn id="30" presetID="27" presetClass="entr" presetSubtype="0" fill="hold" grpId="0" nodeType="afterEffect">
                                  <p:stCondLst>
                                    <p:cond delay="0"/>
                                  </p:stCondLst>
                                  <p:iterate type="lt">
                                    <p:tmPct val="50000"/>
                                  </p:iterate>
                                  <p:childTnLst>
                                    <p:set>
                                      <p:cBhvr>
                                        <p:cTn id="31" dur="1" fill="hold">
                                          <p:stCondLst>
                                            <p:cond delay="0"/>
                                          </p:stCondLst>
                                        </p:cTn>
                                        <p:tgtEl>
                                          <p:spTgt spid="3">
                                            <p:txEl>
                                              <p:pRg st="6" end="6"/>
                                            </p:txEl>
                                          </p:spTgt>
                                        </p:tgtEl>
                                        <p:attrNameLst>
                                          <p:attrName>style.visibility</p:attrName>
                                        </p:attrNameLst>
                                      </p:cBhvr>
                                      <p:to>
                                        <p:strVal val="visible"/>
                                      </p:to>
                                    </p:set>
                                    <p:anim calcmode="discrete" valueType="clr">
                                      <p:cBhvr override="childStyle">
                                        <p:cTn id="32" dur="80"/>
                                        <p:tgtEl>
                                          <p:spTgt spid="3">
                                            <p:txEl>
                                              <p:pRg st="6" end="6"/>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3" dur="80"/>
                                        <p:tgtEl>
                                          <p:spTgt spid="3">
                                            <p:txEl>
                                              <p:pRg st="6" end="6"/>
                                            </p:txEl>
                                          </p:spTgt>
                                        </p:tgtEl>
                                        <p:attrNameLst>
                                          <p:attrName>fillcolor</p:attrName>
                                        </p:attrNameLst>
                                      </p:cBhvr>
                                      <p:tavLst>
                                        <p:tav tm="0">
                                          <p:val>
                                            <p:clrVal>
                                              <a:schemeClr val="accent2"/>
                                            </p:clrVal>
                                          </p:val>
                                        </p:tav>
                                        <p:tav tm="50000">
                                          <p:val>
                                            <p:clrVal>
                                              <a:schemeClr val="hlink"/>
                                            </p:clrVal>
                                          </p:val>
                                        </p:tav>
                                      </p:tavLst>
                                    </p:anim>
                                    <p:set>
                                      <p:cBhvr>
                                        <p:cTn id="34" dur="80"/>
                                        <p:tgtEl>
                                          <p:spTgt spid="3">
                                            <p:txEl>
                                              <p:pRg st="6" end="6"/>
                                            </p:txEl>
                                          </p:spTgt>
                                        </p:tgtEl>
                                        <p:attrNameLst>
                                          <p:attrName>fill.type</p:attrName>
                                        </p:attrNameLst>
                                      </p:cBhvr>
                                      <p:to>
                                        <p:strVal val="solid"/>
                                      </p:to>
                                    </p:set>
                                  </p:childTnLst>
                                </p:cTn>
                              </p:par>
                            </p:childTnLst>
                          </p:cTn>
                        </p:par>
                        <p:par>
                          <p:cTn id="35" fill="hold">
                            <p:stCondLst>
                              <p:cond delay="8120"/>
                            </p:stCondLst>
                            <p:childTnLst>
                              <p:par>
                                <p:cTn id="36" presetID="27" presetClass="entr" presetSubtype="0" fill="hold" grpId="0" nodeType="afterEffect">
                                  <p:stCondLst>
                                    <p:cond delay="0"/>
                                  </p:stCondLst>
                                  <p:iterate type="lt">
                                    <p:tmPct val="50000"/>
                                  </p:iterate>
                                  <p:childTnLst>
                                    <p:set>
                                      <p:cBhvr>
                                        <p:cTn id="37" dur="1" fill="hold">
                                          <p:stCondLst>
                                            <p:cond delay="0"/>
                                          </p:stCondLst>
                                        </p:cTn>
                                        <p:tgtEl>
                                          <p:spTgt spid="3">
                                            <p:txEl>
                                              <p:pRg st="9" end="9"/>
                                            </p:txEl>
                                          </p:spTgt>
                                        </p:tgtEl>
                                        <p:attrNameLst>
                                          <p:attrName>style.visibility</p:attrName>
                                        </p:attrNameLst>
                                      </p:cBhvr>
                                      <p:to>
                                        <p:strVal val="visible"/>
                                      </p:to>
                                    </p:set>
                                    <p:anim calcmode="discrete" valueType="clr">
                                      <p:cBhvr override="childStyle">
                                        <p:cTn id="38" dur="80"/>
                                        <p:tgtEl>
                                          <p:spTgt spid="3">
                                            <p:txEl>
                                              <p:pRg st="9" end="9"/>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9" dur="80"/>
                                        <p:tgtEl>
                                          <p:spTgt spid="3">
                                            <p:txEl>
                                              <p:pRg st="9" end="9"/>
                                            </p:txEl>
                                          </p:spTgt>
                                        </p:tgtEl>
                                        <p:attrNameLst>
                                          <p:attrName>fillcolor</p:attrName>
                                        </p:attrNameLst>
                                      </p:cBhvr>
                                      <p:tavLst>
                                        <p:tav tm="0">
                                          <p:val>
                                            <p:clrVal>
                                              <a:schemeClr val="accent2"/>
                                            </p:clrVal>
                                          </p:val>
                                        </p:tav>
                                        <p:tav tm="50000">
                                          <p:val>
                                            <p:clrVal>
                                              <a:schemeClr val="hlink"/>
                                            </p:clrVal>
                                          </p:val>
                                        </p:tav>
                                      </p:tavLst>
                                    </p:anim>
                                    <p:set>
                                      <p:cBhvr>
                                        <p:cTn id="40" dur="80"/>
                                        <p:tgtEl>
                                          <p:spTgt spid="3">
                                            <p:txEl>
                                              <p:pRg st="9" end="9"/>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00298" y="428604"/>
            <a:ext cx="4410076" cy="838200"/>
          </a:xfrm>
        </p:spPr>
        <p:txBody>
          <a:bodyPr>
            <a:normAutofit/>
          </a:bodyPr>
          <a:lstStyle/>
          <a:p>
            <a:r>
              <a:rPr lang="ar-SA" sz="4000" dirty="0" smtClean="0"/>
              <a:t>2-القراءة الصامتة :</a:t>
            </a:r>
            <a:endParaRPr lang="ar-SA" sz="4000" dirty="0"/>
          </a:p>
        </p:txBody>
      </p:sp>
      <p:sp>
        <p:nvSpPr>
          <p:cNvPr id="3" name="عنصر نائب للمحتوى 2"/>
          <p:cNvSpPr>
            <a:spLocks noGrp="1"/>
          </p:cNvSpPr>
          <p:nvPr>
            <p:ph idx="1"/>
          </p:nvPr>
        </p:nvSpPr>
        <p:spPr>
          <a:xfrm>
            <a:off x="457200" y="2000240"/>
            <a:ext cx="8329642" cy="4089416"/>
          </a:xfrm>
        </p:spPr>
        <p:txBody>
          <a:bodyPr>
            <a:normAutofit/>
          </a:bodyPr>
          <a:lstStyle/>
          <a:p>
            <a:pPr>
              <a:buNone/>
            </a:pPr>
            <a:r>
              <a:rPr lang="ar-SA" sz="2800" dirty="0" smtClean="0">
                <a:solidFill>
                  <a:schemeClr val="accent4">
                    <a:lumMod val="75000"/>
                  </a:schemeClr>
                </a:solidFill>
              </a:rPr>
              <a:t>ويقصد بها رؤية القارئ الكلمات </a:t>
            </a:r>
          </a:p>
          <a:p>
            <a:pPr>
              <a:buNone/>
            </a:pPr>
            <a:r>
              <a:rPr lang="ar-SA" sz="2800" dirty="0" smtClean="0">
                <a:solidFill>
                  <a:schemeClr val="accent4">
                    <a:lumMod val="75000"/>
                  </a:schemeClr>
                </a:solidFill>
              </a:rPr>
              <a:t>وأدارك معانيها، والانتقال منها</a:t>
            </a:r>
          </a:p>
          <a:p>
            <a:pPr>
              <a:buNone/>
            </a:pPr>
            <a:r>
              <a:rPr lang="ar-SA" sz="2800" dirty="0" smtClean="0">
                <a:solidFill>
                  <a:schemeClr val="accent4">
                    <a:lumMod val="75000"/>
                  </a:schemeClr>
                </a:solidFill>
              </a:rPr>
              <a:t>إلى الفهم بأنواعه، وإلي سائر </a:t>
            </a:r>
          </a:p>
          <a:p>
            <a:pPr>
              <a:buNone/>
            </a:pPr>
            <a:r>
              <a:rPr lang="ar-SA" sz="2800" dirty="0" smtClean="0">
                <a:solidFill>
                  <a:schemeClr val="accent4">
                    <a:lumMod val="75000"/>
                  </a:schemeClr>
                </a:solidFill>
              </a:rPr>
              <a:t>المهارات والأنشطة القرائية من </a:t>
            </a:r>
          </a:p>
          <a:p>
            <a:pPr>
              <a:buNone/>
            </a:pPr>
            <a:r>
              <a:rPr lang="ar-SA" sz="2800" dirty="0" smtClean="0">
                <a:solidFill>
                  <a:schemeClr val="accent4">
                    <a:lumMod val="75000"/>
                  </a:schemeClr>
                </a:solidFill>
              </a:rPr>
              <a:t>تذوق وتحليل وتقويم وغيرها </a:t>
            </a:r>
          </a:p>
          <a:p>
            <a:pPr>
              <a:buNone/>
            </a:pPr>
            <a:r>
              <a:rPr lang="ar-SA" sz="2800" dirty="0" smtClean="0">
                <a:solidFill>
                  <a:schemeClr val="accent4">
                    <a:lumMod val="75000"/>
                  </a:schemeClr>
                </a:solidFill>
              </a:rPr>
              <a:t>دون إشراك أعضاء النطق.                      </a:t>
            </a:r>
            <a:br>
              <a:rPr lang="ar-SA" sz="2800" dirty="0" smtClean="0">
                <a:solidFill>
                  <a:schemeClr val="accent4">
                    <a:lumMod val="75000"/>
                  </a:schemeClr>
                </a:solidFill>
              </a:rPr>
            </a:br>
            <a:endParaRPr lang="ar-SA" sz="2800" dirty="0">
              <a:solidFill>
                <a:schemeClr val="accent4">
                  <a:lumMod val="75000"/>
                </a:schemeClr>
              </a:solidFill>
            </a:endParaRPr>
          </a:p>
        </p:txBody>
      </p:sp>
      <p:pic>
        <p:nvPicPr>
          <p:cNvPr id="2052" name="Picture 4" descr="G:\imagesCAKRBWVX.jpg"/>
          <p:cNvPicPr>
            <a:picLocks noChangeAspect="1" noChangeArrowheads="1"/>
          </p:cNvPicPr>
          <p:nvPr/>
        </p:nvPicPr>
        <p:blipFill>
          <a:blip r:embed="rId2" cstate="print"/>
          <a:srcRect/>
          <a:stretch>
            <a:fillRect/>
          </a:stretch>
        </p:blipFill>
        <p:spPr bwMode="auto">
          <a:xfrm>
            <a:off x="714348" y="1857364"/>
            <a:ext cx="3286148" cy="3857652"/>
          </a:xfrm>
          <a:prstGeom prst="rect">
            <a:avLst/>
          </a:prstGeom>
          <a:noFill/>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500"/>
                                        <p:tgtEl>
                                          <p:spTgt spid="3">
                                            <p:txEl>
                                              <p:pRg st="0" end="0"/>
                                            </p:txEl>
                                          </p:spTgt>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dissolve">
                                      <p:cBhvr>
                                        <p:cTn id="16" dur="500"/>
                                        <p:tgtEl>
                                          <p:spTgt spid="3">
                                            <p:txEl>
                                              <p:pRg st="1" end="1"/>
                                            </p:txEl>
                                          </p:spTgt>
                                        </p:tgtEl>
                                      </p:cBhvr>
                                    </p:animEffect>
                                  </p:childTnLst>
                                </p:cTn>
                              </p:par>
                            </p:childTnLst>
                          </p:cTn>
                        </p:par>
                        <p:par>
                          <p:cTn id="17" fill="hold">
                            <p:stCondLst>
                              <p:cond delay="1000"/>
                            </p:stCondLst>
                            <p:childTnLst>
                              <p:par>
                                <p:cTn id="18" presetID="9" presetClass="entr" presetSubtype="0" fill="hold" grpId="0" nodeType="after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dissolve">
                                      <p:cBhvr>
                                        <p:cTn id="20" dur="500"/>
                                        <p:tgtEl>
                                          <p:spTgt spid="3">
                                            <p:txEl>
                                              <p:pRg st="2" end="2"/>
                                            </p:txEl>
                                          </p:spTgt>
                                        </p:tgtEl>
                                      </p:cBhvr>
                                    </p:animEffect>
                                  </p:childTnLst>
                                </p:cTn>
                              </p:par>
                            </p:childTnLst>
                          </p:cTn>
                        </p:par>
                        <p:par>
                          <p:cTn id="21" fill="hold">
                            <p:stCondLst>
                              <p:cond delay="1500"/>
                            </p:stCondLst>
                            <p:childTnLst>
                              <p:par>
                                <p:cTn id="22" presetID="9" presetClass="entr" presetSubtype="0" fill="hold" grpId="0" nodeType="after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dissolve">
                                      <p:cBhvr>
                                        <p:cTn id="24" dur="500"/>
                                        <p:tgtEl>
                                          <p:spTgt spid="3">
                                            <p:txEl>
                                              <p:pRg st="3" end="3"/>
                                            </p:txEl>
                                          </p:spTgt>
                                        </p:tgtEl>
                                      </p:cBhvr>
                                    </p:animEffect>
                                  </p:childTnLst>
                                </p:cTn>
                              </p:par>
                            </p:childTnLst>
                          </p:cTn>
                        </p:par>
                        <p:par>
                          <p:cTn id="25" fill="hold">
                            <p:stCondLst>
                              <p:cond delay="2000"/>
                            </p:stCondLst>
                            <p:childTnLst>
                              <p:par>
                                <p:cTn id="26" presetID="9" presetClass="entr" presetSubtype="0" fill="hold" grpId="0" nodeType="after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dissolve">
                                      <p:cBhvr>
                                        <p:cTn id="28" dur="500"/>
                                        <p:tgtEl>
                                          <p:spTgt spid="3">
                                            <p:txEl>
                                              <p:pRg st="4" end="4"/>
                                            </p:txEl>
                                          </p:spTgt>
                                        </p:tgtEl>
                                      </p:cBhvr>
                                    </p:animEffect>
                                  </p:childTnLst>
                                </p:cTn>
                              </p:par>
                            </p:childTnLst>
                          </p:cTn>
                        </p:par>
                        <p:par>
                          <p:cTn id="29" fill="hold">
                            <p:stCondLst>
                              <p:cond delay="2500"/>
                            </p:stCondLst>
                            <p:childTnLst>
                              <p:par>
                                <p:cTn id="30" presetID="9" presetClass="entr" presetSubtype="0" fill="hold" grpId="0"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par>
                          <p:cTn id="33" fill="hold">
                            <p:stCondLst>
                              <p:cond delay="3000"/>
                            </p:stCondLst>
                            <p:childTnLst>
                              <p:par>
                                <p:cTn id="34" presetID="20" presetClass="entr" presetSubtype="0" fill="hold" nodeType="afterEffect">
                                  <p:stCondLst>
                                    <p:cond delay="0"/>
                                  </p:stCondLst>
                                  <p:childTnLst>
                                    <p:set>
                                      <p:cBhvr>
                                        <p:cTn id="35" dur="1" fill="hold">
                                          <p:stCondLst>
                                            <p:cond delay="0"/>
                                          </p:stCondLst>
                                        </p:cTn>
                                        <p:tgtEl>
                                          <p:spTgt spid="2052"/>
                                        </p:tgtEl>
                                        <p:attrNameLst>
                                          <p:attrName>style.visibility</p:attrName>
                                        </p:attrNameLst>
                                      </p:cBhvr>
                                      <p:to>
                                        <p:strVal val="visible"/>
                                      </p:to>
                                    </p:set>
                                    <p:animEffect transition="in" filter="wedge">
                                      <p:cBhvr>
                                        <p:cTn id="36" dur="2000"/>
                                        <p:tgtEl>
                                          <p:spTgt spid="2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071670" y="500042"/>
            <a:ext cx="5410208" cy="838200"/>
          </a:xfrm>
        </p:spPr>
        <p:txBody>
          <a:bodyPr/>
          <a:lstStyle/>
          <a:p>
            <a:r>
              <a:rPr lang="ar-SA" dirty="0" smtClean="0"/>
              <a:t>وتتميز القراءة الصامتة :</a:t>
            </a:r>
            <a:endParaRPr lang="ar-SA" dirty="0"/>
          </a:p>
        </p:txBody>
      </p:sp>
      <p:sp>
        <p:nvSpPr>
          <p:cNvPr id="3" name="عنصر نائب للمحتوى 2"/>
          <p:cNvSpPr>
            <a:spLocks noGrp="1"/>
          </p:cNvSpPr>
          <p:nvPr>
            <p:ph idx="1"/>
          </p:nvPr>
        </p:nvSpPr>
        <p:spPr/>
        <p:txBody>
          <a:bodyPr>
            <a:normAutofit/>
          </a:bodyPr>
          <a:lstStyle/>
          <a:p>
            <a:pPr marL="457200" indent="-457200">
              <a:buClr>
                <a:schemeClr val="accent4">
                  <a:lumMod val="75000"/>
                </a:schemeClr>
              </a:buClr>
              <a:buFont typeface="+mj-cs"/>
              <a:buAutoNum type="arabic2Minus"/>
            </a:pPr>
            <a:r>
              <a:rPr lang="ar-SA" sz="2400" dirty="0" smtClean="0">
                <a:solidFill>
                  <a:schemeClr val="accent4">
                    <a:lumMod val="75000"/>
                  </a:schemeClr>
                </a:solidFill>
              </a:rPr>
              <a:t>هدفاً اقتصاديا .</a:t>
            </a:r>
          </a:p>
          <a:p>
            <a:pPr marL="457200" indent="-457200">
              <a:buClr>
                <a:schemeClr val="accent4">
                  <a:lumMod val="75000"/>
                </a:schemeClr>
              </a:buClr>
              <a:buFont typeface="+mj-cs"/>
              <a:buAutoNum type="arabic2Minus"/>
            </a:pPr>
            <a:endParaRPr lang="ar-SA" sz="2400" dirty="0" smtClean="0">
              <a:solidFill>
                <a:schemeClr val="accent4">
                  <a:lumMod val="75000"/>
                </a:schemeClr>
              </a:solidFill>
            </a:endParaRPr>
          </a:p>
          <a:p>
            <a:pPr marL="457200" indent="-457200">
              <a:buClr>
                <a:schemeClr val="accent4">
                  <a:lumMod val="75000"/>
                </a:schemeClr>
              </a:buClr>
              <a:buSzPct val="81000"/>
              <a:buFont typeface="+mj-cs"/>
              <a:buAutoNum type="arabic2Minus"/>
            </a:pPr>
            <a:r>
              <a:rPr lang="ar-SA" sz="2400" dirty="0" smtClean="0">
                <a:solidFill>
                  <a:schemeClr val="accent4">
                    <a:lumMod val="75000"/>
                  </a:schemeClr>
                </a:solidFill>
              </a:rPr>
              <a:t>هدفاً نفسياً يتمثل بالقراءة الهادئة التي تحقق التسلية والمتعة.</a:t>
            </a:r>
          </a:p>
          <a:p>
            <a:pPr marL="457200" indent="-457200">
              <a:buClr>
                <a:schemeClr val="accent4">
                  <a:lumMod val="75000"/>
                </a:schemeClr>
              </a:buClr>
              <a:buSzPct val="81000"/>
              <a:buFont typeface="+mj-cs"/>
              <a:buAutoNum type="arabic2Minus"/>
            </a:pPr>
            <a:endParaRPr lang="ar-SA" sz="2400" dirty="0" smtClean="0">
              <a:solidFill>
                <a:schemeClr val="accent4">
                  <a:lumMod val="75000"/>
                </a:schemeClr>
              </a:solidFill>
            </a:endParaRPr>
          </a:p>
          <a:p>
            <a:pPr marL="457200" indent="-457200">
              <a:buClr>
                <a:schemeClr val="accent4">
                  <a:lumMod val="75000"/>
                </a:schemeClr>
              </a:buClr>
              <a:buSzPct val="81000"/>
              <a:buFont typeface="+mj-cs"/>
              <a:buAutoNum type="arabic2Minus"/>
            </a:pPr>
            <a:r>
              <a:rPr lang="ar-SA" sz="2400" dirty="0" smtClean="0">
                <a:solidFill>
                  <a:schemeClr val="accent4">
                    <a:lumMod val="75000"/>
                  </a:schemeClr>
                </a:solidFill>
              </a:rPr>
              <a:t>أدارك القارئ المعاني المقروءة والعناية البالغة بالمعني .</a:t>
            </a:r>
          </a:p>
          <a:p>
            <a:pPr marL="457200" indent="-457200">
              <a:buClr>
                <a:schemeClr val="accent4">
                  <a:lumMod val="75000"/>
                </a:schemeClr>
              </a:buClr>
              <a:buSzPct val="81000"/>
              <a:buFont typeface="+mj-cs"/>
              <a:buAutoNum type="arabic2Minus"/>
            </a:pPr>
            <a:endParaRPr lang="ar-SA" sz="2400" dirty="0" smtClean="0">
              <a:solidFill>
                <a:schemeClr val="accent4">
                  <a:lumMod val="75000"/>
                </a:schemeClr>
              </a:solidFill>
            </a:endParaRPr>
          </a:p>
          <a:p>
            <a:pPr marL="457200" indent="-457200">
              <a:buClr>
                <a:schemeClr val="accent4">
                  <a:lumMod val="75000"/>
                </a:schemeClr>
              </a:buClr>
              <a:buSzPct val="81000"/>
              <a:buFont typeface="+mj-cs"/>
              <a:buAutoNum type="arabic2Minus"/>
            </a:pPr>
            <a:r>
              <a:rPr lang="ar-SA" sz="2400" dirty="0" smtClean="0">
                <a:solidFill>
                  <a:schemeClr val="accent4">
                    <a:lumMod val="75000"/>
                  </a:schemeClr>
                </a:solidFill>
              </a:rPr>
              <a:t>زيادة حصيلة القارئ اللغوية والفكرية وتنمية ميوله .</a:t>
            </a:r>
          </a:p>
          <a:p>
            <a:pPr marL="457200" indent="-457200">
              <a:buClr>
                <a:schemeClr val="accent4">
                  <a:lumMod val="75000"/>
                </a:schemeClr>
              </a:buClr>
              <a:buFont typeface="+mj-cs"/>
              <a:buAutoNum type="arabic2Minus"/>
            </a:pPr>
            <a:endParaRPr lang="ar-SA" sz="2400" dirty="0" smtClean="0">
              <a:solidFill>
                <a:schemeClr val="accent4">
                  <a:lumMod val="75000"/>
                </a:schemeClr>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0"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edge">
                                      <p:cBhvr>
                                        <p:cTn id="14" dur="500"/>
                                        <p:tgtEl>
                                          <p:spTgt spid="3">
                                            <p:txEl>
                                              <p:pRg st="0" end="0"/>
                                            </p:txEl>
                                          </p:spTgt>
                                        </p:tgtEl>
                                      </p:cBhvr>
                                    </p:animEffect>
                                  </p:childTnLst>
                                </p:cTn>
                              </p:par>
                            </p:childTnLst>
                          </p:cTn>
                        </p:par>
                        <p:par>
                          <p:cTn id="15" fill="hold">
                            <p:stCondLst>
                              <p:cond delay="500"/>
                            </p:stCondLst>
                            <p:childTnLst>
                              <p:par>
                                <p:cTn id="16" presetID="20" presetClass="entr" presetSubtype="0" fill="hold" grpId="0" nodeType="after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wedge">
                                      <p:cBhvr>
                                        <p:cTn id="18" dur="500"/>
                                        <p:tgtEl>
                                          <p:spTgt spid="3">
                                            <p:txEl>
                                              <p:pRg st="2" end="2"/>
                                            </p:txEl>
                                          </p:spTgt>
                                        </p:tgtEl>
                                      </p:cBhvr>
                                    </p:animEffect>
                                  </p:childTnLst>
                                </p:cTn>
                              </p:par>
                            </p:childTnLst>
                          </p:cTn>
                        </p:par>
                        <p:par>
                          <p:cTn id="19" fill="hold">
                            <p:stCondLst>
                              <p:cond delay="1000"/>
                            </p:stCondLst>
                            <p:childTnLst>
                              <p:par>
                                <p:cTn id="20" presetID="20" presetClass="entr" presetSubtype="0" fill="hold" grpId="0" nodeType="after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edge">
                                      <p:cBhvr>
                                        <p:cTn id="22" dur="500"/>
                                        <p:tgtEl>
                                          <p:spTgt spid="3">
                                            <p:txEl>
                                              <p:pRg st="4" end="4"/>
                                            </p:txEl>
                                          </p:spTgt>
                                        </p:tgtEl>
                                      </p:cBhvr>
                                    </p:animEffect>
                                  </p:childTnLst>
                                </p:cTn>
                              </p:par>
                            </p:childTnLst>
                          </p:cTn>
                        </p:par>
                        <p:par>
                          <p:cTn id="23" fill="hold">
                            <p:stCondLst>
                              <p:cond delay="1500"/>
                            </p:stCondLst>
                            <p:childTnLst>
                              <p:par>
                                <p:cTn id="24" presetID="20" presetClass="entr" presetSubtype="0" fill="hold" grpId="0" nodeType="after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wedge">
                                      <p:cBhvr>
                                        <p:cTn id="26"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4000" dirty="0" smtClean="0"/>
              <a:t>قالوا عن القراءة</a:t>
            </a:r>
            <a:endParaRPr lang="ar-SA" sz="4000" dirty="0"/>
          </a:p>
        </p:txBody>
      </p:sp>
      <p:sp>
        <p:nvSpPr>
          <p:cNvPr id="3" name="عنصر نائب للمحتوى 2"/>
          <p:cNvSpPr>
            <a:spLocks noGrp="1"/>
          </p:cNvSpPr>
          <p:nvPr>
            <p:ph idx="1"/>
          </p:nvPr>
        </p:nvSpPr>
        <p:spPr>
          <a:xfrm>
            <a:off x="457200" y="1428736"/>
            <a:ext cx="8686800" cy="4525963"/>
          </a:xfrm>
        </p:spPr>
        <p:txBody>
          <a:bodyPr>
            <a:normAutofit fontScale="25000" lnSpcReduction="20000"/>
          </a:bodyPr>
          <a:lstStyle/>
          <a:p>
            <a:r>
              <a:rPr lang="en-US" b="1" dirty="0" smtClean="0"/>
              <a:t> </a:t>
            </a:r>
            <a:endParaRPr lang="en-US" dirty="0" smtClean="0">
              <a:solidFill>
                <a:srgbClr val="C00000"/>
              </a:solidFill>
            </a:endParaRPr>
          </a:p>
          <a:p>
            <a:pPr algn="ctr">
              <a:buNone/>
            </a:pPr>
            <a:r>
              <a:rPr lang="ar-SA" sz="7000" dirty="0" smtClean="0">
                <a:solidFill>
                  <a:srgbClr val="C00000"/>
                </a:solidFill>
              </a:rPr>
              <a:t>قيل للمأمون ما ألذ الأشياء ؟ </a:t>
            </a:r>
            <a:r>
              <a:rPr lang="en-US" sz="7000" dirty="0" smtClean="0">
                <a:solidFill>
                  <a:srgbClr val="C00000"/>
                </a:solidFill>
              </a:rPr>
              <a:t/>
            </a:r>
            <a:br>
              <a:rPr lang="en-US" sz="7000" dirty="0" smtClean="0">
                <a:solidFill>
                  <a:srgbClr val="C00000"/>
                </a:solidFill>
              </a:rPr>
            </a:br>
            <a:r>
              <a:rPr lang="ar-SA" sz="7000" dirty="0" smtClean="0">
                <a:solidFill>
                  <a:srgbClr val="C00000"/>
                </a:solidFill>
              </a:rPr>
              <a:t>قال التنزه في عقول الناس.. (يعني القراءة في الكتب)</a:t>
            </a:r>
            <a:endParaRPr lang="en-US" sz="7000" dirty="0" smtClean="0">
              <a:solidFill>
                <a:srgbClr val="C00000"/>
              </a:solidFill>
            </a:endParaRPr>
          </a:p>
          <a:p>
            <a:pPr algn="ctr">
              <a:buNone/>
            </a:pPr>
            <a:r>
              <a:rPr lang="en-US" sz="7000" dirty="0" smtClean="0">
                <a:solidFill>
                  <a:srgbClr val="C00000"/>
                </a:solidFill>
              </a:rPr>
              <a:t> </a:t>
            </a:r>
            <a:r>
              <a:rPr lang="ar-SA" sz="7000" dirty="0" smtClean="0">
                <a:solidFill>
                  <a:srgbClr val="C00000"/>
                </a:solidFill>
              </a:rPr>
              <a:t>المأمون</a:t>
            </a:r>
            <a:r>
              <a:rPr lang="en-US" sz="7000" dirty="0" smtClean="0">
                <a:solidFill>
                  <a:srgbClr val="C00000"/>
                </a:solidFill>
              </a:rPr>
              <a:t>..</a:t>
            </a:r>
          </a:p>
          <a:p>
            <a:pPr algn="ctr">
              <a:buNone/>
            </a:pPr>
            <a:r>
              <a:rPr lang="ar-SA" sz="7000" dirty="0" smtClean="0">
                <a:solidFill>
                  <a:srgbClr val="0070C0"/>
                </a:solidFill>
              </a:rPr>
              <a:t>أعـز مكـان في الدنــى سرج سابـح     </a:t>
            </a:r>
          </a:p>
          <a:p>
            <a:pPr algn="ctr">
              <a:buNone/>
            </a:pPr>
            <a:r>
              <a:rPr lang="ar-SA" sz="7000" dirty="0" smtClean="0">
                <a:solidFill>
                  <a:srgbClr val="0070C0"/>
                </a:solidFill>
              </a:rPr>
              <a:t>                                                   وخيـر جليس في الأنـام كتاب</a:t>
            </a:r>
            <a:endParaRPr lang="en-US" sz="7000" dirty="0" smtClean="0">
              <a:solidFill>
                <a:srgbClr val="0070C0"/>
              </a:solidFill>
            </a:endParaRPr>
          </a:p>
          <a:p>
            <a:pPr algn="ctr">
              <a:buNone/>
            </a:pPr>
            <a:r>
              <a:rPr lang="ar-SA" sz="7000" dirty="0" smtClean="0">
                <a:solidFill>
                  <a:srgbClr val="0070C0"/>
                </a:solidFill>
              </a:rPr>
              <a:t>أبو الطيب المتنبي</a:t>
            </a:r>
          </a:p>
          <a:p>
            <a:pPr algn="ctr">
              <a:buNone/>
            </a:pPr>
            <a:r>
              <a:rPr lang="en-US" sz="7000" dirty="0" smtClean="0">
                <a:solidFill>
                  <a:srgbClr val="387C40"/>
                </a:solidFill>
              </a:rPr>
              <a:t>* </a:t>
            </a:r>
            <a:r>
              <a:rPr lang="ar-SA" sz="7000" dirty="0" smtClean="0">
                <a:solidFill>
                  <a:srgbClr val="387C40"/>
                </a:solidFill>
              </a:rPr>
              <a:t>جعلـــت كتبي أنيس من دون كل أنيس</a:t>
            </a:r>
            <a:endParaRPr lang="en-US" sz="7000" dirty="0" smtClean="0">
              <a:solidFill>
                <a:srgbClr val="387C40"/>
              </a:solidFill>
            </a:endParaRPr>
          </a:p>
          <a:p>
            <a:pPr algn="ctr">
              <a:buNone/>
            </a:pPr>
            <a:r>
              <a:rPr lang="en-US" sz="7000" dirty="0" smtClean="0">
                <a:solidFill>
                  <a:srgbClr val="387C40"/>
                </a:solidFill>
              </a:rPr>
              <a:t>                                              </a:t>
            </a:r>
            <a:r>
              <a:rPr lang="ar-SA" sz="7000" dirty="0" smtClean="0">
                <a:solidFill>
                  <a:srgbClr val="387C40"/>
                </a:solidFill>
              </a:rPr>
              <a:t> لأني لست أرضى إلا بكـل نفيـــــــس</a:t>
            </a:r>
            <a:endParaRPr lang="en-US" sz="7000" dirty="0" smtClean="0">
              <a:solidFill>
                <a:srgbClr val="387C40"/>
              </a:solidFill>
            </a:endParaRPr>
          </a:p>
          <a:p>
            <a:pPr algn="ctr">
              <a:buNone/>
            </a:pPr>
            <a:r>
              <a:rPr lang="en-US" sz="7000" dirty="0" smtClean="0">
                <a:solidFill>
                  <a:srgbClr val="387C40"/>
                </a:solidFill>
              </a:rPr>
              <a:t> </a:t>
            </a:r>
            <a:r>
              <a:rPr lang="ar-SA" sz="7000" dirty="0" smtClean="0">
                <a:solidFill>
                  <a:srgbClr val="387C40"/>
                </a:solidFill>
              </a:rPr>
              <a:t>عبدا لله بن المعتـز</a:t>
            </a:r>
          </a:p>
          <a:p>
            <a:pPr algn="ctr"/>
            <a:endParaRPr lang="en-US" sz="7000" dirty="0" smtClean="0"/>
          </a:p>
          <a:p>
            <a:pPr algn="ctr">
              <a:buNone/>
            </a:pPr>
            <a:r>
              <a:rPr lang="en-US" sz="7000" dirty="0" smtClean="0">
                <a:solidFill>
                  <a:schemeClr val="accent6">
                    <a:lumMod val="75000"/>
                  </a:schemeClr>
                </a:solidFill>
              </a:rPr>
              <a:t>* </a:t>
            </a:r>
            <a:r>
              <a:rPr lang="ar-SA" sz="7000" dirty="0" smtClean="0">
                <a:solidFill>
                  <a:schemeClr val="accent6">
                    <a:lumMod val="75000"/>
                  </a:schemeClr>
                </a:solidFill>
              </a:rPr>
              <a:t>قيـل لأرسطـو: كيـف تحكم على إنسـان؟ فأجـاب: أسأله كم كتاباً يقراً وماذا يقـرأ؟</a:t>
            </a:r>
            <a:endParaRPr lang="en-US" sz="7000" dirty="0" smtClean="0">
              <a:solidFill>
                <a:schemeClr val="accent6">
                  <a:lumMod val="75000"/>
                </a:schemeClr>
              </a:solidFill>
            </a:endParaRPr>
          </a:p>
          <a:p>
            <a:pPr algn="ctr">
              <a:buNone/>
            </a:pPr>
            <a:r>
              <a:rPr lang="en-US" sz="7000" dirty="0" smtClean="0">
                <a:solidFill>
                  <a:schemeClr val="accent6">
                    <a:lumMod val="75000"/>
                  </a:schemeClr>
                </a:solidFill>
              </a:rPr>
              <a:t> </a:t>
            </a:r>
          </a:p>
          <a:p>
            <a:pPr algn="ctr">
              <a:buNone/>
            </a:pPr>
            <a:r>
              <a:rPr lang="ar-SA" sz="7000" dirty="0" smtClean="0">
                <a:solidFill>
                  <a:schemeClr val="accent6">
                    <a:lumMod val="75000"/>
                  </a:schemeClr>
                </a:solidFill>
              </a:rPr>
              <a:t>أرسطـو</a:t>
            </a:r>
            <a:endParaRPr lang="en-US" sz="7000" dirty="0" smtClean="0">
              <a:solidFill>
                <a:schemeClr val="accent6">
                  <a:lumMod val="75000"/>
                </a:schemeClr>
              </a:solidFill>
            </a:endParaRPr>
          </a:p>
          <a:p>
            <a:pPr algn="ctr">
              <a:buNone/>
            </a:pPr>
            <a:r>
              <a:rPr lang="en-US" sz="7000" dirty="0" smtClean="0"/>
              <a:t> </a:t>
            </a:r>
          </a:p>
          <a:p>
            <a:pPr algn="ctr">
              <a:buNone/>
            </a:pPr>
            <a:r>
              <a:rPr lang="en-US" sz="7000" dirty="0" smtClean="0"/>
              <a:t>* </a:t>
            </a:r>
            <a:r>
              <a:rPr lang="ar-SA" sz="7000" dirty="0" smtClean="0">
                <a:solidFill>
                  <a:schemeClr val="tx1">
                    <a:lumMod val="75000"/>
                    <a:lumOff val="25000"/>
                  </a:schemeClr>
                </a:solidFill>
              </a:rPr>
              <a:t>القراءة تطيـــل العمـــر</a:t>
            </a:r>
            <a:endParaRPr lang="en-US" sz="7000" dirty="0" smtClean="0">
              <a:solidFill>
                <a:schemeClr val="tx1">
                  <a:lumMod val="75000"/>
                  <a:lumOff val="25000"/>
                </a:schemeClr>
              </a:solidFill>
            </a:endParaRPr>
          </a:p>
          <a:p>
            <a:pPr algn="ctr">
              <a:buNone/>
            </a:pPr>
            <a:r>
              <a:rPr lang="en-US" sz="7000" dirty="0" smtClean="0">
                <a:solidFill>
                  <a:schemeClr val="tx1">
                    <a:lumMod val="75000"/>
                    <a:lumOff val="25000"/>
                  </a:schemeClr>
                </a:solidFill>
              </a:rPr>
              <a:t> </a:t>
            </a:r>
            <a:r>
              <a:rPr lang="ar-SA" sz="7000" dirty="0" smtClean="0">
                <a:solidFill>
                  <a:schemeClr val="tx1">
                    <a:lumMod val="75000"/>
                    <a:lumOff val="25000"/>
                  </a:schemeClr>
                </a:solidFill>
              </a:rPr>
              <a:t>عباس محمود العقاد</a:t>
            </a:r>
          </a:p>
          <a:p>
            <a:pPr algn="ctr">
              <a:buNone/>
            </a:pPr>
            <a:r>
              <a:rPr lang="ar-SA" sz="7000" dirty="0" smtClean="0"/>
              <a:t>  "</a:t>
            </a:r>
            <a:r>
              <a:rPr lang="ar-SA" sz="7000" dirty="0" smtClean="0">
                <a:solidFill>
                  <a:srgbClr val="00B0F0"/>
                </a:solidFill>
              </a:rPr>
              <a:t>أن تقرأ يعني أن تجد الصديق الذي لن يخونك أيداً</a:t>
            </a:r>
          </a:p>
          <a:p>
            <a:pPr algn="ctr">
              <a:buNone/>
            </a:pPr>
            <a:r>
              <a:rPr lang="ar-SA" sz="7000" dirty="0" smtClean="0">
                <a:solidFill>
                  <a:srgbClr val="00B0F0"/>
                </a:solidFill>
              </a:rPr>
              <a:t> الكاتب الفرنسي مونتين </a:t>
            </a:r>
          </a:p>
          <a:p>
            <a:pPr algn="ctr"/>
            <a:endParaRPr lang="ar-SA" b="1" dirty="0" smtClean="0">
              <a:solidFill>
                <a:schemeClr val="tx1">
                  <a:lumMod val="75000"/>
                  <a:lumOff val="25000"/>
                </a:schemeClr>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22"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3">
                                            <p:txEl>
                                              <p:pRg st="1" end="1"/>
                                            </p:txEl>
                                          </p:spTgt>
                                        </p:tgtEl>
                                      </p:cBhvr>
                                    </p:animEffect>
                                  </p:childTnLst>
                                </p:cTn>
                              </p:par>
                              <p:par>
                                <p:cTn id="27" presetID="25" presetClass="entr" presetSubtype="0" fill="hold" grpId="0" nodeType="with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p:cTn id="29"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30"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31"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32"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3"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34"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35"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36" dur="1000" decel="50000">
                                          <p:stCondLst>
                                            <p:cond delay="0"/>
                                          </p:stCondLst>
                                        </p:cTn>
                                        <p:tgtEl>
                                          <p:spTgt spid="3">
                                            <p:txEl>
                                              <p:pRg st="2" end="2"/>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5" presetClass="entr" presetSubtype="0" fill="hold" grpId="0" nodeType="clickEffect">
                                  <p:stCondLst>
                                    <p:cond delay="0"/>
                                  </p:stCondLst>
                                  <p:childTnLst>
                                    <p:set>
                                      <p:cBhvr>
                                        <p:cTn id="40" dur="1" fill="hold">
                                          <p:stCondLst>
                                            <p:cond delay="0"/>
                                          </p:stCondLst>
                                        </p:cTn>
                                        <p:tgtEl>
                                          <p:spTgt spid="3">
                                            <p:txEl>
                                              <p:pRg st="3" end="3"/>
                                            </p:txEl>
                                          </p:spTgt>
                                        </p:tgtEl>
                                        <p:attrNameLst>
                                          <p:attrName>style.visibility</p:attrName>
                                        </p:attrNameLst>
                                      </p:cBhvr>
                                      <p:to>
                                        <p:strVal val="visible"/>
                                      </p:to>
                                    </p:set>
                                    <p:anim calcmode="lin" valueType="num">
                                      <p:cBhvr>
                                        <p:cTn id="41" dur="500" decel="50000" fill="hold">
                                          <p:stCondLst>
                                            <p:cond delay="0"/>
                                          </p:stCondLst>
                                        </p:cTn>
                                        <p:tgtEl>
                                          <p:spTgt spid="3">
                                            <p:txEl>
                                              <p:pRg st="3" end="3"/>
                                            </p:txEl>
                                          </p:spTgt>
                                        </p:tgtEl>
                                        <p:attrNameLst>
                                          <p:attrName>style.rotation</p:attrName>
                                        </p:attrNameLst>
                                      </p:cBhvr>
                                      <p:tavLst>
                                        <p:tav tm="0">
                                          <p:val>
                                            <p:fltVal val="-90"/>
                                          </p:val>
                                        </p:tav>
                                        <p:tav tm="100000">
                                          <p:val>
                                            <p:fltVal val="0"/>
                                          </p:val>
                                        </p:tav>
                                      </p:tavLst>
                                    </p:anim>
                                    <p:anim calcmode="lin" valueType="num">
                                      <p:cBhvr>
                                        <p:cTn id="42" dur="500" decel="50000" fill="hold">
                                          <p:stCondLst>
                                            <p:cond delay="0"/>
                                          </p:stCondLst>
                                        </p:cTn>
                                        <p:tgtEl>
                                          <p:spTgt spid="3">
                                            <p:txEl>
                                              <p:pRg st="3" end="3"/>
                                            </p:txEl>
                                          </p:spTgt>
                                        </p:tgtEl>
                                        <p:attrNameLst>
                                          <p:attrName>ppt_w</p:attrName>
                                        </p:attrNameLst>
                                      </p:cBhvr>
                                      <p:tavLst>
                                        <p:tav tm="0">
                                          <p:val>
                                            <p:strVal val="#ppt_w"/>
                                          </p:val>
                                        </p:tav>
                                        <p:tav tm="100000">
                                          <p:val>
                                            <p:strVal val="#ppt_w*.05"/>
                                          </p:val>
                                        </p:tav>
                                      </p:tavLst>
                                    </p:anim>
                                    <p:anim calcmode="lin" valueType="num">
                                      <p:cBhvr>
                                        <p:cTn id="43" dur="500" accel="50000" fill="hold">
                                          <p:stCondLst>
                                            <p:cond delay="500"/>
                                          </p:stCondLst>
                                        </p:cTn>
                                        <p:tgtEl>
                                          <p:spTgt spid="3">
                                            <p:txEl>
                                              <p:pRg st="3" end="3"/>
                                            </p:txEl>
                                          </p:spTgt>
                                        </p:tgtEl>
                                        <p:attrNameLst>
                                          <p:attrName>ppt_w</p:attrName>
                                        </p:attrNameLst>
                                      </p:cBhvr>
                                      <p:tavLst>
                                        <p:tav tm="0">
                                          <p:val>
                                            <p:strVal val="#ppt_w*.05"/>
                                          </p:val>
                                        </p:tav>
                                        <p:tav tm="100000">
                                          <p:val>
                                            <p:strVal val="#ppt_w"/>
                                          </p:val>
                                        </p:tav>
                                      </p:tavLst>
                                    </p:anim>
                                    <p:anim calcmode="lin" valueType="num">
                                      <p:cBhvr>
                                        <p:cTn id="44" dur="1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45" dur="500" decel="50000" fill="hold">
                                          <p:stCondLst>
                                            <p:cond delay="0"/>
                                          </p:stCondLst>
                                        </p:cTn>
                                        <p:tgtEl>
                                          <p:spTgt spid="3">
                                            <p:txEl>
                                              <p:pRg st="3" end="3"/>
                                            </p:txEl>
                                          </p:spTgt>
                                        </p:tgtEl>
                                        <p:attrNameLst>
                                          <p:attrName>ppt_x</p:attrName>
                                        </p:attrNameLst>
                                      </p:cBhvr>
                                      <p:tavLst>
                                        <p:tav tm="0">
                                          <p:val>
                                            <p:strVal val="#ppt_x+.4"/>
                                          </p:val>
                                        </p:tav>
                                        <p:tav tm="100000">
                                          <p:val>
                                            <p:strVal val="#ppt_x"/>
                                          </p:val>
                                        </p:tav>
                                      </p:tavLst>
                                    </p:anim>
                                    <p:anim calcmode="lin" valueType="num">
                                      <p:cBhvr>
                                        <p:cTn id="46" dur="500" decel="50000" fill="hold">
                                          <p:stCondLst>
                                            <p:cond delay="0"/>
                                          </p:stCondLst>
                                        </p:cTn>
                                        <p:tgtEl>
                                          <p:spTgt spid="3">
                                            <p:txEl>
                                              <p:pRg st="3" end="3"/>
                                            </p:txEl>
                                          </p:spTgt>
                                        </p:tgtEl>
                                        <p:attrNameLst>
                                          <p:attrName>ppt_y</p:attrName>
                                        </p:attrNameLst>
                                      </p:cBhvr>
                                      <p:tavLst>
                                        <p:tav tm="0">
                                          <p:val>
                                            <p:strVal val="#ppt_y-.2"/>
                                          </p:val>
                                        </p:tav>
                                        <p:tav tm="100000">
                                          <p:val>
                                            <p:strVal val="#ppt_y+.1"/>
                                          </p:val>
                                        </p:tav>
                                      </p:tavLst>
                                    </p:anim>
                                    <p:anim calcmode="lin" valueType="num">
                                      <p:cBhvr>
                                        <p:cTn id="47" dur="500" accel="50000" fill="hold">
                                          <p:stCondLst>
                                            <p:cond delay="500"/>
                                          </p:stCondLst>
                                        </p:cTn>
                                        <p:tgtEl>
                                          <p:spTgt spid="3">
                                            <p:txEl>
                                              <p:pRg st="3" end="3"/>
                                            </p:txEl>
                                          </p:spTgt>
                                        </p:tgtEl>
                                        <p:attrNameLst>
                                          <p:attrName>ppt_y</p:attrName>
                                        </p:attrNameLst>
                                      </p:cBhvr>
                                      <p:tavLst>
                                        <p:tav tm="0">
                                          <p:val>
                                            <p:strVal val="#ppt_y+.1"/>
                                          </p:val>
                                        </p:tav>
                                        <p:tav tm="100000">
                                          <p:val>
                                            <p:strVal val="#ppt_y"/>
                                          </p:val>
                                        </p:tav>
                                      </p:tavLst>
                                    </p:anim>
                                    <p:animEffect transition="in" filter="fade">
                                      <p:cBhvr>
                                        <p:cTn id="48" dur="1000" decel="50000">
                                          <p:stCondLst>
                                            <p:cond delay="0"/>
                                          </p:stCondLst>
                                        </p:cTn>
                                        <p:tgtEl>
                                          <p:spTgt spid="3">
                                            <p:txEl>
                                              <p:pRg st="3" end="3"/>
                                            </p:txEl>
                                          </p:spTgt>
                                        </p:tgtEl>
                                      </p:cBhvr>
                                    </p:animEffect>
                                  </p:childTnLst>
                                </p:cTn>
                              </p:par>
                              <p:par>
                                <p:cTn id="49" presetID="25" presetClass="entr" presetSubtype="0" fill="hold" grpId="0" nodeType="withEffect">
                                  <p:stCondLst>
                                    <p:cond delay="0"/>
                                  </p:stCondLst>
                                  <p:childTnLst>
                                    <p:set>
                                      <p:cBhvr>
                                        <p:cTn id="50" dur="1" fill="hold">
                                          <p:stCondLst>
                                            <p:cond delay="0"/>
                                          </p:stCondLst>
                                        </p:cTn>
                                        <p:tgtEl>
                                          <p:spTgt spid="3">
                                            <p:txEl>
                                              <p:pRg st="4" end="4"/>
                                            </p:txEl>
                                          </p:spTgt>
                                        </p:tgtEl>
                                        <p:attrNameLst>
                                          <p:attrName>style.visibility</p:attrName>
                                        </p:attrNameLst>
                                      </p:cBhvr>
                                      <p:to>
                                        <p:strVal val="visible"/>
                                      </p:to>
                                    </p:set>
                                    <p:anim calcmode="lin" valueType="num">
                                      <p:cBhvr>
                                        <p:cTn id="51" dur="500" decel="50000" fill="hold">
                                          <p:stCondLst>
                                            <p:cond delay="0"/>
                                          </p:stCondLst>
                                        </p:cTn>
                                        <p:tgtEl>
                                          <p:spTgt spid="3">
                                            <p:txEl>
                                              <p:pRg st="4" end="4"/>
                                            </p:txEl>
                                          </p:spTgt>
                                        </p:tgtEl>
                                        <p:attrNameLst>
                                          <p:attrName>style.rotation</p:attrName>
                                        </p:attrNameLst>
                                      </p:cBhvr>
                                      <p:tavLst>
                                        <p:tav tm="0">
                                          <p:val>
                                            <p:fltVal val="-90"/>
                                          </p:val>
                                        </p:tav>
                                        <p:tav tm="100000">
                                          <p:val>
                                            <p:fltVal val="0"/>
                                          </p:val>
                                        </p:tav>
                                      </p:tavLst>
                                    </p:anim>
                                    <p:anim calcmode="lin" valueType="num">
                                      <p:cBhvr>
                                        <p:cTn id="52" dur="500" decel="50000" fill="hold">
                                          <p:stCondLst>
                                            <p:cond delay="0"/>
                                          </p:stCondLst>
                                        </p:cTn>
                                        <p:tgtEl>
                                          <p:spTgt spid="3">
                                            <p:txEl>
                                              <p:pRg st="4" end="4"/>
                                            </p:txEl>
                                          </p:spTgt>
                                        </p:tgtEl>
                                        <p:attrNameLst>
                                          <p:attrName>ppt_w</p:attrName>
                                        </p:attrNameLst>
                                      </p:cBhvr>
                                      <p:tavLst>
                                        <p:tav tm="0">
                                          <p:val>
                                            <p:strVal val="#ppt_w"/>
                                          </p:val>
                                        </p:tav>
                                        <p:tav tm="100000">
                                          <p:val>
                                            <p:strVal val="#ppt_w*.05"/>
                                          </p:val>
                                        </p:tav>
                                      </p:tavLst>
                                    </p:anim>
                                    <p:anim calcmode="lin" valueType="num">
                                      <p:cBhvr>
                                        <p:cTn id="53" dur="500" accel="50000" fill="hold">
                                          <p:stCondLst>
                                            <p:cond delay="500"/>
                                          </p:stCondLst>
                                        </p:cTn>
                                        <p:tgtEl>
                                          <p:spTgt spid="3">
                                            <p:txEl>
                                              <p:pRg st="4" end="4"/>
                                            </p:txEl>
                                          </p:spTgt>
                                        </p:tgtEl>
                                        <p:attrNameLst>
                                          <p:attrName>ppt_w</p:attrName>
                                        </p:attrNameLst>
                                      </p:cBhvr>
                                      <p:tavLst>
                                        <p:tav tm="0">
                                          <p:val>
                                            <p:strVal val="#ppt_w*.05"/>
                                          </p:val>
                                        </p:tav>
                                        <p:tav tm="100000">
                                          <p:val>
                                            <p:strVal val="#ppt_w"/>
                                          </p:val>
                                        </p:tav>
                                      </p:tavLst>
                                    </p:anim>
                                    <p:anim calcmode="lin" valueType="num">
                                      <p:cBhvr>
                                        <p:cTn id="54" dur="10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55" dur="500" decel="50000" fill="hold">
                                          <p:stCondLst>
                                            <p:cond delay="0"/>
                                          </p:stCondLst>
                                        </p:cTn>
                                        <p:tgtEl>
                                          <p:spTgt spid="3">
                                            <p:txEl>
                                              <p:pRg st="4" end="4"/>
                                            </p:txEl>
                                          </p:spTgt>
                                        </p:tgtEl>
                                        <p:attrNameLst>
                                          <p:attrName>ppt_x</p:attrName>
                                        </p:attrNameLst>
                                      </p:cBhvr>
                                      <p:tavLst>
                                        <p:tav tm="0">
                                          <p:val>
                                            <p:strVal val="#ppt_x+.4"/>
                                          </p:val>
                                        </p:tav>
                                        <p:tav tm="100000">
                                          <p:val>
                                            <p:strVal val="#ppt_x"/>
                                          </p:val>
                                        </p:tav>
                                      </p:tavLst>
                                    </p:anim>
                                    <p:anim calcmode="lin" valueType="num">
                                      <p:cBhvr>
                                        <p:cTn id="56" dur="500" decel="50000" fill="hold">
                                          <p:stCondLst>
                                            <p:cond delay="0"/>
                                          </p:stCondLst>
                                        </p:cTn>
                                        <p:tgtEl>
                                          <p:spTgt spid="3">
                                            <p:txEl>
                                              <p:pRg st="4" end="4"/>
                                            </p:txEl>
                                          </p:spTgt>
                                        </p:tgtEl>
                                        <p:attrNameLst>
                                          <p:attrName>ppt_y</p:attrName>
                                        </p:attrNameLst>
                                      </p:cBhvr>
                                      <p:tavLst>
                                        <p:tav tm="0">
                                          <p:val>
                                            <p:strVal val="#ppt_y-.2"/>
                                          </p:val>
                                        </p:tav>
                                        <p:tav tm="100000">
                                          <p:val>
                                            <p:strVal val="#ppt_y+.1"/>
                                          </p:val>
                                        </p:tav>
                                      </p:tavLst>
                                    </p:anim>
                                    <p:anim calcmode="lin" valueType="num">
                                      <p:cBhvr>
                                        <p:cTn id="57" dur="500" accel="50000" fill="hold">
                                          <p:stCondLst>
                                            <p:cond delay="500"/>
                                          </p:stCondLst>
                                        </p:cTn>
                                        <p:tgtEl>
                                          <p:spTgt spid="3">
                                            <p:txEl>
                                              <p:pRg st="4" end="4"/>
                                            </p:txEl>
                                          </p:spTgt>
                                        </p:tgtEl>
                                        <p:attrNameLst>
                                          <p:attrName>ppt_y</p:attrName>
                                        </p:attrNameLst>
                                      </p:cBhvr>
                                      <p:tavLst>
                                        <p:tav tm="0">
                                          <p:val>
                                            <p:strVal val="#ppt_y+.1"/>
                                          </p:val>
                                        </p:tav>
                                        <p:tav tm="100000">
                                          <p:val>
                                            <p:strVal val="#ppt_y"/>
                                          </p:val>
                                        </p:tav>
                                      </p:tavLst>
                                    </p:anim>
                                    <p:animEffect transition="in" filter="fade">
                                      <p:cBhvr>
                                        <p:cTn id="58" dur="1000" decel="50000">
                                          <p:stCondLst>
                                            <p:cond delay="0"/>
                                          </p:stCondLst>
                                        </p:cTn>
                                        <p:tgtEl>
                                          <p:spTgt spid="3">
                                            <p:txEl>
                                              <p:pRg st="4" end="4"/>
                                            </p:txEl>
                                          </p:spTgt>
                                        </p:tgtEl>
                                      </p:cBhvr>
                                    </p:animEffect>
                                  </p:childTnLst>
                                </p:cTn>
                              </p:par>
                              <p:par>
                                <p:cTn id="59" presetID="25" presetClass="entr" presetSubtype="0" fill="hold" grpId="0" nodeType="withEffect">
                                  <p:stCondLst>
                                    <p:cond delay="0"/>
                                  </p:stCondLst>
                                  <p:childTnLst>
                                    <p:set>
                                      <p:cBhvr>
                                        <p:cTn id="60" dur="1" fill="hold">
                                          <p:stCondLst>
                                            <p:cond delay="0"/>
                                          </p:stCondLst>
                                        </p:cTn>
                                        <p:tgtEl>
                                          <p:spTgt spid="3">
                                            <p:txEl>
                                              <p:pRg st="5" end="5"/>
                                            </p:txEl>
                                          </p:spTgt>
                                        </p:tgtEl>
                                        <p:attrNameLst>
                                          <p:attrName>style.visibility</p:attrName>
                                        </p:attrNameLst>
                                      </p:cBhvr>
                                      <p:to>
                                        <p:strVal val="visible"/>
                                      </p:to>
                                    </p:set>
                                    <p:anim calcmode="lin" valueType="num">
                                      <p:cBhvr>
                                        <p:cTn id="61" dur="500" decel="50000" fill="hold">
                                          <p:stCondLst>
                                            <p:cond delay="0"/>
                                          </p:stCondLst>
                                        </p:cTn>
                                        <p:tgtEl>
                                          <p:spTgt spid="3">
                                            <p:txEl>
                                              <p:pRg st="5" end="5"/>
                                            </p:txEl>
                                          </p:spTgt>
                                        </p:tgtEl>
                                        <p:attrNameLst>
                                          <p:attrName>style.rotation</p:attrName>
                                        </p:attrNameLst>
                                      </p:cBhvr>
                                      <p:tavLst>
                                        <p:tav tm="0">
                                          <p:val>
                                            <p:fltVal val="-90"/>
                                          </p:val>
                                        </p:tav>
                                        <p:tav tm="100000">
                                          <p:val>
                                            <p:fltVal val="0"/>
                                          </p:val>
                                        </p:tav>
                                      </p:tavLst>
                                    </p:anim>
                                    <p:anim calcmode="lin" valueType="num">
                                      <p:cBhvr>
                                        <p:cTn id="62" dur="500" decel="50000" fill="hold">
                                          <p:stCondLst>
                                            <p:cond delay="0"/>
                                          </p:stCondLst>
                                        </p:cTn>
                                        <p:tgtEl>
                                          <p:spTgt spid="3">
                                            <p:txEl>
                                              <p:pRg st="5" end="5"/>
                                            </p:txEl>
                                          </p:spTgt>
                                        </p:tgtEl>
                                        <p:attrNameLst>
                                          <p:attrName>ppt_w</p:attrName>
                                        </p:attrNameLst>
                                      </p:cBhvr>
                                      <p:tavLst>
                                        <p:tav tm="0">
                                          <p:val>
                                            <p:strVal val="#ppt_w"/>
                                          </p:val>
                                        </p:tav>
                                        <p:tav tm="100000">
                                          <p:val>
                                            <p:strVal val="#ppt_w*.05"/>
                                          </p:val>
                                        </p:tav>
                                      </p:tavLst>
                                    </p:anim>
                                    <p:anim calcmode="lin" valueType="num">
                                      <p:cBhvr>
                                        <p:cTn id="63" dur="500" accel="50000" fill="hold">
                                          <p:stCondLst>
                                            <p:cond delay="500"/>
                                          </p:stCondLst>
                                        </p:cTn>
                                        <p:tgtEl>
                                          <p:spTgt spid="3">
                                            <p:txEl>
                                              <p:pRg st="5" end="5"/>
                                            </p:txEl>
                                          </p:spTgt>
                                        </p:tgtEl>
                                        <p:attrNameLst>
                                          <p:attrName>ppt_w</p:attrName>
                                        </p:attrNameLst>
                                      </p:cBhvr>
                                      <p:tavLst>
                                        <p:tav tm="0">
                                          <p:val>
                                            <p:strVal val="#ppt_w*.05"/>
                                          </p:val>
                                        </p:tav>
                                        <p:tav tm="100000">
                                          <p:val>
                                            <p:strVal val="#ppt_w"/>
                                          </p:val>
                                        </p:tav>
                                      </p:tavLst>
                                    </p:anim>
                                    <p:anim calcmode="lin" valueType="num">
                                      <p:cBhvr>
                                        <p:cTn id="64" dur="1000" fill="hold"/>
                                        <p:tgtEl>
                                          <p:spTgt spid="3">
                                            <p:txEl>
                                              <p:pRg st="5" end="5"/>
                                            </p:txEl>
                                          </p:spTgt>
                                        </p:tgtEl>
                                        <p:attrNameLst>
                                          <p:attrName>ppt_h</p:attrName>
                                        </p:attrNameLst>
                                      </p:cBhvr>
                                      <p:tavLst>
                                        <p:tav tm="0">
                                          <p:val>
                                            <p:strVal val="#ppt_h"/>
                                          </p:val>
                                        </p:tav>
                                        <p:tav tm="100000">
                                          <p:val>
                                            <p:strVal val="#ppt_h"/>
                                          </p:val>
                                        </p:tav>
                                      </p:tavLst>
                                    </p:anim>
                                    <p:anim calcmode="lin" valueType="num">
                                      <p:cBhvr>
                                        <p:cTn id="65" dur="500" decel="50000" fill="hold">
                                          <p:stCondLst>
                                            <p:cond delay="0"/>
                                          </p:stCondLst>
                                        </p:cTn>
                                        <p:tgtEl>
                                          <p:spTgt spid="3">
                                            <p:txEl>
                                              <p:pRg st="5" end="5"/>
                                            </p:txEl>
                                          </p:spTgt>
                                        </p:tgtEl>
                                        <p:attrNameLst>
                                          <p:attrName>ppt_x</p:attrName>
                                        </p:attrNameLst>
                                      </p:cBhvr>
                                      <p:tavLst>
                                        <p:tav tm="0">
                                          <p:val>
                                            <p:strVal val="#ppt_x+.4"/>
                                          </p:val>
                                        </p:tav>
                                        <p:tav tm="100000">
                                          <p:val>
                                            <p:strVal val="#ppt_x"/>
                                          </p:val>
                                        </p:tav>
                                      </p:tavLst>
                                    </p:anim>
                                    <p:anim calcmode="lin" valueType="num">
                                      <p:cBhvr>
                                        <p:cTn id="66" dur="500" decel="50000" fill="hold">
                                          <p:stCondLst>
                                            <p:cond delay="0"/>
                                          </p:stCondLst>
                                        </p:cTn>
                                        <p:tgtEl>
                                          <p:spTgt spid="3">
                                            <p:txEl>
                                              <p:pRg st="5" end="5"/>
                                            </p:txEl>
                                          </p:spTgt>
                                        </p:tgtEl>
                                        <p:attrNameLst>
                                          <p:attrName>ppt_y</p:attrName>
                                        </p:attrNameLst>
                                      </p:cBhvr>
                                      <p:tavLst>
                                        <p:tav tm="0">
                                          <p:val>
                                            <p:strVal val="#ppt_y-.2"/>
                                          </p:val>
                                        </p:tav>
                                        <p:tav tm="100000">
                                          <p:val>
                                            <p:strVal val="#ppt_y+.1"/>
                                          </p:val>
                                        </p:tav>
                                      </p:tavLst>
                                    </p:anim>
                                    <p:anim calcmode="lin" valueType="num">
                                      <p:cBhvr>
                                        <p:cTn id="67" dur="500" accel="50000" fill="hold">
                                          <p:stCondLst>
                                            <p:cond delay="500"/>
                                          </p:stCondLst>
                                        </p:cTn>
                                        <p:tgtEl>
                                          <p:spTgt spid="3">
                                            <p:txEl>
                                              <p:pRg st="5" end="5"/>
                                            </p:txEl>
                                          </p:spTgt>
                                        </p:tgtEl>
                                        <p:attrNameLst>
                                          <p:attrName>ppt_y</p:attrName>
                                        </p:attrNameLst>
                                      </p:cBhvr>
                                      <p:tavLst>
                                        <p:tav tm="0">
                                          <p:val>
                                            <p:strVal val="#ppt_y+.1"/>
                                          </p:val>
                                        </p:tav>
                                        <p:tav tm="100000">
                                          <p:val>
                                            <p:strVal val="#ppt_y"/>
                                          </p:val>
                                        </p:tav>
                                      </p:tavLst>
                                    </p:anim>
                                    <p:animEffect transition="in" filter="fade">
                                      <p:cBhvr>
                                        <p:cTn id="68" dur="1000" decel="50000">
                                          <p:stCondLst>
                                            <p:cond delay="0"/>
                                          </p:stCondLst>
                                        </p:cTn>
                                        <p:tgtEl>
                                          <p:spTgt spid="3">
                                            <p:txEl>
                                              <p:pRg st="5" end="5"/>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25" presetClass="entr" presetSubtype="0" fill="hold" grpId="0" nodeType="clickEffect">
                                  <p:stCondLst>
                                    <p:cond delay="0"/>
                                  </p:stCondLst>
                                  <p:childTnLst>
                                    <p:set>
                                      <p:cBhvr>
                                        <p:cTn id="72" dur="1" fill="hold">
                                          <p:stCondLst>
                                            <p:cond delay="0"/>
                                          </p:stCondLst>
                                        </p:cTn>
                                        <p:tgtEl>
                                          <p:spTgt spid="3">
                                            <p:txEl>
                                              <p:pRg st="6" end="6"/>
                                            </p:txEl>
                                          </p:spTgt>
                                        </p:tgtEl>
                                        <p:attrNameLst>
                                          <p:attrName>style.visibility</p:attrName>
                                        </p:attrNameLst>
                                      </p:cBhvr>
                                      <p:to>
                                        <p:strVal val="visible"/>
                                      </p:to>
                                    </p:set>
                                    <p:anim calcmode="lin" valueType="num">
                                      <p:cBhvr>
                                        <p:cTn id="73" dur="500" decel="50000" fill="hold">
                                          <p:stCondLst>
                                            <p:cond delay="0"/>
                                          </p:stCondLst>
                                        </p:cTn>
                                        <p:tgtEl>
                                          <p:spTgt spid="3">
                                            <p:txEl>
                                              <p:pRg st="6" end="6"/>
                                            </p:txEl>
                                          </p:spTgt>
                                        </p:tgtEl>
                                        <p:attrNameLst>
                                          <p:attrName>style.rotation</p:attrName>
                                        </p:attrNameLst>
                                      </p:cBhvr>
                                      <p:tavLst>
                                        <p:tav tm="0">
                                          <p:val>
                                            <p:fltVal val="-90"/>
                                          </p:val>
                                        </p:tav>
                                        <p:tav tm="100000">
                                          <p:val>
                                            <p:fltVal val="0"/>
                                          </p:val>
                                        </p:tav>
                                      </p:tavLst>
                                    </p:anim>
                                    <p:anim calcmode="lin" valueType="num">
                                      <p:cBhvr>
                                        <p:cTn id="74" dur="500" decel="50000" fill="hold">
                                          <p:stCondLst>
                                            <p:cond delay="0"/>
                                          </p:stCondLst>
                                        </p:cTn>
                                        <p:tgtEl>
                                          <p:spTgt spid="3">
                                            <p:txEl>
                                              <p:pRg st="6" end="6"/>
                                            </p:txEl>
                                          </p:spTgt>
                                        </p:tgtEl>
                                        <p:attrNameLst>
                                          <p:attrName>ppt_w</p:attrName>
                                        </p:attrNameLst>
                                      </p:cBhvr>
                                      <p:tavLst>
                                        <p:tav tm="0">
                                          <p:val>
                                            <p:strVal val="#ppt_w"/>
                                          </p:val>
                                        </p:tav>
                                        <p:tav tm="100000">
                                          <p:val>
                                            <p:strVal val="#ppt_w*.05"/>
                                          </p:val>
                                        </p:tav>
                                      </p:tavLst>
                                    </p:anim>
                                    <p:anim calcmode="lin" valueType="num">
                                      <p:cBhvr>
                                        <p:cTn id="75" dur="500" accel="50000" fill="hold">
                                          <p:stCondLst>
                                            <p:cond delay="500"/>
                                          </p:stCondLst>
                                        </p:cTn>
                                        <p:tgtEl>
                                          <p:spTgt spid="3">
                                            <p:txEl>
                                              <p:pRg st="6" end="6"/>
                                            </p:txEl>
                                          </p:spTgt>
                                        </p:tgtEl>
                                        <p:attrNameLst>
                                          <p:attrName>ppt_w</p:attrName>
                                        </p:attrNameLst>
                                      </p:cBhvr>
                                      <p:tavLst>
                                        <p:tav tm="0">
                                          <p:val>
                                            <p:strVal val="#ppt_w*.05"/>
                                          </p:val>
                                        </p:tav>
                                        <p:tav tm="100000">
                                          <p:val>
                                            <p:strVal val="#ppt_w"/>
                                          </p:val>
                                        </p:tav>
                                      </p:tavLst>
                                    </p:anim>
                                    <p:anim calcmode="lin" valueType="num">
                                      <p:cBhvr>
                                        <p:cTn id="76" dur="1000" fill="hold"/>
                                        <p:tgtEl>
                                          <p:spTgt spid="3">
                                            <p:txEl>
                                              <p:pRg st="6" end="6"/>
                                            </p:txEl>
                                          </p:spTgt>
                                        </p:tgtEl>
                                        <p:attrNameLst>
                                          <p:attrName>ppt_h</p:attrName>
                                        </p:attrNameLst>
                                      </p:cBhvr>
                                      <p:tavLst>
                                        <p:tav tm="0">
                                          <p:val>
                                            <p:strVal val="#ppt_h"/>
                                          </p:val>
                                        </p:tav>
                                        <p:tav tm="100000">
                                          <p:val>
                                            <p:strVal val="#ppt_h"/>
                                          </p:val>
                                        </p:tav>
                                      </p:tavLst>
                                    </p:anim>
                                    <p:anim calcmode="lin" valueType="num">
                                      <p:cBhvr>
                                        <p:cTn id="77" dur="500" decel="50000" fill="hold">
                                          <p:stCondLst>
                                            <p:cond delay="0"/>
                                          </p:stCondLst>
                                        </p:cTn>
                                        <p:tgtEl>
                                          <p:spTgt spid="3">
                                            <p:txEl>
                                              <p:pRg st="6" end="6"/>
                                            </p:txEl>
                                          </p:spTgt>
                                        </p:tgtEl>
                                        <p:attrNameLst>
                                          <p:attrName>ppt_x</p:attrName>
                                        </p:attrNameLst>
                                      </p:cBhvr>
                                      <p:tavLst>
                                        <p:tav tm="0">
                                          <p:val>
                                            <p:strVal val="#ppt_x+.4"/>
                                          </p:val>
                                        </p:tav>
                                        <p:tav tm="100000">
                                          <p:val>
                                            <p:strVal val="#ppt_x"/>
                                          </p:val>
                                        </p:tav>
                                      </p:tavLst>
                                    </p:anim>
                                    <p:anim calcmode="lin" valueType="num">
                                      <p:cBhvr>
                                        <p:cTn id="78" dur="500" decel="50000" fill="hold">
                                          <p:stCondLst>
                                            <p:cond delay="0"/>
                                          </p:stCondLst>
                                        </p:cTn>
                                        <p:tgtEl>
                                          <p:spTgt spid="3">
                                            <p:txEl>
                                              <p:pRg st="6" end="6"/>
                                            </p:txEl>
                                          </p:spTgt>
                                        </p:tgtEl>
                                        <p:attrNameLst>
                                          <p:attrName>ppt_y</p:attrName>
                                        </p:attrNameLst>
                                      </p:cBhvr>
                                      <p:tavLst>
                                        <p:tav tm="0">
                                          <p:val>
                                            <p:strVal val="#ppt_y-.2"/>
                                          </p:val>
                                        </p:tav>
                                        <p:tav tm="100000">
                                          <p:val>
                                            <p:strVal val="#ppt_y+.1"/>
                                          </p:val>
                                        </p:tav>
                                      </p:tavLst>
                                    </p:anim>
                                    <p:anim calcmode="lin" valueType="num">
                                      <p:cBhvr>
                                        <p:cTn id="79" dur="500" accel="50000" fill="hold">
                                          <p:stCondLst>
                                            <p:cond delay="500"/>
                                          </p:stCondLst>
                                        </p:cTn>
                                        <p:tgtEl>
                                          <p:spTgt spid="3">
                                            <p:txEl>
                                              <p:pRg st="6" end="6"/>
                                            </p:txEl>
                                          </p:spTgt>
                                        </p:tgtEl>
                                        <p:attrNameLst>
                                          <p:attrName>ppt_y</p:attrName>
                                        </p:attrNameLst>
                                      </p:cBhvr>
                                      <p:tavLst>
                                        <p:tav tm="0">
                                          <p:val>
                                            <p:strVal val="#ppt_y+.1"/>
                                          </p:val>
                                        </p:tav>
                                        <p:tav tm="100000">
                                          <p:val>
                                            <p:strVal val="#ppt_y"/>
                                          </p:val>
                                        </p:tav>
                                      </p:tavLst>
                                    </p:anim>
                                    <p:animEffect transition="in" filter="fade">
                                      <p:cBhvr>
                                        <p:cTn id="80" dur="1000" decel="50000">
                                          <p:stCondLst>
                                            <p:cond delay="0"/>
                                          </p:stCondLst>
                                        </p:cTn>
                                        <p:tgtEl>
                                          <p:spTgt spid="3">
                                            <p:txEl>
                                              <p:pRg st="6" end="6"/>
                                            </p:txEl>
                                          </p:spTgt>
                                        </p:tgtEl>
                                      </p:cBhvr>
                                    </p:animEffect>
                                  </p:childTnLst>
                                </p:cTn>
                              </p:par>
                              <p:par>
                                <p:cTn id="81" presetID="25" presetClass="entr" presetSubtype="0" fill="hold" grpId="0" nodeType="withEffect">
                                  <p:stCondLst>
                                    <p:cond delay="0"/>
                                  </p:stCondLst>
                                  <p:childTnLst>
                                    <p:set>
                                      <p:cBhvr>
                                        <p:cTn id="82" dur="1" fill="hold">
                                          <p:stCondLst>
                                            <p:cond delay="0"/>
                                          </p:stCondLst>
                                        </p:cTn>
                                        <p:tgtEl>
                                          <p:spTgt spid="3">
                                            <p:txEl>
                                              <p:pRg st="7" end="7"/>
                                            </p:txEl>
                                          </p:spTgt>
                                        </p:tgtEl>
                                        <p:attrNameLst>
                                          <p:attrName>style.visibility</p:attrName>
                                        </p:attrNameLst>
                                      </p:cBhvr>
                                      <p:to>
                                        <p:strVal val="visible"/>
                                      </p:to>
                                    </p:set>
                                    <p:anim calcmode="lin" valueType="num">
                                      <p:cBhvr>
                                        <p:cTn id="83" dur="500" decel="50000" fill="hold">
                                          <p:stCondLst>
                                            <p:cond delay="0"/>
                                          </p:stCondLst>
                                        </p:cTn>
                                        <p:tgtEl>
                                          <p:spTgt spid="3">
                                            <p:txEl>
                                              <p:pRg st="7" end="7"/>
                                            </p:txEl>
                                          </p:spTgt>
                                        </p:tgtEl>
                                        <p:attrNameLst>
                                          <p:attrName>style.rotation</p:attrName>
                                        </p:attrNameLst>
                                      </p:cBhvr>
                                      <p:tavLst>
                                        <p:tav tm="0">
                                          <p:val>
                                            <p:fltVal val="-90"/>
                                          </p:val>
                                        </p:tav>
                                        <p:tav tm="100000">
                                          <p:val>
                                            <p:fltVal val="0"/>
                                          </p:val>
                                        </p:tav>
                                      </p:tavLst>
                                    </p:anim>
                                    <p:anim calcmode="lin" valueType="num">
                                      <p:cBhvr>
                                        <p:cTn id="84" dur="500" decel="50000" fill="hold">
                                          <p:stCondLst>
                                            <p:cond delay="0"/>
                                          </p:stCondLst>
                                        </p:cTn>
                                        <p:tgtEl>
                                          <p:spTgt spid="3">
                                            <p:txEl>
                                              <p:pRg st="7" end="7"/>
                                            </p:txEl>
                                          </p:spTgt>
                                        </p:tgtEl>
                                        <p:attrNameLst>
                                          <p:attrName>ppt_w</p:attrName>
                                        </p:attrNameLst>
                                      </p:cBhvr>
                                      <p:tavLst>
                                        <p:tav tm="0">
                                          <p:val>
                                            <p:strVal val="#ppt_w"/>
                                          </p:val>
                                        </p:tav>
                                        <p:tav tm="100000">
                                          <p:val>
                                            <p:strVal val="#ppt_w*.05"/>
                                          </p:val>
                                        </p:tav>
                                      </p:tavLst>
                                    </p:anim>
                                    <p:anim calcmode="lin" valueType="num">
                                      <p:cBhvr>
                                        <p:cTn id="85" dur="500" accel="50000" fill="hold">
                                          <p:stCondLst>
                                            <p:cond delay="500"/>
                                          </p:stCondLst>
                                        </p:cTn>
                                        <p:tgtEl>
                                          <p:spTgt spid="3">
                                            <p:txEl>
                                              <p:pRg st="7" end="7"/>
                                            </p:txEl>
                                          </p:spTgt>
                                        </p:tgtEl>
                                        <p:attrNameLst>
                                          <p:attrName>ppt_w</p:attrName>
                                        </p:attrNameLst>
                                      </p:cBhvr>
                                      <p:tavLst>
                                        <p:tav tm="0">
                                          <p:val>
                                            <p:strVal val="#ppt_w*.05"/>
                                          </p:val>
                                        </p:tav>
                                        <p:tav tm="100000">
                                          <p:val>
                                            <p:strVal val="#ppt_w"/>
                                          </p:val>
                                        </p:tav>
                                      </p:tavLst>
                                    </p:anim>
                                    <p:anim calcmode="lin" valueType="num">
                                      <p:cBhvr>
                                        <p:cTn id="86" dur="1000" fill="hold"/>
                                        <p:tgtEl>
                                          <p:spTgt spid="3">
                                            <p:txEl>
                                              <p:pRg st="7" end="7"/>
                                            </p:txEl>
                                          </p:spTgt>
                                        </p:tgtEl>
                                        <p:attrNameLst>
                                          <p:attrName>ppt_h</p:attrName>
                                        </p:attrNameLst>
                                      </p:cBhvr>
                                      <p:tavLst>
                                        <p:tav tm="0">
                                          <p:val>
                                            <p:strVal val="#ppt_h"/>
                                          </p:val>
                                        </p:tav>
                                        <p:tav tm="100000">
                                          <p:val>
                                            <p:strVal val="#ppt_h"/>
                                          </p:val>
                                        </p:tav>
                                      </p:tavLst>
                                    </p:anim>
                                    <p:anim calcmode="lin" valueType="num">
                                      <p:cBhvr>
                                        <p:cTn id="87" dur="500" decel="50000" fill="hold">
                                          <p:stCondLst>
                                            <p:cond delay="0"/>
                                          </p:stCondLst>
                                        </p:cTn>
                                        <p:tgtEl>
                                          <p:spTgt spid="3">
                                            <p:txEl>
                                              <p:pRg st="7" end="7"/>
                                            </p:txEl>
                                          </p:spTgt>
                                        </p:tgtEl>
                                        <p:attrNameLst>
                                          <p:attrName>ppt_x</p:attrName>
                                        </p:attrNameLst>
                                      </p:cBhvr>
                                      <p:tavLst>
                                        <p:tav tm="0">
                                          <p:val>
                                            <p:strVal val="#ppt_x+.4"/>
                                          </p:val>
                                        </p:tav>
                                        <p:tav tm="100000">
                                          <p:val>
                                            <p:strVal val="#ppt_x"/>
                                          </p:val>
                                        </p:tav>
                                      </p:tavLst>
                                    </p:anim>
                                    <p:anim calcmode="lin" valueType="num">
                                      <p:cBhvr>
                                        <p:cTn id="88" dur="500" decel="50000" fill="hold">
                                          <p:stCondLst>
                                            <p:cond delay="0"/>
                                          </p:stCondLst>
                                        </p:cTn>
                                        <p:tgtEl>
                                          <p:spTgt spid="3">
                                            <p:txEl>
                                              <p:pRg st="7" end="7"/>
                                            </p:txEl>
                                          </p:spTgt>
                                        </p:tgtEl>
                                        <p:attrNameLst>
                                          <p:attrName>ppt_y</p:attrName>
                                        </p:attrNameLst>
                                      </p:cBhvr>
                                      <p:tavLst>
                                        <p:tav tm="0">
                                          <p:val>
                                            <p:strVal val="#ppt_y-.2"/>
                                          </p:val>
                                        </p:tav>
                                        <p:tav tm="100000">
                                          <p:val>
                                            <p:strVal val="#ppt_y+.1"/>
                                          </p:val>
                                        </p:tav>
                                      </p:tavLst>
                                    </p:anim>
                                    <p:anim calcmode="lin" valueType="num">
                                      <p:cBhvr>
                                        <p:cTn id="89" dur="500" accel="50000" fill="hold">
                                          <p:stCondLst>
                                            <p:cond delay="500"/>
                                          </p:stCondLst>
                                        </p:cTn>
                                        <p:tgtEl>
                                          <p:spTgt spid="3">
                                            <p:txEl>
                                              <p:pRg st="7" end="7"/>
                                            </p:txEl>
                                          </p:spTgt>
                                        </p:tgtEl>
                                        <p:attrNameLst>
                                          <p:attrName>ppt_y</p:attrName>
                                        </p:attrNameLst>
                                      </p:cBhvr>
                                      <p:tavLst>
                                        <p:tav tm="0">
                                          <p:val>
                                            <p:strVal val="#ppt_y+.1"/>
                                          </p:val>
                                        </p:tav>
                                        <p:tav tm="100000">
                                          <p:val>
                                            <p:strVal val="#ppt_y"/>
                                          </p:val>
                                        </p:tav>
                                      </p:tavLst>
                                    </p:anim>
                                    <p:animEffect transition="in" filter="fade">
                                      <p:cBhvr>
                                        <p:cTn id="90" dur="1000" decel="50000">
                                          <p:stCondLst>
                                            <p:cond delay="0"/>
                                          </p:stCondLst>
                                        </p:cTn>
                                        <p:tgtEl>
                                          <p:spTgt spid="3">
                                            <p:txEl>
                                              <p:pRg st="7" end="7"/>
                                            </p:txEl>
                                          </p:spTgt>
                                        </p:tgtEl>
                                      </p:cBhvr>
                                    </p:animEffect>
                                  </p:childTnLst>
                                </p:cTn>
                              </p:par>
                              <p:par>
                                <p:cTn id="91" presetID="25" presetClass="entr" presetSubtype="0" fill="hold" grpId="0" nodeType="withEffect">
                                  <p:stCondLst>
                                    <p:cond delay="0"/>
                                  </p:stCondLst>
                                  <p:childTnLst>
                                    <p:set>
                                      <p:cBhvr>
                                        <p:cTn id="92" dur="1" fill="hold">
                                          <p:stCondLst>
                                            <p:cond delay="0"/>
                                          </p:stCondLst>
                                        </p:cTn>
                                        <p:tgtEl>
                                          <p:spTgt spid="3">
                                            <p:txEl>
                                              <p:pRg st="8" end="8"/>
                                            </p:txEl>
                                          </p:spTgt>
                                        </p:tgtEl>
                                        <p:attrNameLst>
                                          <p:attrName>style.visibility</p:attrName>
                                        </p:attrNameLst>
                                      </p:cBhvr>
                                      <p:to>
                                        <p:strVal val="visible"/>
                                      </p:to>
                                    </p:set>
                                    <p:anim calcmode="lin" valueType="num">
                                      <p:cBhvr>
                                        <p:cTn id="93" dur="500" decel="50000" fill="hold">
                                          <p:stCondLst>
                                            <p:cond delay="0"/>
                                          </p:stCondLst>
                                        </p:cTn>
                                        <p:tgtEl>
                                          <p:spTgt spid="3">
                                            <p:txEl>
                                              <p:pRg st="8" end="8"/>
                                            </p:txEl>
                                          </p:spTgt>
                                        </p:tgtEl>
                                        <p:attrNameLst>
                                          <p:attrName>style.rotation</p:attrName>
                                        </p:attrNameLst>
                                      </p:cBhvr>
                                      <p:tavLst>
                                        <p:tav tm="0">
                                          <p:val>
                                            <p:fltVal val="-90"/>
                                          </p:val>
                                        </p:tav>
                                        <p:tav tm="100000">
                                          <p:val>
                                            <p:fltVal val="0"/>
                                          </p:val>
                                        </p:tav>
                                      </p:tavLst>
                                    </p:anim>
                                    <p:anim calcmode="lin" valueType="num">
                                      <p:cBhvr>
                                        <p:cTn id="94" dur="500" decel="50000" fill="hold">
                                          <p:stCondLst>
                                            <p:cond delay="0"/>
                                          </p:stCondLst>
                                        </p:cTn>
                                        <p:tgtEl>
                                          <p:spTgt spid="3">
                                            <p:txEl>
                                              <p:pRg st="8" end="8"/>
                                            </p:txEl>
                                          </p:spTgt>
                                        </p:tgtEl>
                                        <p:attrNameLst>
                                          <p:attrName>ppt_w</p:attrName>
                                        </p:attrNameLst>
                                      </p:cBhvr>
                                      <p:tavLst>
                                        <p:tav tm="0">
                                          <p:val>
                                            <p:strVal val="#ppt_w"/>
                                          </p:val>
                                        </p:tav>
                                        <p:tav tm="100000">
                                          <p:val>
                                            <p:strVal val="#ppt_w*.05"/>
                                          </p:val>
                                        </p:tav>
                                      </p:tavLst>
                                    </p:anim>
                                    <p:anim calcmode="lin" valueType="num">
                                      <p:cBhvr>
                                        <p:cTn id="95" dur="500" accel="50000" fill="hold">
                                          <p:stCondLst>
                                            <p:cond delay="500"/>
                                          </p:stCondLst>
                                        </p:cTn>
                                        <p:tgtEl>
                                          <p:spTgt spid="3">
                                            <p:txEl>
                                              <p:pRg st="8" end="8"/>
                                            </p:txEl>
                                          </p:spTgt>
                                        </p:tgtEl>
                                        <p:attrNameLst>
                                          <p:attrName>ppt_w</p:attrName>
                                        </p:attrNameLst>
                                      </p:cBhvr>
                                      <p:tavLst>
                                        <p:tav tm="0">
                                          <p:val>
                                            <p:strVal val="#ppt_w*.05"/>
                                          </p:val>
                                        </p:tav>
                                        <p:tav tm="100000">
                                          <p:val>
                                            <p:strVal val="#ppt_w"/>
                                          </p:val>
                                        </p:tav>
                                      </p:tavLst>
                                    </p:anim>
                                    <p:anim calcmode="lin" valueType="num">
                                      <p:cBhvr>
                                        <p:cTn id="96" dur="1000" fill="hold"/>
                                        <p:tgtEl>
                                          <p:spTgt spid="3">
                                            <p:txEl>
                                              <p:pRg st="8" end="8"/>
                                            </p:txEl>
                                          </p:spTgt>
                                        </p:tgtEl>
                                        <p:attrNameLst>
                                          <p:attrName>ppt_h</p:attrName>
                                        </p:attrNameLst>
                                      </p:cBhvr>
                                      <p:tavLst>
                                        <p:tav tm="0">
                                          <p:val>
                                            <p:strVal val="#ppt_h"/>
                                          </p:val>
                                        </p:tav>
                                        <p:tav tm="100000">
                                          <p:val>
                                            <p:strVal val="#ppt_h"/>
                                          </p:val>
                                        </p:tav>
                                      </p:tavLst>
                                    </p:anim>
                                    <p:anim calcmode="lin" valueType="num">
                                      <p:cBhvr>
                                        <p:cTn id="97" dur="500" decel="50000" fill="hold">
                                          <p:stCondLst>
                                            <p:cond delay="0"/>
                                          </p:stCondLst>
                                        </p:cTn>
                                        <p:tgtEl>
                                          <p:spTgt spid="3">
                                            <p:txEl>
                                              <p:pRg st="8" end="8"/>
                                            </p:txEl>
                                          </p:spTgt>
                                        </p:tgtEl>
                                        <p:attrNameLst>
                                          <p:attrName>ppt_x</p:attrName>
                                        </p:attrNameLst>
                                      </p:cBhvr>
                                      <p:tavLst>
                                        <p:tav tm="0">
                                          <p:val>
                                            <p:strVal val="#ppt_x+.4"/>
                                          </p:val>
                                        </p:tav>
                                        <p:tav tm="100000">
                                          <p:val>
                                            <p:strVal val="#ppt_x"/>
                                          </p:val>
                                        </p:tav>
                                      </p:tavLst>
                                    </p:anim>
                                    <p:anim calcmode="lin" valueType="num">
                                      <p:cBhvr>
                                        <p:cTn id="98" dur="500" decel="50000" fill="hold">
                                          <p:stCondLst>
                                            <p:cond delay="0"/>
                                          </p:stCondLst>
                                        </p:cTn>
                                        <p:tgtEl>
                                          <p:spTgt spid="3">
                                            <p:txEl>
                                              <p:pRg st="8" end="8"/>
                                            </p:txEl>
                                          </p:spTgt>
                                        </p:tgtEl>
                                        <p:attrNameLst>
                                          <p:attrName>ppt_y</p:attrName>
                                        </p:attrNameLst>
                                      </p:cBhvr>
                                      <p:tavLst>
                                        <p:tav tm="0">
                                          <p:val>
                                            <p:strVal val="#ppt_y-.2"/>
                                          </p:val>
                                        </p:tav>
                                        <p:tav tm="100000">
                                          <p:val>
                                            <p:strVal val="#ppt_y+.1"/>
                                          </p:val>
                                        </p:tav>
                                      </p:tavLst>
                                    </p:anim>
                                    <p:anim calcmode="lin" valueType="num">
                                      <p:cBhvr>
                                        <p:cTn id="99" dur="500" accel="50000" fill="hold">
                                          <p:stCondLst>
                                            <p:cond delay="500"/>
                                          </p:stCondLst>
                                        </p:cTn>
                                        <p:tgtEl>
                                          <p:spTgt spid="3">
                                            <p:txEl>
                                              <p:pRg st="8" end="8"/>
                                            </p:txEl>
                                          </p:spTgt>
                                        </p:tgtEl>
                                        <p:attrNameLst>
                                          <p:attrName>ppt_y</p:attrName>
                                        </p:attrNameLst>
                                      </p:cBhvr>
                                      <p:tavLst>
                                        <p:tav tm="0">
                                          <p:val>
                                            <p:strVal val="#ppt_y+.1"/>
                                          </p:val>
                                        </p:tav>
                                        <p:tav tm="100000">
                                          <p:val>
                                            <p:strVal val="#ppt_y"/>
                                          </p:val>
                                        </p:tav>
                                      </p:tavLst>
                                    </p:anim>
                                    <p:animEffect transition="in" filter="fade">
                                      <p:cBhvr>
                                        <p:cTn id="100" dur="1000" decel="50000">
                                          <p:stCondLst>
                                            <p:cond delay="0"/>
                                          </p:stCondLst>
                                        </p:cTn>
                                        <p:tgtEl>
                                          <p:spTgt spid="3">
                                            <p:txEl>
                                              <p:pRg st="8" end="8"/>
                                            </p:txEl>
                                          </p:spTgt>
                                        </p:tgtEl>
                                      </p:cBhvr>
                                    </p:animEffect>
                                  </p:childTnLst>
                                </p:cTn>
                              </p:par>
                            </p:childTnLst>
                          </p:cTn>
                        </p:par>
                      </p:childTnLst>
                    </p:cTn>
                  </p:par>
                  <p:par>
                    <p:cTn id="101" fill="hold">
                      <p:stCondLst>
                        <p:cond delay="indefinite"/>
                      </p:stCondLst>
                      <p:childTnLst>
                        <p:par>
                          <p:cTn id="102" fill="hold">
                            <p:stCondLst>
                              <p:cond delay="0"/>
                            </p:stCondLst>
                            <p:childTnLst>
                              <p:par>
                                <p:cTn id="103" presetID="25" presetClass="entr" presetSubtype="0" fill="hold" grpId="0" nodeType="clickEffect">
                                  <p:stCondLst>
                                    <p:cond delay="0"/>
                                  </p:stCondLst>
                                  <p:childTnLst>
                                    <p:set>
                                      <p:cBhvr>
                                        <p:cTn id="104" dur="1" fill="hold">
                                          <p:stCondLst>
                                            <p:cond delay="0"/>
                                          </p:stCondLst>
                                        </p:cTn>
                                        <p:tgtEl>
                                          <p:spTgt spid="3">
                                            <p:txEl>
                                              <p:pRg st="10" end="10"/>
                                            </p:txEl>
                                          </p:spTgt>
                                        </p:tgtEl>
                                        <p:attrNameLst>
                                          <p:attrName>style.visibility</p:attrName>
                                        </p:attrNameLst>
                                      </p:cBhvr>
                                      <p:to>
                                        <p:strVal val="visible"/>
                                      </p:to>
                                    </p:set>
                                    <p:anim calcmode="lin" valueType="num">
                                      <p:cBhvr>
                                        <p:cTn id="105" dur="500" decel="50000" fill="hold">
                                          <p:stCondLst>
                                            <p:cond delay="0"/>
                                          </p:stCondLst>
                                        </p:cTn>
                                        <p:tgtEl>
                                          <p:spTgt spid="3">
                                            <p:txEl>
                                              <p:pRg st="10" end="10"/>
                                            </p:txEl>
                                          </p:spTgt>
                                        </p:tgtEl>
                                        <p:attrNameLst>
                                          <p:attrName>style.rotation</p:attrName>
                                        </p:attrNameLst>
                                      </p:cBhvr>
                                      <p:tavLst>
                                        <p:tav tm="0">
                                          <p:val>
                                            <p:fltVal val="-90"/>
                                          </p:val>
                                        </p:tav>
                                        <p:tav tm="100000">
                                          <p:val>
                                            <p:fltVal val="0"/>
                                          </p:val>
                                        </p:tav>
                                      </p:tavLst>
                                    </p:anim>
                                    <p:anim calcmode="lin" valueType="num">
                                      <p:cBhvr>
                                        <p:cTn id="106" dur="500" decel="50000" fill="hold">
                                          <p:stCondLst>
                                            <p:cond delay="0"/>
                                          </p:stCondLst>
                                        </p:cTn>
                                        <p:tgtEl>
                                          <p:spTgt spid="3">
                                            <p:txEl>
                                              <p:pRg st="10" end="10"/>
                                            </p:txEl>
                                          </p:spTgt>
                                        </p:tgtEl>
                                        <p:attrNameLst>
                                          <p:attrName>ppt_w</p:attrName>
                                        </p:attrNameLst>
                                      </p:cBhvr>
                                      <p:tavLst>
                                        <p:tav tm="0">
                                          <p:val>
                                            <p:strVal val="#ppt_w"/>
                                          </p:val>
                                        </p:tav>
                                        <p:tav tm="100000">
                                          <p:val>
                                            <p:strVal val="#ppt_w*.05"/>
                                          </p:val>
                                        </p:tav>
                                      </p:tavLst>
                                    </p:anim>
                                    <p:anim calcmode="lin" valueType="num">
                                      <p:cBhvr>
                                        <p:cTn id="107" dur="500" accel="50000" fill="hold">
                                          <p:stCondLst>
                                            <p:cond delay="500"/>
                                          </p:stCondLst>
                                        </p:cTn>
                                        <p:tgtEl>
                                          <p:spTgt spid="3">
                                            <p:txEl>
                                              <p:pRg st="10" end="10"/>
                                            </p:txEl>
                                          </p:spTgt>
                                        </p:tgtEl>
                                        <p:attrNameLst>
                                          <p:attrName>ppt_w</p:attrName>
                                        </p:attrNameLst>
                                      </p:cBhvr>
                                      <p:tavLst>
                                        <p:tav tm="0">
                                          <p:val>
                                            <p:strVal val="#ppt_w*.05"/>
                                          </p:val>
                                        </p:tav>
                                        <p:tav tm="100000">
                                          <p:val>
                                            <p:strVal val="#ppt_w"/>
                                          </p:val>
                                        </p:tav>
                                      </p:tavLst>
                                    </p:anim>
                                    <p:anim calcmode="lin" valueType="num">
                                      <p:cBhvr>
                                        <p:cTn id="108" dur="1000" fill="hold"/>
                                        <p:tgtEl>
                                          <p:spTgt spid="3">
                                            <p:txEl>
                                              <p:pRg st="10" end="10"/>
                                            </p:txEl>
                                          </p:spTgt>
                                        </p:tgtEl>
                                        <p:attrNameLst>
                                          <p:attrName>ppt_h</p:attrName>
                                        </p:attrNameLst>
                                      </p:cBhvr>
                                      <p:tavLst>
                                        <p:tav tm="0">
                                          <p:val>
                                            <p:strVal val="#ppt_h"/>
                                          </p:val>
                                        </p:tav>
                                        <p:tav tm="100000">
                                          <p:val>
                                            <p:strVal val="#ppt_h"/>
                                          </p:val>
                                        </p:tav>
                                      </p:tavLst>
                                    </p:anim>
                                    <p:anim calcmode="lin" valueType="num">
                                      <p:cBhvr>
                                        <p:cTn id="109" dur="500" decel="50000" fill="hold">
                                          <p:stCondLst>
                                            <p:cond delay="0"/>
                                          </p:stCondLst>
                                        </p:cTn>
                                        <p:tgtEl>
                                          <p:spTgt spid="3">
                                            <p:txEl>
                                              <p:pRg st="10" end="10"/>
                                            </p:txEl>
                                          </p:spTgt>
                                        </p:tgtEl>
                                        <p:attrNameLst>
                                          <p:attrName>ppt_x</p:attrName>
                                        </p:attrNameLst>
                                      </p:cBhvr>
                                      <p:tavLst>
                                        <p:tav tm="0">
                                          <p:val>
                                            <p:strVal val="#ppt_x+.4"/>
                                          </p:val>
                                        </p:tav>
                                        <p:tav tm="100000">
                                          <p:val>
                                            <p:strVal val="#ppt_x"/>
                                          </p:val>
                                        </p:tav>
                                      </p:tavLst>
                                    </p:anim>
                                    <p:anim calcmode="lin" valueType="num">
                                      <p:cBhvr>
                                        <p:cTn id="110" dur="500" decel="50000" fill="hold">
                                          <p:stCondLst>
                                            <p:cond delay="0"/>
                                          </p:stCondLst>
                                        </p:cTn>
                                        <p:tgtEl>
                                          <p:spTgt spid="3">
                                            <p:txEl>
                                              <p:pRg st="10" end="10"/>
                                            </p:txEl>
                                          </p:spTgt>
                                        </p:tgtEl>
                                        <p:attrNameLst>
                                          <p:attrName>ppt_y</p:attrName>
                                        </p:attrNameLst>
                                      </p:cBhvr>
                                      <p:tavLst>
                                        <p:tav tm="0">
                                          <p:val>
                                            <p:strVal val="#ppt_y-.2"/>
                                          </p:val>
                                        </p:tav>
                                        <p:tav tm="100000">
                                          <p:val>
                                            <p:strVal val="#ppt_y+.1"/>
                                          </p:val>
                                        </p:tav>
                                      </p:tavLst>
                                    </p:anim>
                                    <p:anim calcmode="lin" valueType="num">
                                      <p:cBhvr>
                                        <p:cTn id="111" dur="500" accel="50000" fill="hold">
                                          <p:stCondLst>
                                            <p:cond delay="500"/>
                                          </p:stCondLst>
                                        </p:cTn>
                                        <p:tgtEl>
                                          <p:spTgt spid="3">
                                            <p:txEl>
                                              <p:pRg st="10" end="10"/>
                                            </p:txEl>
                                          </p:spTgt>
                                        </p:tgtEl>
                                        <p:attrNameLst>
                                          <p:attrName>ppt_y</p:attrName>
                                        </p:attrNameLst>
                                      </p:cBhvr>
                                      <p:tavLst>
                                        <p:tav tm="0">
                                          <p:val>
                                            <p:strVal val="#ppt_y+.1"/>
                                          </p:val>
                                        </p:tav>
                                        <p:tav tm="100000">
                                          <p:val>
                                            <p:strVal val="#ppt_y"/>
                                          </p:val>
                                        </p:tav>
                                      </p:tavLst>
                                    </p:anim>
                                    <p:animEffect transition="in" filter="fade">
                                      <p:cBhvr>
                                        <p:cTn id="112" dur="1000" decel="50000">
                                          <p:stCondLst>
                                            <p:cond delay="0"/>
                                          </p:stCondLst>
                                        </p:cTn>
                                        <p:tgtEl>
                                          <p:spTgt spid="3">
                                            <p:txEl>
                                              <p:pRg st="10" end="10"/>
                                            </p:txEl>
                                          </p:spTgt>
                                        </p:tgtEl>
                                      </p:cBhvr>
                                    </p:animEffect>
                                  </p:childTnLst>
                                </p:cTn>
                              </p:par>
                              <p:par>
                                <p:cTn id="113" presetID="25" presetClass="entr" presetSubtype="0" fill="hold" grpId="0" nodeType="withEffect">
                                  <p:stCondLst>
                                    <p:cond delay="0"/>
                                  </p:stCondLst>
                                  <p:childTnLst>
                                    <p:set>
                                      <p:cBhvr>
                                        <p:cTn id="114" dur="1" fill="hold">
                                          <p:stCondLst>
                                            <p:cond delay="0"/>
                                          </p:stCondLst>
                                        </p:cTn>
                                        <p:tgtEl>
                                          <p:spTgt spid="3">
                                            <p:txEl>
                                              <p:pRg st="11" end="11"/>
                                            </p:txEl>
                                          </p:spTgt>
                                        </p:tgtEl>
                                        <p:attrNameLst>
                                          <p:attrName>style.visibility</p:attrName>
                                        </p:attrNameLst>
                                      </p:cBhvr>
                                      <p:to>
                                        <p:strVal val="visible"/>
                                      </p:to>
                                    </p:set>
                                    <p:anim calcmode="lin" valueType="num">
                                      <p:cBhvr>
                                        <p:cTn id="115" dur="500" decel="50000" fill="hold">
                                          <p:stCondLst>
                                            <p:cond delay="0"/>
                                          </p:stCondLst>
                                        </p:cTn>
                                        <p:tgtEl>
                                          <p:spTgt spid="3">
                                            <p:txEl>
                                              <p:pRg st="11" end="11"/>
                                            </p:txEl>
                                          </p:spTgt>
                                        </p:tgtEl>
                                        <p:attrNameLst>
                                          <p:attrName>style.rotation</p:attrName>
                                        </p:attrNameLst>
                                      </p:cBhvr>
                                      <p:tavLst>
                                        <p:tav tm="0">
                                          <p:val>
                                            <p:fltVal val="-90"/>
                                          </p:val>
                                        </p:tav>
                                        <p:tav tm="100000">
                                          <p:val>
                                            <p:fltVal val="0"/>
                                          </p:val>
                                        </p:tav>
                                      </p:tavLst>
                                    </p:anim>
                                    <p:anim calcmode="lin" valueType="num">
                                      <p:cBhvr>
                                        <p:cTn id="116" dur="500" decel="50000" fill="hold">
                                          <p:stCondLst>
                                            <p:cond delay="0"/>
                                          </p:stCondLst>
                                        </p:cTn>
                                        <p:tgtEl>
                                          <p:spTgt spid="3">
                                            <p:txEl>
                                              <p:pRg st="11" end="11"/>
                                            </p:txEl>
                                          </p:spTgt>
                                        </p:tgtEl>
                                        <p:attrNameLst>
                                          <p:attrName>ppt_w</p:attrName>
                                        </p:attrNameLst>
                                      </p:cBhvr>
                                      <p:tavLst>
                                        <p:tav tm="0">
                                          <p:val>
                                            <p:strVal val="#ppt_w"/>
                                          </p:val>
                                        </p:tav>
                                        <p:tav tm="100000">
                                          <p:val>
                                            <p:strVal val="#ppt_w*.05"/>
                                          </p:val>
                                        </p:tav>
                                      </p:tavLst>
                                    </p:anim>
                                    <p:anim calcmode="lin" valueType="num">
                                      <p:cBhvr>
                                        <p:cTn id="117" dur="500" accel="50000" fill="hold">
                                          <p:stCondLst>
                                            <p:cond delay="500"/>
                                          </p:stCondLst>
                                        </p:cTn>
                                        <p:tgtEl>
                                          <p:spTgt spid="3">
                                            <p:txEl>
                                              <p:pRg st="11" end="11"/>
                                            </p:txEl>
                                          </p:spTgt>
                                        </p:tgtEl>
                                        <p:attrNameLst>
                                          <p:attrName>ppt_w</p:attrName>
                                        </p:attrNameLst>
                                      </p:cBhvr>
                                      <p:tavLst>
                                        <p:tav tm="0">
                                          <p:val>
                                            <p:strVal val="#ppt_w*.05"/>
                                          </p:val>
                                        </p:tav>
                                        <p:tav tm="100000">
                                          <p:val>
                                            <p:strVal val="#ppt_w"/>
                                          </p:val>
                                        </p:tav>
                                      </p:tavLst>
                                    </p:anim>
                                    <p:anim calcmode="lin" valueType="num">
                                      <p:cBhvr>
                                        <p:cTn id="118" dur="1000" fill="hold"/>
                                        <p:tgtEl>
                                          <p:spTgt spid="3">
                                            <p:txEl>
                                              <p:pRg st="11" end="11"/>
                                            </p:txEl>
                                          </p:spTgt>
                                        </p:tgtEl>
                                        <p:attrNameLst>
                                          <p:attrName>ppt_h</p:attrName>
                                        </p:attrNameLst>
                                      </p:cBhvr>
                                      <p:tavLst>
                                        <p:tav tm="0">
                                          <p:val>
                                            <p:strVal val="#ppt_h"/>
                                          </p:val>
                                        </p:tav>
                                        <p:tav tm="100000">
                                          <p:val>
                                            <p:strVal val="#ppt_h"/>
                                          </p:val>
                                        </p:tav>
                                      </p:tavLst>
                                    </p:anim>
                                    <p:anim calcmode="lin" valueType="num">
                                      <p:cBhvr>
                                        <p:cTn id="119" dur="500" decel="50000" fill="hold">
                                          <p:stCondLst>
                                            <p:cond delay="0"/>
                                          </p:stCondLst>
                                        </p:cTn>
                                        <p:tgtEl>
                                          <p:spTgt spid="3">
                                            <p:txEl>
                                              <p:pRg st="11" end="11"/>
                                            </p:txEl>
                                          </p:spTgt>
                                        </p:tgtEl>
                                        <p:attrNameLst>
                                          <p:attrName>ppt_x</p:attrName>
                                        </p:attrNameLst>
                                      </p:cBhvr>
                                      <p:tavLst>
                                        <p:tav tm="0">
                                          <p:val>
                                            <p:strVal val="#ppt_x+.4"/>
                                          </p:val>
                                        </p:tav>
                                        <p:tav tm="100000">
                                          <p:val>
                                            <p:strVal val="#ppt_x"/>
                                          </p:val>
                                        </p:tav>
                                      </p:tavLst>
                                    </p:anim>
                                    <p:anim calcmode="lin" valueType="num">
                                      <p:cBhvr>
                                        <p:cTn id="120" dur="500" decel="50000" fill="hold">
                                          <p:stCondLst>
                                            <p:cond delay="0"/>
                                          </p:stCondLst>
                                        </p:cTn>
                                        <p:tgtEl>
                                          <p:spTgt spid="3">
                                            <p:txEl>
                                              <p:pRg st="11" end="11"/>
                                            </p:txEl>
                                          </p:spTgt>
                                        </p:tgtEl>
                                        <p:attrNameLst>
                                          <p:attrName>ppt_y</p:attrName>
                                        </p:attrNameLst>
                                      </p:cBhvr>
                                      <p:tavLst>
                                        <p:tav tm="0">
                                          <p:val>
                                            <p:strVal val="#ppt_y-.2"/>
                                          </p:val>
                                        </p:tav>
                                        <p:tav tm="100000">
                                          <p:val>
                                            <p:strVal val="#ppt_y+.1"/>
                                          </p:val>
                                        </p:tav>
                                      </p:tavLst>
                                    </p:anim>
                                    <p:anim calcmode="lin" valueType="num">
                                      <p:cBhvr>
                                        <p:cTn id="121" dur="500" accel="50000" fill="hold">
                                          <p:stCondLst>
                                            <p:cond delay="500"/>
                                          </p:stCondLst>
                                        </p:cTn>
                                        <p:tgtEl>
                                          <p:spTgt spid="3">
                                            <p:txEl>
                                              <p:pRg st="11" end="11"/>
                                            </p:txEl>
                                          </p:spTgt>
                                        </p:tgtEl>
                                        <p:attrNameLst>
                                          <p:attrName>ppt_y</p:attrName>
                                        </p:attrNameLst>
                                      </p:cBhvr>
                                      <p:tavLst>
                                        <p:tav tm="0">
                                          <p:val>
                                            <p:strVal val="#ppt_y+.1"/>
                                          </p:val>
                                        </p:tav>
                                        <p:tav tm="100000">
                                          <p:val>
                                            <p:strVal val="#ppt_y"/>
                                          </p:val>
                                        </p:tav>
                                      </p:tavLst>
                                    </p:anim>
                                    <p:animEffect transition="in" filter="fade">
                                      <p:cBhvr>
                                        <p:cTn id="122" dur="1000" decel="50000">
                                          <p:stCondLst>
                                            <p:cond delay="0"/>
                                          </p:stCondLst>
                                        </p:cTn>
                                        <p:tgtEl>
                                          <p:spTgt spid="3">
                                            <p:txEl>
                                              <p:pRg st="11" end="11"/>
                                            </p:txEl>
                                          </p:spTgt>
                                        </p:tgtEl>
                                      </p:cBhvr>
                                    </p:animEffect>
                                  </p:childTnLst>
                                </p:cTn>
                              </p:par>
                              <p:par>
                                <p:cTn id="123" presetID="25" presetClass="entr" presetSubtype="0" fill="hold" grpId="0" nodeType="withEffect">
                                  <p:stCondLst>
                                    <p:cond delay="0"/>
                                  </p:stCondLst>
                                  <p:childTnLst>
                                    <p:set>
                                      <p:cBhvr>
                                        <p:cTn id="124" dur="1" fill="hold">
                                          <p:stCondLst>
                                            <p:cond delay="0"/>
                                          </p:stCondLst>
                                        </p:cTn>
                                        <p:tgtEl>
                                          <p:spTgt spid="3">
                                            <p:txEl>
                                              <p:pRg st="12" end="12"/>
                                            </p:txEl>
                                          </p:spTgt>
                                        </p:tgtEl>
                                        <p:attrNameLst>
                                          <p:attrName>style.visibility</p:attrName>
                                        </p:attrNameLst>
                                      </p:cBhvr>
                                      <p:to>
                                        <p:strVal val="visible"/>
                                      </p:to>
                                    </p:set>
                                    <p:anim calcmode="lin" valueType="num">
                                      <p:cBhvr>
                                        <p:cTn id="125" dur="500" decel="50000" fill="hold">
                                          <p:stCondLst>
                                            <p:cond delay="0"/>
                                          </p:stCondLst>
                                        </p:cTn>
                                        <p:tgtEl>
                                          <p:spTgt spid="3">
                                            <p:txEl>
                                              <p:pRg st="12" end="12"/>
                                            </p:txEl>
                                          </p:spTgt>
                                        </p:tgtEl>
                                        <p:attrNameLst>
                                          <p:attrName>style.rotation</p:attrName>
                                        </p:attrNameLst>
                                      </p:cBhvr>
                                      <p:tavLst>
                                        <p:tav tm="0">
                                          <p:val>
                                            <p:fltVal val="-90"/>
                                          </p:val>
                                        </p:tav>
                                        <p:tav tm="100000">
                                          <p:val>
                                            <p:fltVal val="0"/>
                                          </p:val>
                                        </p:tav>
                                      </p:tavLst>
                                    </p:anim>
                                    <p:anim calcmode="lin" valueType="num">
                                      <p:cBhvr>
                                        <p:cTn id="126" dur="500" decel="50000" fill="hold">
                                          <p:stCondLst>
                                            <p:cond delay="0"/>
                                          </p:stCondLst>
                                        </p:cTn>
                                        <p:tgtEl>
                                          <p:spTgt spid="3">
                                            <p:txEl>
                                              <p:pRg st="12" end="12"/>
                                            </p:txEl>
                                          </p:spTgt>
                                        </p:tgtEl>
                                        <p:attrNameLst>
                                          <p:attrName>ppt_w</p:attrName>
                                        </p:attrNameLst>
                                      </p:cBhvr>
                                      <p:tavLst>
                                        <p:tav tm="0">
                                          <p:val>
                                            <p:strVal val="#ppt_w"/>
                                          </p:val>
                                        </p:tav>
                                        <p:tav tm="100000">
                                          <p:val>
                                            <p:strVal val="#ppt_w*.05"/>
                                          </p:val>
                                        </p:tav>
                                      </p:tavLst>
                                    </p:anim>
                                    <p:anim calcmode="lin" valueType="num">
                                      <p:cBhvr>
                                        <p:cTn id="127" dur="500" accel="50000" fill="hold">
                                          <p:stCondLst>
                                            <p:cond delay="500"/>
                                          </p:stCondLst>
                                        </p:cTn>
                                        <p:tgtEl>
                                          <p:spTgt spid="3">
                                            <p:txEl>
                                              <p:pRg st="12" end="12"/>
                                            </p:txEl>
                                          </p:spTgt>
                                        </p:tgtEl>
                                        <p:attrNameLst>
                                          <p:attrName>ppt_w</p:attrName>
                                        </p:attrNameLst>
                                      </p:cBhvr>
                                      <p:tavLst>
                                        <p:tav tm="0">
                                          <p:val>
                                            <p:strVal val="#ppt_w*.05"/>
                                          </p:val>
                                        </p:tav>
                                        <p:tav tm="100000">
                                          <p:val>
                                            <p:strVal val="#ppt_w"/>
                                          </p:val>
                                        </p:tav>
                                      </p:tavLst>
                                    </p:anim>
                                    <p:anim calcmode="lin" valueType="num">
                                      <p:cBhvr>
                                        <p:cTn id="128" dur="1000" fill="hold"/>
                                        <p:tgtEl>
                                          <p:spTgt spid="3">
                                            <p:txEl>
                                              <p:pRg st="12" end="12"/>
                                            </p:txEl>
                                          </p:spTgt>
                                        </p:tgtEl>
                                        <p:attrNameLst>
                                          <p:attrName>ppt_h</p:attrName>
                                        </p:attrNameLst>
                                      </p:cBhvr>
                                      <p:tavLst>
                                        <p:tav tm="0">
                                          <p:val>
                                            <p:strVal val="#ppt_h"/>
                                          </p:val>
                                        </p:tav>
                                        <p:tav tm="100000">
                                          <p:val>
                                            <p:strVal val="#ppt_h"/>
                                          </p:val>
                                        </p:tav>
                                      </p:tavLst>
                                    </p:anim>
                                    <p:anim calcmode="lin" valueType="num">
                                      <p:cBhvr>
                                        <p:cTn id="129" dur="500" decel="50000" fill="hold">
                                          <p:stCondLst>
                                            <p:cond delay="0"/>
                                          </p:stCondLst>
                                        </p:cTn>
                                        <p:tgtEl>
                                          <p:spTgt spid="3">
                                            <p:txEl>
                                              <p:pRg st="12" end="12"/>
                                            </p:txEl>
                                          </p:spTgt>
                                        </p:tgtEl>
                                        <p:attrNameLst>
                                          <p:attrName>ppt_x</p:attrName>
                                        </p:attrNameLst>
                                      </p:cBhvr>
                                      <p:tavLst>
                                        <p:tav tm="0">
                                          <p:val>
                                            <p:strVal val="#ppt_x+.4"/>
                                          </p:val>
                                        </p:tav>
                                        <p:tav tm="100000">
                                          <p:val>
                                            <p:strVal val="#ppt_x"/>
                                          </p:val>
                                        </p:tav>
                                      </p:tavLst>
                                    </p:anim>
                                    <p:anim calcmode="lin" valueType="num">
                                      <p:cBhvr>
                                        <p:cTn id="130" dur="500" decel="50000" fill="hold">
                                          <p:stCondLst>
                                            <p:cond delay="0"/>
                                          </p:stCondLst>
                                        </p:cTn>
                                        <p:tgtEl>
                                          <p:spTgt spid="3">
                                            <p:txEl>
                                              <p:pRg st="12" end="12"/>
                                            </p:txEl>
                                          </p:spTgt>
                                        </p:tgtEl>
                                        <p:attrNameLst>
                                          <p:attrName>ppt_y</p:attrName>
                                        </p:attrNameLst>
                                      </p:cBhvr>
                                      <p:tavLst>
                                        <p:tav tm="0">
                                          <p:val>
                                            <p:strVal val="#ppt_y-.2"/>
                                          </p:val>
                                        </p:tav>
                                        <p:tav tm="100000">
                                          <p:val>
                                            <p:strVal val="#ppt_y+.1"/>
                                          </p:val>
                                        </p:tav>
                                      </p:tavLst>
                                    </p:anim>
                                    <p:anim calcmode="lin" valueType="num">
                                      <p:cBhvr>
                                        <p:cTn id="131" dur="500" accel="50000" fill="hold">
                                          <p:stCondLst>
                                            <p:cond delay="500"/>
                                          </p:stCondLst>
                                        </p:cTn>
                                        <p:tgtEl>
                                          <p:spTgt spid="3">
                                            <p:txEl>
                                              <p:pRg st="12" end="12"/>
                                            </p:txEl>
                                          </p:spTgt>
                                        </p:tgtEl>
                                        <p:attrNameLst>
                                          <p:attrName>ppt_y</p:attrName>
                                        </p:attrNameLst>
                                      </p:cBhvr>
                                      <p:tavLst>
                                        <p:tav tm="0">
                                          <p:val>
                                            <p:strVal val="#ppt_y+.1"/>
                                          </p:val>
                                        </p:tav>
                                        <p:tav tm="100000">
                                          <p:val>
                                            <p:strVal val="#ppt_y"/>
                                          </p:val>
                                        </p:tav>
                                      </p:tavLst>
                                    </p:anim>
                                    <p:animEffect transition="in" filter="fade">
                                      <p:cBhvr>
                                        <p:cTn id="132" dur="1000" decel="50000">
                                          <p:stCondLst>
                                            <p:cond delay="0"/>
                                          </p:stCondLst>
                                        </p:cTn>
                                        <p:tgtEl>
                                          <p:spTgt spid="3">
                                            <p:txEl>
                                              <p:pRg st="12" end="12"/>
                                            </p:txEl>
                                          </p:spTgt>
                                        </p:tgtEl>
                                      </p:cBhvr>
                                    </p:animEffect>
                                  </p:childTnLst>
                                </p:cTn>
                              </p:par>
                            </p:childTnLst>
                          </p:cTn>
                        </p:par>
                        <p:par>
                          <p:cTn id="133" fill="hold">
                            <p:stCondLst>
                              <p:cond delay="1000"/>
                            </p:stCondLst>
                            <p:childTnLst>
                              <p:par>
                                <p:cTn id="134" presetID="25" presetClass="entr" presetSubtype="0" fill="hold" grpId="0" nodeType="afterEffect">
                                  <p:stCondLst>
                                    <p:cond delay="0"/>
                                  </p:stCondLst>
                                  <p:childTnLst>
                                    <p:set>
                                      <p:cBhvr>
                                        <p:cTn id="135" dur="1" fill="hold">
                                          <p:stCondLst>
                                            <p:cond delay="0"/>
                                          </p:stCondLst>
                                        </p:cTn>
                                        <p:tgtEl>
                                          <p:spTgt spid="3">
                                            <p:txEl>
                                              <p:pRg st="13" end="13"/>
                                            </p:txEl>
                                          </p:spTgt>
                                        </p:tgtEl>
                                        <p:attrNameLst>
                                          <p:attrName>style.visibility</p:attrName>
                                        </p:attrNameLst>
                                      </p:cBhvr>
                                      <p:to>
                                        <p:strVal val="visible"/>
                                      </p:to>
                                    </p:set>
                                    <p:anim calcmode="lin" valueType="num">
                                      <p:cBhvr>
                                        <p:cTn id="136" dur="500" decel="50000" fill="hold">
                                          <p:stCondLst>
                                            <p:cond delay="0"/>
                                          </p:stCondLst>
                                        </p:cTn>
                                        <p:tgtEl>
                                          <p:spTgt spid="3">
                                            <p:txEl>
                                              <p:pRg st="13" end="13"/>
                                            </p:txEl>
                                          </p:spTgt>
                                        </p:tgtEl>
                                        <p:attrNameLst>
                                          <p:attrName>style.rotation</p:attrName>
                                        </p:attrNameLst>
                                      </p:cBhvr>
                                      <p:tavLst>
                                        <p:tav tm="0">
                                          <p:val>
                                            <p:fltVal val="-90"/>
                                          </p:val>
                                        </p:tav>
                                        <p:tav tm="100000">
                                          <p:val>
                                            <p:fltVal val="0"/>
                                          </p:val>
                                        </p:tav>
                                      </p:tavLst>
                                    </p:anim>
                                    <p:anim calcmode="lin" valueType="num">
                                      <p:cBhvr>
                                        <p:cTn id="137" dur="500" decel="50000" fill="hold">
                                          <p:stCondLst>
                                            <p:cond delay="0"/>
                                          </p:stCondLst>
                                        </p:cTn>
                                        <p:tgtEl>
                                          <p:spTgt spid="3">
                                            <p:txEl>
                                              <p:pRg st="13" end="13"/>
                                            </p:txEl>
                                          </p:spTgt>
                                        </p:tgtEl>
                                        <p:attrNameLst>
                                          <p:attrName>ppt_w</p:attrName>
                                        </p:attrNameLst>
                                      </p:cBhvr>
                                      <p:tavLst>
                                        <p:tav tm="0">
                                          <p:val>
                                            <p:strVal val="#ppt_w"/>
                                          </p:val>
                                        </p:tav>
                                        <p:tav tm="100000">
                                          <p:val>
                                            <p:strVal val="#ppt_w*.05"/>
                                          </p:val>
                                        </p:tav>
                                      </p:tavLst>
                                    </p:anim>
                                    <p:anim calcmode="lin" valueType="num">
                                      <p:cBhvr>
                                        <p:cTn id="138" dur="500" accel="50000" fill="hold">
                                          <p:stCondLst>
                                            <p:cond delay="500"/>
                                          </p:stCondLst>
                                        </p:cTn>
                                        <p:tgtEl>
                                          <p:spTgt spid="3">
                                            <p:txEl>
                                              <p:pRg st="13" end="13"/>
                                            </p:txEl>
                                          </p:spTgt>
                                        </p:tgtEl>
                                        <p:attrNameLst>
                                          <p:attrName>ppt_w</p:attrName>
                                        </p:attrNameLst>
                                      </p:cBhvr>
                                      <p:tavLst>
                                        <p:tav tm="0">
                                          <p:val>
                                            <p:strVal val="#ppt_w*.05"/>
                                          </p:val>
                                        </p:tav>
                                        <p:tav tm="100000">
                                          <p:val>
                                            <p:strVal val="#ppt_w"/>
                                          </p:val>
                                        </p:tav>
                                      </p:tavLst>
                                    </p:anim>
                                    <p:anim calcmode="lin" valueType="num">
                                      <p:cBhvr>
                                        <p:cTn id="139" dur="1000" fill="hold"/>
                                        <p:tgtEl>
                                          <p:spTgt spid="3">
                                            <p:txEl>
                                              <p:pRg st="13" end="13"/>
                                            </p:txEl>
                                          </p:spTgt>
                                        </p:tgtEl>
                                        <p:attrNameLst>
                                          <p:attrName>ppt_h</p:attrName>
                                        </p:attrNameLst>
                                      </p:cBhvr>
                                      <p:tavLst>
                                        <p:tav tm="0">
                                          <p:val>
                                            <p:strVal val="#ppt_h"/>
                                          </p:val>
                                        </p:tav>
                                        <p:tav tm="100000">
                                          <p:val>
                                            <p:strVal val="#ppt_h"/>
                                          </p:val>
                                        </p:tav>
                                      </p:tavLst>
                                    </p:anim>
                                    <p:anim calcmode="lin" valueType="num">
                                      <p:cBhvr>
                                        <p:cTn id="140" dur="500" decel="50000" fill="hold">
                                          <p:stCondLst>
                                            <p:cond delay="0"/>
                                          </p:stCondLst>
                                        </p:cTn>
                                        <p:tgtEl>
                                          <p:spTgt spid="3">
                                            <p:txEl>
                                              <p:pRg st="13" end="13"/>
                                            </p:txEl>
                                          </p:spTgt>
                                        </p:tgtEl>
                                        <p:attrNameLst>
                                          <p:attrName>ppt_x</p:attrName>
                                        </p:attrNameLst>
                                      </p:cBhvr>
                                      <p:tavLst>
                                        <p:tav tm="0">
                                          <p:val>
                                            <p:strVal val="#ppt_x+.4"/>
                                          </p:val>
                                        </p:tav>
                                        <p:tav tm="100000">
                                          <p:val>
                                            <p:strVal val="#ppt_x"/>
                                          </p:val>
                                        </p:tav>
                                      </p:tavLst>
                                    </p:anim>
                                    <p:anim calcmode="lin" valueType="num">
                                      <p:cBhvr>
                                        <p:cTn id="141" dur="500" decel="50000" fill="hold">
                                          <p:stCondLst>
                                            <p:cond delay="0"/>
                                          </p:stCondLst>
                                        </p:cTn>
                                        <p:tgtEl>
                                          <p:spTgt spid="3">
                                            <p:txEl>
                                              <p:pRg st="13" end="13"/>
                                            </p:txEl>
                                          </p:spTgt>
                                        </p:tgtEl>
                                        <p:attrNameLst>
                                          <p:attrName>ppt_y</p:attrName>
                                        </p:attrNameLst>
                                      </p:cBhvr>
                                      <p:tavLst>
                                        <p:tav tm="0">
                                          <p:val>
                                            <p:strVal val="#ppt_y-.2"/>
                                          </p:val>
                                        </p:tav>
                                        <p:tav tm="100000">
                                          <p:val>
                                            <p:strVal val="#ppt_y+.1"/>
                                          </p:val>
                                        </p:tav>
                                      </p:tavLst>
                                    </p:anim>
                                    <p:anim calcmode="lin" valueType="num">
                                      <p:cBhvr>
                                        <p:cTn id="142" dur="500" accel="50000" fill="hold">
                                          <p:stCondLst>
                                            <p:cond delay="500"/>
                                          </p:stCondLst>
                                        </p:cTn>
                                        <p:tgtEl>
                                          <p:spTgt spid="3">
                                            <p:txEl>
                                              <p:pRg st="13" end="13"/>
                                            </p:txEl>
                                          </p:spTgt>
                                        </p:tgtEl>
                                        <p:attrNameLst>
                                          <p:attrName>ppt_y</p:attrName>
                                        </p:attrNameLst>
                                      </p:cBhvr>
                                      <p:tavLst>
                                        <p:tav tm="0">
                                          <p:val>
                                            <p:strVal val="#ppt_y+.1"/>
                                          </p:val>
                                        </p:tav>
                                        <p:tav tm="100000">
                                          <p:val>
                                            <p:strVal val="#ppt_y"/>
                                          </p:val>
                                        </p:tav>
                                      </p:tavLst>
                                    </p:anim>
                                    <p:animEffect transition="in" filter="fade">
                                      <p:cBhvr>
                                        <p:cTn id="143" dur="1000" decel="50000">
                                          <p:stCondLst>
                                            <p:cond delay="0"/>
                                          </p:stCondLst>
                                        </p:cTn>
                                        <p:tgtEl>
                                          <p:spTgt spid="3">
                                            <p:txEl>
                                              <p:pRg st="13" end="13"/>
                                            </p:txEl>
                                          </p:spTgt>
                                        </p:tgtEl>
                                      </p:cBhvr>
                                    </p:animEffect>
                                  </p:childTnLst>
                                </p:cTn>
                              </p:par>
                            </p:childTnLst>
                          </p:cTn>
                        </p:par>
                      </p:childTnLst>
                    </p:cTn>
                  </p:par>
                  <p:par>
                    <p:cTn id="144" fill="hold">
                      <p:stCondLst>
                        <p:cond delay="indefinite"/>
                      </p:stCondLst>
                      <p:childTnLst>
                        <p:par>
                          <p:cTn id="145" fill="hold">
                            <p:stCondLst>
                              <p:cond delay="0"/>
                            </p:stCondLst>
                            <p:childTnLst>
                              <p:par>
                                <p:cTn id="146" presetID="25" presetClass="entr" presetSubtype="0" fill="hold" grpId="0" nodeType="clickEffect">
                                  <p:stCondLst>
                                    <p:cond delay="0"/>
                                  </p:stCondLst>
                                  <p:childTnLst>
                                    <p:set>
                                      <p:cBhvr>
                                        <p:cTn id="147" dur="1" fill="hold">
                                          <p:stCondLst>
                                            <p:cond delay="0"/>
                                          </p:stCondLst>
                                        </p:cTn>
                                        <p:tgtEl>
                                          <p:spTgt spid="3">
                                            <p:txEl>
                                              <p:pRg st="14" end="14"/>
                                            </p:txEl>
                                          </p:spTgt>
                                        </p:tgtEl>
                                        <p:attrNameLst>
                                          <p:attrName>style.visibility</p:attrName>
                                        </p:attrNameLst>
                                      </p:cBhvr>
                                      <p:to>
                                        <p:strVal val="visible"/>
                                      </p:to>
                                    </p:set>
                                    <p:anim calcmode="lin" valueType="num">
                                      <p:cBhvr>
                                        <p:cTn id="148" dur="500" decel="50000" fill="hold">
                                          <p:stCondLst>
                                            <p:cond delay="0"/>
                                          </p:stCondLst>
                                        </p:cTn>
                                        <p:tgtEl>
                                          <p:spTgt spid="3">
                                            <p:txEl>
                                              <p:pRg st="14" end="14"/>
                                            </p:txEl>
                                          </p:spTgt>
                                        </p:tgtEl>
                                        <p:attrNameLst>
                                          <p:attrName>style.rotation</p:attrName>
                                        </p:attrNameLst>
                                      </p:cBhvr>
                                      <p:tavLst>
                                        <p:tav tm="0">
                                          <p:val>
                                            <p:fltVal val="-90"/>
                                          </p:val>
                                        </p:tav>
                                        <p:tav tm="100000">
                                          <p:val>
                                            <p:fltVal val="0"/>
                                          </p:val>
                                        </p:tav>
                                      </p:tavLst>
                                    </p:anim>
                                    <p:anim calcmode="lin" valueType="num">
                                      <p:cBhvr>
                                        <p:cTn id="149" dur="500" decel="50000" fill="hold">
                                          <p:stCondLst>
                                            <p:cond delay="0"/>
                                          </p:stCondLst>
                                        </p:cTn>
                                        <p:tgtEl>
                                          <p:spTgt spid="3">
                                            <p:txEl>
                                              <p:pRg st="14" end="14"/>
                                            </p:txEl>
                                          </p:spTgt>
                                        </p:tgtEl>
                                        <p:attrNameLst>
                                          <p:attrName>ppt_w</p:attrName>
                                        </p:attrNameLst>
                                      </p:cBhvr>
                                      <p:tavLst>
                                        <p:tav tm="0">
                                          <p:val>
                                            <p:strVal val="#ppt_w"/>
                                          </p:val>
                                        </p:tav>
                                        <p:tav tm="100000">
                                          <p:val>
                                            <p:strVal val="#ppt_w*.05"/>
                                          </p:val>
                                        </p:tav>
                                      </p:tavLst>
                                    </p:anim>
                                    <p:anim calcmode="lin" valueType="num">
                                      <p:cBhvr>
                                        <p:cTn id="150" dur="500" accel="50000" fill="hold">
                                          <p:stCondLst>
                                            <p:cond delay="500"/>
                                          </p:stCondLst>
                                        </p:cTn>
                                        <p:tgtEl>
                                          <p:spTgt spid="3">
                                            <p:txEl>
                                              <p:pRg st="14" end="14"/>
                                            </p:txEl>
                                          </p:spTgt>
                                        </p:tgtEl>
                                        <p:attrNameLst>
                                          <p:attrName>ppt_w</p:attrName>
                                        </p:attrNameLst>
                                      </p:cBhvr>
                                      <p:tavLst>
                                        <p:tav tm="0">
                                          <p:val>
                                            <p:strVal val="#ppt_w*.05"/>
                                          </p:val>
                                        </p:tav>
                                        <p:tav tm="100000">
                                          <p:val>
                                            <p:strVal val="#ppt_w"/>
                                          </p:val>
                                        </p:tav>
                                      </p:tavLst>
                                    </p:anim>
                                    <p:anim calcmode="lin" valueType="num">
                                      <p:cBhvr>
                                        <p:cTn id="151" dur="1000" fill="hold"/>
                                        <p:tgtEl>
                                          <p:spTgt spid="3">
                                            <p:txEl>
                                              <p:pRg st="14" end="14"/>
                                            </p:txEl>
                                          </p:spTgt>
                                        </p:tgtEl>
                                        <p:attrNameLst>
                                          <p:attrName>ppt_h</p:attrName>
                                        </p:attrNameLst>
                                      </p:cBhvr>
                                      <p:tavLst>
                                        <p:tav tm="0">
                                          <p:val>
                                            <p:strVal val="#ppt_h"/>
                                          </p:val>
                                        </p:tav>
                                        <p:tav tm="100000">
                                          <p:val>
                                            <p:strVal val="#ppt_h"/>
                                          </p:val>
                                        </p:tav>
                                      </p:tavLst>
                                    </p:anim>
                                    <p:anim calcmode="lin" valueType="num">
                                      <p:cBhvr>
                                        <p:cTn id="152" dur="500" decel="50000" fill="hold">
                                          <p:stCondLst>
                                            <p:cond delay="0"/>
                                          </p:stCondLst>
                                        </p:cTn>
                                        <p:tgtEl>
                                          <p:spTgt spid="3">
                                            <p:txEl>
                                              <p:pRg st="14" end="14"/>
                                            </p:txEl>
                                          </p:spTgt>
                                        </p:tgtEl>
                                        <p:attrNameLst>
                                          <p:attrName>ppt_x</p:attrName>
                                        </p:attrNameLst>
                                      </p:cBhvr>
                                      <p:tavLst>
                                        <p:tav tm="0">
                                          <p:val>
                                            <p:strVal val="#ppt_x+.4"/>
                                          </p:val>
                                        </p:tav>
                                        <p:tav tm="100000">
                                          <p:val>
                                            <p:strVal val="#ppt_x"/>
                                          </p:val>
                                        </p:tav>
                                      </p:tavLst>
                                    </p:anim>
                                    <p:anim calcmode="lin" valueType="num">
                                      <p:cBhvr>
                                        <p:cTn id="153" dur="500" decel="50000" fill="hold">
                                          <p:stCondLst>
                                            <p:cond delay="0"/>
                                          </p:stCondLst>
                                        </p:cTn>
                                        <p:tgtEl>
                                          <p:spTgt spid="3">
                                            <p:txEl>
                                              <p:pRg st="14" end="14"/>
                                            </p:txEl>
                                          </p:spTgt>
                                        </p:tgtEl>
                                        <p:attrNameLst>
                                          <p:attrName>ppt_y</p:attrName>
                                        </p:attrNameLst>
                                      </p:cBhvr>
                                      <p:tavLst>
                                        <p:tav tm="0">
                                          <p:val>
                                            <p:strVal val="#ppt_y-.2"/>
                                          </p:val>
                                        </p:tav>
                                        <p:tav tm="100000">
                                          <p:val>
                                            <p:strVal val="#ppt_y+.1"/>
                                          </p:val>
                                        </p:tav>
                                      </p:tavLst>
                                    </p:anim>
                                    <p:anim calcmode="lin" valueType="num">
                                      <p:cBhvr>
                                        <p:cTn id="154" dur="500" accel="50000" fill="hold">
                                          <p:stCondLst>
                                            <p:cond delay="500"/>
                                          </p:stCondLst>
                                        </p:cTn>
                                        <p:tgtEl>
                                          <p:spTgt spid="3">
                                            <p:txEl>
                                              <p:pRg st="14" end="14"/>
                                            </p:txEl>
                                          </p:spTgt>
                                        </p:tgtEl>
                                        <p:attrNameLst>
                                          <p:attrName>ppt_y</p:attrName>
                                        </p:attrNameLst>
                                      </p:cBhvr>
                                      <p:tavLst>
                                        <p:tav tm="0">
                                          <p:val>
                                            <p:strVal val="#ppt_y+.1"/>
                                          </p:val>
                                        </p:tav>
                                        <p:tav tm="100000">
                                          <p:val>
                                            <p:strVal val="#ppt_y"/>
                                          </p:val>
                                        </p:tav>
                                      </p:tavLst>
                                    </p:anim>
                                    <p:animEffect transition="in" filter="fade">
                                      <p:cBhvr>
                                        <p:cTn id="155" dur="1000" decel="50000">
                                          <p:stCondLst>
                                            <p:cond delay="0"/>
                                          </p:stCondLst>
                                        </p:cTn>
                                        <p:tgtEl>
                                          <p:spTgt spid="3">
                                            <p:txEl>
                                              <p:pRg st="14" end="14"/>
                                            </p:txEl>
                                          </p:spTgt>
                                        </p:tgtEl>
                                      </p:cBhvr>
                                    </p:animEffect>
                                  </p:childTnLst>
                                </p:cTn>
                              </p:par>
                              <p:par>
                                <p:cTn id="156" presetID="25" presetClass="entr" presetSubtype="0" fill="hold" grpId="0" nodeType="withEffect">
                                  <p:stCondLst>
                                    <p:cond delay="0"/>
                                  </p:stCondLst>
                                  <p:childTnLst>
                                    <p:set>
                                      <p:cBhvr>
                                        <p:cTn id="157" dur="1" fill="hold">
                                          <p:stCondLst>
                                            <p:cond delay="0"/>
                                          </p:stCondLst>
                                        </p:cTn>
                                        <p:tgtEl>
                                          <p:spTgt spid="3">
                                            <p:txEl>
                                              <p:pRg st="15" end="15"/>
                                            </p:txEl>
                                          </p:spTgt>
                                        </p:tgtEl>
                                        <p:attrNameLst>
                                          <p:attrName>style.visibility</p:attrName>
                                        </p:attrNameLst>
                                      </p:cBhvr>
                                      <p:to>
                                        <p:strVal val="visible"/>
                                      </p:to>
                                    </p:set>
                                    <p:anim calcmode="lin" valueType="num">
                                      <p:cBhvr>
                                        <p:cTn id="158" dur="500" decel="50000" fill="hold">
                                          <p:stCondLst>
                                            <p:cond delay="0"/>
                                          </p:stCondLst>
                                        </p:cTn>
                                        <p:tgtEl>
                                          <p:spTgt spid="3">
                                            <p:txEl>
                                              <p:pRg st="15" end="15"/>
                                            </p:txEl>
                                          </p:spTgt>
                                        </p:tgtEl>
                                        <p:attrNameLst>
                                          <p:attrName>style.rotation</p:attrName>
                                        </p:attrNameLst>
                                      </p:cBhvr>
                                      <p:tavLst>
                                        <p:tav tm="0">
                                          <p:val>
                                            <p:fltVal val="-90"/>
                                          </p:val>
                                        </p:tav>
                                        <p:tav tm="100000">
                                          <p:val>
                                            <p:fltVal val="0"/>
                                          </p:val>
                                        </p:tav>
                                      </p:tavLst>
                                    </p:anim>
                                    <p:anim calcmode="lin" valueType="num">
                                      <p:cBhvr>
                                        <p:cTn id="159" dur="500" decel="50000" fill="hold">
                                          <p:stCondLst>
                                            <p:cond delay="0"/>
                                          </p:stCondLst>
                                        </p:cTn>
                                        <p:tgtEl>
                                          <p:spTgt spid="3">
                                            <p:txEl>
                                              <p:pRg st="15" end="15"/>
                                            </p:txEl>
                                          </p:spTgt>
                                        </p:tgtEl>
                                        <p:attrNameLst>
                                          <p:attrName>ppt_w</p:attrName>
                                        </p:attrNameLst>
                                      </p:cBhvr>
                                      <p:tavLst>
                                        <p:tav tm="0">
                                          <p:val>
                                            <p:strVal val="#ppt_w"/>
                                          </p:val>
                                        </p:tav>
                                        <p:tav tm="100000">
                                          <p:val>
                                            <p:strVal val="#ppt_w*.05"/>
                                          </p:val>
                                        </p:tav>
                                      </p:tavLst>
                                    </p:anim>
                                    <p:anim calcmode="lin" valueType="num">
                                      <p:cBhvr>
                                        <p:cTn id="160" dur="500" accel="50000" fill="hold">
                                          <p:stCondLst>
                                            <p:cond delay="500"/>
                                          </p:stCondLst>
                                        </p:cTn>
                                        <p:tgtEl>
                                          <p:spTgt spid="3">
                                            <p:txEl>
                                              <p:pRg st="15" end="15"/>
                                            </p:txEl>
                                          </p:spTgt>
                                        </p:tgtEl>
                                        <p:attrNameLst>
                                          <p:attrName>ppt_w</p:attrName>
                                        </p:attrNameLst>
                                      </p:cBhvr>
                                      <p:tavLst>
                                        <p:tav tm="0">
                                          <p:val>
                                            <p:strVal val="#ppt_w*.05"/>
                                          </p:val>
                                        </p:tav>
                                        <p:tav tm="100000">
                                          <p:val>
                                            <p:strVal val="#ppt_w"/>
                                          </p:val>
                                        </p:tav>
                                      </p:tavLst>
                                    </p:anim>
                                    <p:anim calcmode="lin" valueType="num">
                                      <p:cBhvr>
                                        <p:cTn id="161" dur="1000" fill="hold"/>
                                        <p:tgtEl>
                                          <p:spTgt spid="3">
                                            <p:txEl>
                                              <p:pRg st="15" end="15"/>
                                            </p:txEl>
                                          </p:spTgt>
                                        </p:tgtEl>
                                        <p:attrNameLst>
                                          <p:attrName>ppt_h</p:attrName>
                                        </p:attrNameLst>
                                      </p:cBhvr>
                                      <p:tavLst>
                                        <p:tav tm="0">
                                          <p:val>
                                            <p:strVal val="#ppt_h"/>
                                          </p:val>
                                        </p:tav>
                                        <p:tav tm="100000">
                                          <p:val>
                                            <p:strVal val="#ppt_h"/>
                                          </p:val>
                                        </p:tav>
                                      </p:tavLst>
                                    </p:anim>
                                    <p:anim calcmode="lin" valueType="num">
                                      <p:cBhvr>
                                        <p:cTn id="162" dur="500" decel="50000" fill="hold">
                                          <p:stCondLst>
                                            <p:cond delay="0"/>
                                          </p:stCondLst>
                                        </p:cTn>
                                        <p:tgtEl>
                                          <p:spTgt spid="3">
                                            <p:txEl>
                                              <p:pRg st="15" end="15"/>
                                            </p:txEl>
                                          </p:spTgt>
                                        </p:tgtEl>
                                        <p:attrNameLst>
                                          <p:attrName>ppt_x</p:attrName>
                                        </p:attrNameLst>
                                      </p:cBhvr>
                                      <p:tavLst>
                                        <p:tav tm="0">
                                          <p:val>
                                            <p:strVal val="#ppt_x+.4"/>
                                          </p:val>
                                        </p:tav>
                                        <p:tav tm="100000">
                                          <p:val>
                                            <p:strVal val="#ppt_x"/>
                                          </p:val>
                                        </p:tav>
                                      </p:tavLst>
                                    </p:anim>
                                    <p:anim calcmode="lin" valueType="num">
                                      <p:cBhvr>
                                        <p:cTn id="163" dur="500" decel="50000" fill="hold">
                                          <p:stCondLst>
                                            <p:cond delay="0"/>
                                          </p:stCondLst>
                                        </p:cTn>
                                        <p:tgtEl>
                                          <p:spTgt spid="3">
                                            <p:txEl>
                                              <p:pRg st="15" end="15"/>
                                            </p:txEl>
                                          </p:spTgt>
                                        </p:tgtEl>
                                        <p:attrNameLst>
                                          <p:attrName>ppt_y</p:attrName>
                                        </p:attrNameLst>
                                      </p:cBhvr>
                                      <p:tavLst>
                                        <p:tav tm="0">
                                          <p:val>
                                            <p:strVal val="#ppt_y-.2"/>
                                          </p:val>
                                        </p:tav>
                                        <p:tav tm="100000">
                                          <p:val>
                                            <p:strVal val="#ppt_y+.1"/>
                                          </p:val>
                                        </p:tav>
                                      </p:tavLst>
                                    </p:anim>
                                    <p:anim calcmode="lin" valueType="num">
                                      <p:cBhvr>
                                        <p:cTn id="164" dur="500" accel="50000" fill="hold">
                                          <p:stCondLst>
                                            <p:cond delay="500"/>
                                          </p:stCondLst>
                                        </p:cTn>
                                        <p:tgtEl>
                                          <p:spTgt spid="3">
                                            <p:txEl>
                                              <p:pRg st="15" end="15"/>
                                            </p:txEl>
                                          </p:spTgt>
                                        </p:tgtEl>
                                        <p:attrNameLst>
                                          <p:attrName>ppt_y</p:attrName>
                                        </p:attrNameLst>
                                      </p:cBhvr>
                                      <p:tavLst>
                                        <p:tav tm="0">
                                          <p:val>
                                            <p:strVal val="#ppt_y+.1"/>
                                          </p:val>
                                        </p:tav>
                                        <p:tav tm="100000">
                                          <p:val>
                                            <p:strVal val="#ppt_y"/>
                                          </p:val>
                                        </p:tav>
                                      </p:tavLst>
                                    </p:anim>
                                    <p:animEffect transition="in" filter="fade">
                                      <p:cBhvr>
                                        <p:cTn id="165" dur="1000" decel="50000">
                                          <p:stCondLst>
                                            <p:cond delay="0"/>
                                          </p:stCondLst>
                                        </p:cTn>
                                        <p:tgtEl>
                                          <p:spTgt spid="3">
                                            <p:txEl>
                                              <p:pRg st="15" end="15"/>
                                            </p:txEl>
                                          </p:spTgt>
                                        </p:tgtEl>
                                      </p:cBhvr>
                                    </p:animEffect>
                                  </p:childTnLst>
                                </p:cTn>
                              </p:par>
                            </p:childTnLst>
                          </p:cTn>
                        </p:par>
                      </p:childTnLst>
                    </p:cTn>
                  </p:par>
                  <p:par>
                    <p:cTn id="166" fill="hold">
                      <p:stCondLst>
                        <p:cond delay="indefinite"/>
                      </p:stCondLst>
                      <p:childTnLst>
                        <p:par>
                          <p:cTn id="167" fill="hold">
                            <p:stCondLst>
                              <p:cond delay="0"/>
                            </p:stCondLst>
                            <p:childTnLst>
                              <p:par>
                                <p:cTn id="168" presetID="25" presetClass="entr" presetSubtype="0" fill="hold" grpId="0" nodeType="clickEffect">
                                  <p:stCondLst>
                                    <p:cond delay="0"/>
                                  </p:stCondLst>
                                  <p:childTnLst>
                                    <p:set>
                                      <p:cBhvr>
                                        <p:cTn id="169" dur="1" fill="hold">
                                          <p:stCondLst>
                                            <p:cond delay="0"/>
                                          </p:stCondLst>
                                        </p:cTn>
                                        <p:tgtEl>
                                          <p:spTgt spid="3">
                                            <p:txEl>
                                              <p:pRg st="16" end="16"/>
                                            </p:txEl>
                                          </p:spTgt>
                                        </p:tgtEl>
                                        <p:attrNameLst>
                                          <p:attrName>style.visibility</p:attrName>
                                        </p:attrNameLst>
                                      </p:cBhvr>
                                      <p:to>
                                        <p:strVal val="visible"/>
                                      </p:to>
                                    </p:set>
                                    <p:anim calcmode="lin" valueType="num">
                                      <p:cBhvr>
                                        <p:cTn id="170" dur="500" decel="50000" fill="hold">
                                          <p:stCondLst>
                                            <p:cond delay="0"/>
                                          </p:stCondLst>
                                        </p:cTn>
                                        <p:tgtEl>
                                          <p:spTgt spid="3">
                                            <p:txEl>
                                              <p:pRg st="16" end="16"/>
                                            </p:txEl>
                                          </p:spTgt>
                                        </p:tgtEl>
                                        <p:attrNameLst>
                                          <p:attrName>style.rotation</p:attrName>
                                        </p:attrNameLst>
                                      </p:cBhvr>
                                      <p:tavLst>
                                        <p:tav tm="0">
                                          <p:val>
                                            <p:fltVal val="-90"/>
                                          </p:val>
                                        </p:tav>
                                        <p:tav tm="100000">
                                          <p:val>
                                            <p:fltVal val="0"/>
                                          </p:val>
                                        </p:tav>
                                      </p:tavLst>
                                    </p:anim>
                                    <p:anim calcmode="lin" valueType="num">
                                      <p:cBhvr>
                                        <p:cTn id="171" dur="500" decel="50000" fill="hold">
                                          <p:stCondLst>
                                            <p:cond delay="0"/>
                                          </p:stCondLst>
                                        </p:cTn>
                                        <p:tgtEl>
                                          <p:spTgt spid="3">
                                            <p:txEl>
                                              <p:pRg st="16" end="16"/>
                                            </p:txEl>
                                          </p:spTgt>
                                        </p:tgtEl>
                                        <p:attrNameLst>
                                          <p:attrName>ppt_w</p:attrName>
                                        </p:attrNameLst>
                                      </p:cBhvr>
                                      <p:tavLst>
                                        <p:tav tm="0">
                                          <p:val>
                                            <p:strVal val="#ppt_w"/>
                                          </p:val>
                                        </p:tav>
                                        <p:tav tm="100000">
                                          <p:val>
                                            <p:strVal val="#ppt_w*.05"/>
                                          </p:val>
                                        </p:tav>
                                      </p:tavLst>
                                    </p:anim>
                                    <p:anim calcmode="lin" valueType="num">
                                      <p:cBhvr>
                                        <p:cTn id="172" dur="500" accel="50000" fill="hold">
                                          <p:stCondLst>
                                            <p:cond delay="500"/>
                                          </p:stCondLst>
                                        </p:cTn>
                                        <p:tgtEl>
                                          <p:spTgt spid="3">
                                            <p:txEl>
                                              <p:pRg st="16" end="16"/>
                                            </p:txEl>
                                          </p:spTgt>
                                        </p:tgtEl>
                                        <p:attrNameLst>
                                          <p:attrName>ppt_w</p:attrName>
                                        </p:attrNameLst>
                                      </p:cBhvr>
                                      <p:tavLst>
                                        <p:tav tm="0">
                                          <p:val>
                                            <p:strVal val="#ppt_w*.05"/>
                                          </p:val>
                                        </p:tav>
                                        <p:tav tm="100000">
                                          <p:val>
                                            <p:strVal val="#ppt_w"/>
                                          </p:val>
                                        </p:tav>
                                      </p:tavLst>
                                    </p:anim>
                                    <p:anim calcmode="lin" valueType="num">
                                      <p:cBhvr>
                                        <p:cTn id="173" dur="1000" fill="hold"/>
                                        <p:tgtEl>
                                          <p:spTgt spid="3">
                                            <p:txEl>
                                              <p:pRg st="16" end="16"/>
                                            </p:txEl>
                                          </p:spTgt>
                                        </p:tgtEl>
                                        <p:attrNameLst>
                                          <p:attrName>ppt_h</p:attrName>
                                        </p:attrNameLst>
                                      </p:cBhvr>
                                      <p:tavLst>
                                        <p:tav tm="0">
                                          <p:val>
                                            <p:strVal val="#ppt_h"/>
                                          </p:val>
                                        </p:tav>
                                        <p:tav tm="100000">
                                          <p:val>
                                            <p:strVal val="#ppt_h"/>
                                          </p:val>
                                        </p:tav>
                                      </p:tavLst>
                                    </p:anim>
                                    <p:anim calcmode="lin" valueType="num">
                                      <p:cBhvr>
                                        <p:cTn id="174" dur="500" decel="50000" fill="hold">
                                          <p:stCondLst>
                                            <p:cond delay="0"/>
                                          </p:stCondLst>
                                        </p:cTn>
                                        <p:tgtEl>
                                          <p:spTgt spid="3">
                                            <p:txEl>
                                              <p:pRg st="16" end="16"/>
                                            </p:txEl>
                                          </p:spTgt>
                                        </p:tgtEl>
                                        <p:attrNameLst>
                                          <p:attrName>ppt_x</p:attrName>
                                        </p:attrNameLst>
                                      </p:cBhvr>
                                      <p:tavLst>
                                        <p:tav tm="0">
                                          <p:val>
                                            <p:strVal val="#ppt_x+.4"/>
                                          </p:val>
                                        </p:tav>
                                        <p:tav tm="100000">
                                          <p:val>
                                            <p:strVal val="#ppt_x"/>
                                          </p:val>
                                        </p:tav>
                                      </p:tavLst>
                                    </p:anim>
                                    <p:anim calcmode="lin" valueType="num">
                                      <p:cBhvr>
                                        <p:cTn id="175" dur="500" decel="50000" fill="hold">
                                          <p:stCondLst>
                                            <p:cond delay="0"/>
                                          </p:stCondLst>
                                        </p:cTn>
                                        <p:tgtEl>
                                          <p:spTgt spid="3">
                                            <p:txEl>
                                              <p:pRg st="16" end="16"/>
                                            </p:txEl>
                                          </p:spTgt>
                                        </p:tgtEl>
                                        <p:attrNameLst>
                                          <p:attrName>ppt_y</p:attrName>
                                        </p:attrNameLst>
                                      </p:cBhvr>
                                      <p:tavLst>
                                        <p:tav tm="0">
                                          <p:val>
                                            <p:strVal val="#ppt_y-.2"/>
                                          </p:val>
                                        </p:tav>
                                        <p:tav tm="100000">
                                          <p:val>
                                            <p:strVal val="#ppt_y+.1"/>
                                          </p:val>
                                        </p:tav>
                                      </p:tavLst>
                                    </p:anim>
                                    <p:anim calcmode="lin" valueType="num">
                                      <p:cBhvr>
                                        <p:cTn id="176" dur="500" accel="50000" fill="hold">
                                          <p:stCondLst>
                                            <p:cond delay="500"/>
                                          </p:stCondLst>
                                        </p:cTn>
                                        <p:tgtEl>
                                          <p:spTgt spid="3">
                                            <p:txEl>
                                              <p:pRg st="16" end="16"/>
                                            </p:txEl>
                                          </p:spTgt>
                                        </p:tgtEl>
                                        <p:attrNameLst>
                                          <p:attrName>ppt_y</p:attrName>
                                        </p:attrNameLst>
                                      </p:cBhvr>
                                      <p:tavLst>
                                        <p:tav tm="0">
                                          <p:val>
                                            <p:strVal val="#ppt_y+.1"/>
                                          </p:val>
                                        </p:tav>
                                        <p:tav tm="100000">
                                          <p:val>
                                            <p:strVal val="#ppt_y"/>
                                          </p:val>
                                        </p:tav>
                                      </p:tavLst>
                                    </p:anim>
                                    <p:animEffect transition="in" filter="fade">
                                      <p:cBhvr>
                                        <p:cTn id="177" dur="1000" decel="50000">
                                          <p:stCondLst>
                                            <p:cond delay="0"/>
                                          </p:stCondLst>
                                        </p:cTn>
                                        <p:tgtEl>
                                          <p:spTgt spid="3">
                                            <p:txEl>
                                              <p:pRg st="16" end="16"/>
                                            </p:txEl>
                                          </p:spTgt>
                                        </p:tgtEl>
                                      </p:cBhvr>
                                    </p:animEffect>
                                  </p:childTnLst>
                                </p:cTn>
                              </p:par>
                              <p:par>
                                <p:cTn id="178" presetID="25" presetClass="entr" presetSubtype="0" fill="hold" grpId="0" nodeType="withEffect">
                                  <p:stCondLst>
                                    <p:cond delay="0"/>
                                  </p:stCondLst>
                                  <p:childTnLst>
                                    <p:set>
                                      <p:cBhvr>
                                        <p:cTn id="179" dur="1" fill="hold">
                                          <p:stCondLst>
                                            <p:cond delay="0"/>
                                          </p:stCondLst>
                                        </p:cTn>
                                        <p:tgtEl>
                                          <p:spTgt spid="3">
                                            <p:txEl>
                                              <p:pRg st="17" end="17"/>
                                            </p:txEl>
                                          </p:spTgt>
                                        </p:tgtEl>
                                        <p:attrNameLst>
                                          <p:attrName>style.visibility</p:attrName>
                                        </p:attrNameLst>
                                      </p:cBhvr>
                                      <p:to>
                                        <p:strVal val="visible"/>
                                      </p:to>
                                    </p:set>
                                    <p:anim calcmode="lin" valueType="num">
                                      <p:cBhvr>
                                        <p:cTn id="180" dur="500" decel="50000" fill="hold">
                                          <p:stCondLst>
                                            <p:cond delay="0"/>
                                          </p:stCondLst>
                                        </p:cTn>
                                        <p:tgtEl>
                                          <p:spTgt spid="3">
                                            <p:txEl>
                                              <p:pRg st="17" end="17"/>
                                            </p:txEl>
                                          </p:spTgt>
                                        </p:tgtEl>
                                        <p:attrNameLst>
                                          <p:attrName>style.rotation</p:attrName>
                                        </p:attrNameLst>
                                      </p:cBhvr>
                                      <p:tavLst>
                                        <p:tav tm="0">
                                          <p:val>
                                            <p:fltVal val="-90"/>
                                          </p:val>
                                        </p:tav>
                                        <p:tav tm="100000">
                                          <p:val>
                                            <p:fltVal val="0"/>
                                          </p:val>
                                        </p:tav>
                                      </p:tavLst>
                                    </p:anim>
                                    <p:anim calcmode="lin" valueType="num">
                                      <p:cBhvr>
                                        <p:cTn id="181" dur="500" decel="50000" fill="hold">
                                          <p:stCondLst>
                                            <p:cond delay="0"/>
                                          </p:stCondLst>
                                        </p:cTn>
                                        <p:tgtEl>
                                          <p:spTgt spid="3">
                                            <p:txEl>
                                              <p:pRg st="17" end="17"/>
                                            </p:txEl>
                                          </p:spTgt>
                                        </p:tgtEl>
                                        <p:attrNameLst>
                                          <p:attrName>ppt_w</p:attrName>
                                        </p:attrNameLst>
                                      </p:cBhvr>
                                      <p:tavLst>
                                        <p:tav tm="0">
                                          <p:val>
                                            <p:strVal val="#ppt_w"/>
                                          </p:val>
                                        </p:tav>
                                        <p:tav tm="100000">
                                          <p:val>
                                            <p:strVal val="#ppt_w*.05"/>
                                          </p:val>
                                        </p:tav>
                                      </p:tavLst>
                                    </p:anim>
                                    <p:anim calcmode="lin" valueType="num">
                                      <p:cBhvr>
                                        <p:cTn id="182" dur="500" accel="50000" fill="hold">
                                          <p:stCondLst>
                                            <p:cond delay="500"/>
                                          </p:stCondLst>
                                        </p:cTn>
                                        <p:tgtEl>
                                          <p:spTgt spid="3">
                                            <p:txEl>
                                              <p:pRg st="17" end="17"/>
                                            </p:txEl>
                                          </p:spTgt>
                                        </p:tgtEl>
                                        <p:attrNameLst>
                                          <p:attrName>ppt_w</p:attrName>
                                        </p:attrNameLst>
                                      </p:cBhvr>
                                      <p:tavLst>
                                        <p:tav tm="0">
                                          <p:val>
                                            <p:strVal val="#ppt_w*.05"/>
                                          </p:val>
                                        </p:tav>
                                        <p:tav tm="100000">
                                          <p:val>
                                            <p:strVal val="#ppt_w"/>
                                          </p:val>
                                        </p:tav>
                                      </p:tavLst>
                                    </p:anim>
                                    <p:anim calcmode="lin" valueType="num">
                                      <p:cBhvr>
                                        <p:cTn id="183" dur="1000" fill="hold"/>
                                        <p:tgtEl>
                                          <p:spTgt spid="3">
                                            <p:txEl>
                                              <p:pRg st="17" end="17"/>
                                            </p:txEl>
                                          </p:spTgt>
                                        </p:tgtEl>
                                        <p:attrNameLst>
                                          <p:attrName>ppt_h</p:attrName>
                                        </p:attrNameLst>
                                      </p:cBhvr>
                                      <p:tavLst>
                                        <p:tav tm="0">
                                          <p:val>
                                            <p:strVal val="#ppt_h"/>
                                          </p:val>
                                        </p:tav>
                                        <p:tav tm="100000">
                                          <p:val>
                                            <p:strVal val="#ppt_h"/>
                                          </p:val>
                                        </p:tav>
                                      </p:tavLst>
                                    </p:anim>
                                    <p:anim calcmode="lin" valueType="num">
                                      <p:cBhvr>
                                        <p:cTn id="184" dur="500" decel="50000" fill="hold">
                                          <p:stCondLst>
                                            <p:cond delay="0"/>
                                          </p:stCondLst>
                                        </p:cTn>
                                        <p:tgtEl>
                                          <p:spTgt spid="3">
                                            <p:txEl>
                                              <p:pRg st="17" end="17"/>
                                            </p:txEl>
                                          </p:spTgt>
                                        </p:tgtEl>
                                        <p:attrNameLst>
                                          <p:attrName>ppt_x</p:attrName>
                                        </p:attrNameLst>
                                      </p:cBhvr>
                                      <p:tavLst>
                                        <p:tav tm="0">
                                          <p:val>
                                            <p:strVal val="#ppt_x+.4"/>
                                          </p:val>
                                        </p:tav>
                                        <p:tav tm="100000">
                                          <p:val>
                                            <p:strVal val="#ppt_x"/>
                                          </p:val>
                                        </p:tav>
                                      </p:tavLst>
                                    </p:anim>
                                    <p:anim calcmode="lin" valueType="num">
                                      <p:cBhvr>
                                        <p:cTn id="185" dur="500" decel="50000" fill="hold">
                                          <p:stCondLst>
                                            <p:cond delay="0"/>
                                          </p:stCondLst>
                                        </p:cTn>
                                        <p:tgtEl>
                                          <p:spTgt spid="3">
                                            <p:txEl>
                                              <p:pRg st="17" end="17"/>
                                            </p:txEl>
                                          </p:spTgt>
                                        </p:tgtEl>
                                        <p:attrNameLst>
                                          <p:attrName>ppt_y</p:attrName>
                                        </p:attrNameLst>
                                      </p:cBhvr>
                                      <p:tavLst>
                                        <p:tav tm="0">
                                          <p:val>
                                            <p:strVal val="#ppt_y-.2"/>
                                          </p:val>
                                        </p:tav>
                                        <p:tav tm="100000">
                                          <p:val>
                                            <p:strVal val="#ppt_y+.1"/>
                                          </p:val>
                                        </p:tav>
                                      </p:tavLst>
                                    </p:anim>
                                    <p:anim calcmode="lin" valueType="num">
                                      <p:cBhvr>
                                        <p:cTn id="186" dur="500" accel="50000" fill="hold">
                                          <p:stCondLst>
                                            <p:cond delay="500"/>
                                          </p:stCondLst>
                                        </p:cTn>
                                        <p:tgtEl>
                                          <p:spTgt spid="3">
                                            <p:txEl>
                                              <p:pRg st="17" end="17"/>
                                            </p:txEl>
                                          </p:spTgt>
                                        </p:tgtEl>
                                        <p:attrNameLst>
                                          <p:attrName>ppt_y</p:attrName>
                                        </p:attrNameLst>
                                      </p:cBhvr>
                                      <p:tavLst>
                                        <p:tav tm="0">
                                          <p:val>
                                            <p:strVal val="#ppt_y+.1"/>
                                          </p:val>
                                        </p:tav>
                                        <p:tav tm="100000">
                                          <p:val>
                                            <p:strVal val="#ppt_y"/>
                                          </p:val>
                                        </p:tav>
                                      </p:tavLst>
                                    </p:anim>
                                    <p:animEffect transition="in" filter="fade">
                                      <p:cBhvr>
                                        <p:cTn id="187" dur="1000" decel="50000">
                                          <p:stCondLst>
                                            <p:cond delay="0"/>
                                          </p:stCondLst>
                                        </p:cTn>
                                        <p:tgtEl>
                                          <p:spTgt spid="3">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a:xfrm>
            <a:off x="2000232" y="500042"/>
            <a:ext cx="6481778" cy="838200"/>
          </a:xfrm>
        </p:spPr>
        <p:txBody>
          <a:bodyPr/>
          <a:lstStyle/>
          <a:p>
            <a:r>
              <a:rPr lang="ar-SA" dirty="0" smtClean="0"/>
              <a:t>البداية الصحيحة في القراءة </a:t>
            </a:r>
            <a:endParaRPr lang="ar-SA" dirty="0"/>
          </a:p>
        </p:txBody>
      </p:sp>
      <p:sp>
        <p:nvSpPr>
          <p:cNvPr id="5" name="عنصر نائب للمحتوى 4"/>
          <p:cNvSpPr>
            <a:spLocks noGrp="1"/>
          </p:cNvSpPr>
          <p:nvPr>
            <p:ph idx="1"/>
          </p:nvPr>
        </p:nvSpPr>
        <p:spPr>
          <a:xfrm>
            <a:off x="457200" y="1857364"/>
            <a:ext cx="8686800" cy="4714908"/>
          </a:xfrm>
        </p:spPr>
        <p:txBody>
          <a:bodyPr>
            <a:normAutofit fontScale="92500" lnSpcReduction="20000"/>
          </a:bodyPr>
          <a:lstStyle/>
          <a:p>
            <a:pPr>
              <a:buNone/>
            </a:pPr>
            <a:endParaRPr lang="ar-SA" b="1" dirty="0" smtClean="0"/>
          </a:p>
          <a:p>
            <a:pPr>
              <a:buNone/>
            </a:pPr>
            <a:endParaRPr lang="ar-SA" b="1" dirty="0" smtClean="0"/>
          </a:p>
          <a:p>
            <a:pPr>
              <a:buNone/>
            </a:pPr>
            <a:endParaRPr lang="ar-SA" b="1" dirty="0" smtClean="0"/>
          </a:p>
          <a:p>
            <a:pPr>
              <a:buNone/>
            </a:pPr>
            <a:endParaRPr lang="ar-SA" b="1" dirty="0" smtClean="0"/>
          </a:p>
          <a:p>
            <a:pPr>
              <a:buNone/>
            </a:pPr>
            <a:endParaRPr lang="ar-SA" b="1" dirty="0" smtClean="0"/>
          </a:p>
          <a:p>
            <a:pPr algn="ctr">
              <a:buNone/>
            </a:pPr>
            <a:r>
              <a:rPr lang="ar-SA" b="1" dirty="0" smtClean="0"/>
              <a:t>  </a:t>
            </a:r>
            <a:r>
              <a:rPr lang="ar-SA" dirty="0" smtClean="0">
                <a:solidFill>
                  <a:schemeClr val="accent4">
                    <a:lumMod val="75000"/>
                  </a:schemeClr>
                </a:solidFill>
              </a:rPr>
              <a:t>1- باختيار الكتب السهلة قبل الصعبة</a:t>
            </a:r>
          </a:p>
          <a:p>
            <a:pPr algn="ctr">
              <a:buNone/>
            </a:pPr>
            <a:endParaRPr lang="ar-SA" dirty="0" smtClean="0">
              <a:solidFill>
                <a:schemeClr val="accent4">
                  <a:lumMod val="75000"/>
                </a:schemeClr>
              </a:solidFill>
            </a:endParaRPr>
          </a:p>
          <a:p>
            <a:pPr algn="ctr">
              <a:buNone/>
            </a:pPr>
            <a:r>
              <a:rPr lang="ar-SA" dirty="0" smtClean="0">
                <a:solidFill>
                  <a:schemeClr val="accent4">
                    <a:lumMod val="75000"/>
                  </a:schemeClr>
                </a:solidFill>
              </a:rPr>
              <a:t>   2- بالكتب الصغيرة قبل المراجع الكبيرة.</a:t>
            </a:r>
          </a:p>
          <a:p>
            <a:pPr algn="ctr">
              <a:buNone/>
            </a:pPr>
            <a:r>
              <a:rPr lang="ar-SA" dirty="0" smtClean="0">
                <a:solidFill>
                  <a:schemeClr val="accent4">
                    <a:lumMod val="75000"/>
                  </a:schemeClr>
                </a:solidFill>
              </a:rPr>
              <a:t/>
            </a:r>
            <a:br>
              <a:rPr lang="ar-SA" dirty="0" smtClean="0">
                <a:solidFill>
                  <a:schemeClr val="accent4">
                    <a:lumMod val="75000"/>
                  </a:schemeClr>
                </a:solidFill>
              </a:rPr>
            </a:br>
            <a:r>
              <a:rPr lang="ar-SA" dirty="0" smtClean="0">
                <a:solidFill>
                  <a:schemeClr val="accent4">
                    <a:lumMod val="75000"/>
                  </a:schemeClr>
                </a:solidFill>
              </a:rPr>
              <a:t>3- بالكتب الميسرة قبل الكتب المتقدمة.</a:t>
            </a:r>
            <a:endParaRPr lang="en-US" dirty="0">
              <a:solidFill>
                <a:schemeClr val="accent4">
                  <a:lumMod val="75000"/>
                </a:schemeClr>
              </a:solidFill>
            </a:endParaRPr>
          </a:p>
        </p:txBody>
      </p:sp>
      <p:pic>
        <p:nvPicPr>
          <p:cNvPr id="4099" name="Picture 3" descr="G:\كتاب.jpg"/>
          <p:cNvPicPr>
            <a:picLocks noChangeAspect="1" noChangeArrowheads="1"/>
          </p:cNvPicPr>
          <p:nvPr/>
        </p:nvPicPr>
        <p:blipFill>
          <a:blip r:embed="rId2" cstate="print"/>
          <a:srcRect/>
          <a:stretch>
            <a:fillRect/>
          </a:stretch>
        </p:blipFill>
        <p:spPr bwMode="auto">
          <a:xfrm>
            <a:off x="2357422" y="1428736"/>
            <a:ext cx="4572032" cy="2500330"/>
          </a:xfrm>
          <a:prstGeom prst="rect">
            <a:avLst/>
          </a:prstGeom>
          <a:noFill/>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0" presetClass="entr" presetSubtype="0" fill="hold" grpId="0" nodeType="clickEffect">
                                  <p:stCondLst>
                                    <p:cond delay="0"/>
                                  </p:stCondLst>
                                  <p:childTnLst>
                                    <p:set>
                                      <p:cBhvr>
                                        <p:cTn id="13" dur="1" fill="hold">
                                          <p:stCondLst>
                                            <p:cond delay="0"/>
                                          </p:stCondLst>
                                        </p:cTn>
                                        <p:tgtEl>
                                          <p:spTgt spid="5">
                                            <p:txEl>
                                              <p:pRg st="5" end="5"/>
                                            </p:txEl>
                                          </p:spTgt>
                                        </p:tgtEl>
                                        <p:attrNameLst>
                                          <p:attrName>style.visibility</p:attrName>
                                        </p:attrNameLst>
                                      </p:cBhvr>
                                      <p:to>
                                        <p:strVal val="visible"/>
                                      </p:to>
                                    </p:set>
                                    <p:animEffect transition="in" filter="fade">
                                      <p:cBhvr>
                                        <p:cTn id="14" dur="800" decel="100000"/>
                                        <p:tgtEl>
                                          <p:spTgt spid="5">
                                            <p:txEl>
                                              <p:pRg st="5" end="5"/>
                                            </p:txEl>
                                          </p:spTgt>
                                        </p:tgtEl>
                                      </p:cBhvr>
                                    </p:animEffect>
                                    <p:anim calcmode="lin" valueType="num">
                                      <p:cBhvr>
                                        <p:cTn id="15" dur="800" decel="100000" fill="hold"/>
                                        <p:tgtEl>
                                          <p:spTgt spid="5">
                                            <p:txEl>
                                              <p:pRg st="5" end="5"/>
                                            </p:txEl>
                                          </p:spTgt>
                                        </p:tgtEl>
                                        <p:attrNameLst>
                                          <p:attrName>style.rotation</p:attrName>
                                        </p:attrNameLst>
                                      </p:cBhvr>
                                      <p:tavLst>
                                        <p:tav tm="0">
                                          <p:val>
                                            <p:fltVal val="-90"/>
                                          </p:val>
                                        </p:tav>
                                        <p:tav tm="100000">
                                          <p:val>
                                            <p:fltVal val="0"/>
                                          </p:val>
                                        </p:tav>
                                      </p:tavLst>
                                    </p:anim>
                                    <p:anim calcmode="lin" valueType="num">
                                      <p:cBhvr>
                                        <p:cTn id="16" dur="800" decel="100000" fill="hold"/>
                                        <p:tgtEl>
                                          <p:spTgt spid="5">
                                            <p:txEl>
                                              <p:pRg st="5" end="5"/>
                                            </p:txEl>
                                          </p:spTgt>
                                        </p:tgtEl>
                                        <p:attrNameLst>
                                          <p:attrName>ppt_x</p:attrName>
                                        </p:attrNameLst>
                                      </p:cBhvr>
                                      <p:tavLst>
                                        <p:tav tm="0">
                                          <p:val>
                                            <p:strVal val="#ppt_x+0.4"/>
                                          </p:val>
                                        </p:tav>
                                        <p:tav tm="100000">
                                          <p:val>
                                            <p:strVal val="#ppt_x-0.05"/>
                                          </p:val>
                                        </p:tav>
                                      </p:tavLst>
                                    </p:anim>
                                    <p:anim calcmode="lin" valueType="num">
                                      <p:cBhvr>
                                        <p:cTn id="17" dur="800" decel="100000" fill="hold"/>
                                        <p:tgtEl>
                                          <p:spTgt spid="5">
                                            <p:txEl>
                                              <p:pRg st="5" end="5"/>
                                            </p:txEl>
                                          </p:spTgt>
                                        </p:tgtEl>
                                        <p:attrNameLst>
                                          <p:attrName>ppt_y</p:attrName>
                                        </p:attrNameLst>
                                      </p:cBhvr>
                                      <p:tavLst>
                                        <p:tav tm="0">
                                          <p:val>
                                            <p:strVal val="#ppt_y-0.4"/>
                                          </p:val>
                                        </p:tav>
                                        <p:tav tm="100000">
                                          <p:val>
                                            <p:strVal val="#ppt_y+0.1"/>
                                          </p:val>
                                        </p:tav>
                                      </p:tavLst>
                                    </p:anim>
                                    <p:anim calcmode="lin" valueType="num">
                                      <p:cBhvr>
                                        <p:cTn id="18" dur="200" accel="100000" fill="hold">
                                          <p:stCondLst>
                                            <p:cond delay="800"/>
                                          </p:stCondLst>
                                        </p:cTn>
                                        <p:tgtEl>
                                          <p:spTgt spid="5">
                                            <p:txEl>
                                              <p:pRg st="5" end="5"/>
                                            </p:txEl>
                                          </p:spTgt>
                                        </p:tgtEl>
                                        <p:attrNameLst>
                                          <p:attrName>ppt_x</p:attrName>
                                        </p:attrNameLst>
                                      </p:cBhvr>
                                      <p:tavLst>
                                        <p:tav tm="0">
                                          <p:val>
                                            <p:strVal val="#ppt_x-0.05"/>
                                          </p:val>
                                        </p:tav>
                                        <p:tav tm="100000">
                                          <p:val>
                                            <p:strVal val="#ppt_x"/>
                                          </p:val>
                                        </p:tav>
                                      </p:tavLst>
                                    </p:anim>
                                    <p:anim calcmode="lin" valueType="num">
                                      <p:cBhvr>
                                        <p:cTn id="19" dur="200" accel="100000" fill="hold">
                                          <p:stCondLst>
                                            <p:cond delay="800"/>
                                          </p:stCondLst>
                                        </p:cTn>
                                        <p:tgtEl>
                                          <p:spTgt spid="5">
                                            <p:txEl>
                                              <p:pRg st="5" end="5"/>
                                            </p:txEl>
                                          </p:spTgt>
                                        </p:tgtEl>
                                        <p:attrNameLst>
                                          <p:attrName>ppt_y</p:attrName>
                                        </p:attrNameLst>
                                      </p:cBhvr>
                                      <p:tavLst>
                                        <p:tav tm="0">
                                          <p:val>
                                            <p:strVal val="#ppt_y+0.1"/>
                                          </p:val>
                                        </p:tav>
                                        <p:tav tm="100000">
                                          <p:val>
                                            <p:strVal val="#ppt_y"/>
                                          </p:val>
                                        </p:tav>
                                      </p:tavLst>
                                    </p:anim>
                                  </p:childTnLst>
                                </p:cTn>
                              </p:par>
                            </p:childTnLst>
                          </p:cTn>
                        </p:par>
                        <p:par>
                          <p:cTn id="20" fill="hold">
                            <p:stCondLst>
                              <p:cond delay="1000"/>
                            </p:stCondLst>
                            <p:childTnLst>
                              <p:par>
                                <p:cTn id="21" presetID="30" presetClass="entr" presetSubtype="0" fill="hold" grpId="0" nodeType="after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animEffect transition="in" filter="fade">
                                      <p:cBhvr>
                                        <p:cTn id="23" dur="800" decel="100000"/>
                                        <p:tgtEl>
                                          <p:spTgt spid="5">
                                            <p:txEl>
                                              <p:pRg st="7" end="7"/>
                                            </p:txEl>
                                          </p:spTgt>
                                        </p:tgtEl>
                                      </p:cBhvr>
                                    </p:animEffect>
                                    <p:anim calcmode="lin" valueType="num">
                                      <p:cBhvr>
                                        <p:cTn id="24" dur="800" decel="100000" fill="hold"/>
                                        <p:tgtEl>
                                          <p:spTgt spid="5">
                                            <p:txEl>
                                              <p:pRg st="7" end="7"/>
                                            </p:txEl>
                                          </p:spTgt>
                                        </p:tgtEl>
                                        <p:attrNameLst>
                                          <p:attrName>style.rotation</p:attrName>
                                        </p:attrNameLst>
                                      </p:cBhvr>
                                      <p:tavLst>
                                        <p:tav tm="0">
                                          <p:val>
                                            <p:fltVal val="-90"/>
                                          </p:val>
                                        </p:tav>
                                        <p:tav tm="100000">
                                          <p:val>
                                            <p:fltVal val="0"/>
                                          </p:val>
                                        </p:tav>
                                      </p:tavLst>
                                    </p:anim>
                                    <p:anim calcmode="lin" valueType="num">
                                      <p:cBhvr>
                                        <p:cTn id="25" dur="800" decel="100000" fill="hold"/>
                                        <p:tgtEl>
                                          <p:spTgt spid="5">
                                            <p:txEl>
                                              <p:pRg st="7" end="7"/>
                                            </p:txEl>
                                          </p:spTgt>
                                        </p:tgtEl>
                                        <p:attrNameLst>
                                          <p:attrName>ppt_x</p:attrName>
                                        </p:attrNameLst>
                                      </p:cBhvr>
                                      <p:tavLst>
                                        <p:tav tm="0">
                                          <p:val>
                                            <p:strVal val="#ppt_x+0.4"/>
                                          </p:val>
                                        </p:tav>
                                        <p:tav tm="100000">
                                          <p:val>
                                            <p:strVal val="#ppt_x-0.05"/>
                                          </p:val>
                                        </p:tav>
                                      </p:tavLst>
                                    </p:anim>
                                    <p:anim calcmode="lin" valueType="num">
                                      <p:cBhvr>
                                        <p:cTn id="26" dur="800" decel="100000" fill="hold"/>
                                        <p:tgtEl>
                                          <p:spTgt spid="5">
                                            <p:txEl>
                                              <p:pRg st="7" end="7"/>
                                            </p:txEl>
                                          </p:spTgt>
                                        </p:tgtEl>
                                        <p:attrNameLst>
                                          <p:attrName>ppt_y</p:attrName>
                                        </p:attrNameLst>
                                      </p:cBhvr>
                                      <p:tavLst>
                                        <p:tav tm="0">
                                          <p:val>
                                            <p:strVal val="#ppt_y-0.4"/>
                                          </p:val>
                                        </p:tav>
                                        <p:tav tm="100000">
                                          <p:val>
                                            <p:strVal val="#ppt_y+0.1"/>
                                          </p:val>
                                        </p:tav>
                                      </p:tavLst>
                                    </p:anim>
                                    <p:anim calcmode="lin" valueType="num">
                                      <p:cBhvr>
                                        <p:cTn id="27" dur="200" accel="100000" fill="hold">
                                          <p:stCondLst>
                                            <p:cond delay="800"/>
                                          </p:stCondLst>
                                        </p:cTn>
                                        <p:tgtEl>
                                          <p:spTgt spid="5">
                                            <p:txEl>
                                              <p:pRg st="7" end="7"/>
                                            </p:txEl>
                                          </p:spTgt>
                                        </p:tgtEl>
                                        <p:attrNameLst>
                                          <p:attrName>ppt_x</p:attrName>
                                        </p:attrNameLst>
                                      </p:cBhvr>
                                      <p:tavLst>
                                        <p:tav tm="0">
                                          <p:val>
                                            <p:strVal val="#ppt_x-0.05"/>
                                          </p:val>
                                        </p:tav>
                                        <p:tav tm="100000">
                                          <p:val>
                                            <p:strVal val="#ppt_x"/>
                                          </p:val>
                                        </p:tav>
                                      </p:tavLst>
                                    </p:anim>
                                    <p:anim calcmode="lin" valueType="num">
                                      <p:cBhvr>
                                        <p:cTn id="28" dur="200" accel="100000" fill="hold">
                                          <p:stCondLst>
                                            <p:cond delay="800"/>
                                          </p:stCondLst>
                                        </p:cTn>
                                        <p:tgtEl>
                                          <p:spTgt spid="5">
                                            <p:txEl>
                                              <p:pRg st="7" end="7"/>
                                            </p:txEl>
                                          </p:spTgt>
                                        </p:tgtEl>
                                        <p:attrNameLst>
                                          <p:attrName>ppt_y</p:attrName>
                                        </p:attrNameLst>
                                      </p:cBhvr>
                                      <p:tavLst>
                                        <p:tav tm="0">
                                          <p:val>
                                            <p:strVal val="#ppt_y+0.1"/>
                                          </p:val>
                                        </p:tav>
                                        <p:tav tm="100000">
                                          <p:val>
                                            <p:strVal val="#ppt_y"/>
                                          </p:val>
                                        </p:tav>
                                      </p:tavLst>
                                    </p:anim>
                                  </p:childTnLst>
                                </p:cTn>
                              </p:par>
                            </p:childTnLst>
                          </p:cTn>
                        </p:par>
                        <p:par>
                          <p:cTn id="29" fill="hold">
                            <p:stCondLst>
                              <p:cond delay="2000"/>
                            </p:stCondLst>
                            <p:childTnLst>
                              <p:par>
                                <p:cTn id="30" presetID="30" presetClass="entr" presetSubtype="0" fill="hold" grpId="0" nodeType="afterEffect">
                                  <p:stCondLst>
                                    <p:cond delay="0"/>
                                  </p:stCondLst>
                                  <p:childTnLst>
                                    <p:set>
                                      <p:cBhvr>
                                        <p:cTn id="31" dur="1" fill="hold">
                                          <p:stCondLst>
                                            <p:cond delay="0"/>
                                          </p:stCondLst>
                                        </p:cTn>
                                        <p:tgtEl>
                                          <p:spTgt spid="5">
                                            <p:txEl>
                                              <p:pRg st="8" end="8"/>
                                            </p:txEl>
                                          </p:spTgt>
                                        </p:tgtEl>
                                        <p:attrNameLst>
                                          <p:attrName>style.visibility</p:attrName>
                                        </p:attrNameLst>
                                      </p:cBhvr>
                                      <p:to>
                                        <p:strVal val="visible"/>
                                      </p:to>
                                    </p:set>
                                    <p:animEffect transition="in" filter="fade">
                                      <p:cBhvr>
                                        <p:cTn id="32" dur="800" decel="100000"/>
                                        <p:tgtEl>
                                          <p:spTgt spid="5">
                                            <p:txEl>
                                              <p:pRg st="8" end="8"/>
                                            </p:txEl>
                                          </p:spTgt>
                                        </p:tgtEl>
                                      </p:cBhvr>
                                    </p:animEffect>
                                    <p:anim calcmode="lin" valueType="num">
                                      <p:cBhvr>
                                        <p:cTn id="33" dur="800" decel="100000" fill="hold"/>
                                        <p:tgtEl>
                                          <p:spTgt spid="5">
                                            <p:txEl>
                                              <p:pRg st="8" end="8"/>
                                            </p:txEl>
                                          </p:spTgt>
                                        </p:tgtEl>
                                        <p:attrNameLst>
                                          <p:attrName>style.rotation</p:attrName>
                                        </p:attrNameLst>
                                      </p:cBhvr>
                                      <p:tavLst>
                                        <p:tav tm="0">
                                          <p:val>
                                            <p:fltVal val="-90"/>
                                          </p:val>
                                        </p:tav>
                                        <p:tav tm="100000">
                                          <p:val>
                                            <p:fltVal val="0"/>
                                          </p:val>
                                        </p:tav>
                                      </p:tavLst>
                                    </p:anim>
                                    <p:anim calcmode="lin" valueType="num">
                                      <p:cBhvr>
                                        <p:cTn id="34" dur="800" decel="100000" fill="hold"/>
                                        <p:tgtEl>
                                          <p:spTgt spid="5">
                                            <p:txEl>
                                              <p:pRg st="8" end="8"/>
                                            </p:txEl>
                                          </p:spTgt>
                                        </p:tgtEl>
                                        <p:attrNameLst>
                                          <p:attrName>ppt_x</p:attrName>
                                        </p:attrNameLst>
                                      </p:cBhvr>
                                      <p:tavLst>
                                        <p:tav tm="0">
                                          <p:val>
                                            <p:strVal val="#ppt_x+0.4"/>
                                          </p:val>
                                        </p:tav>
                                        <p:tav tm="100000">
                                          <p:val>
                                            <p:strVal val="#ppt_x-0.05"/>
                                          </p:val>
                                        </p:tav>
                                      </p:tavLst>
                                    </p:anim>
                                    <p:anim calcmode="lin" valueType="num">
                                      <p:cBhvr>
                                        <p:cTn id="35" dur="800" decel="100000" fill="hold"/>
                                        <p:tgtEl>
                                          <p:spTgt spid="5">
                                            <p:txEl>
                                              <p:pRg st="8" end="8"/>
                                            </p:txEl>
                                          </p:spTgt>
                                        </p:tgtEl>
                                        <p:attrNameLst>
                                          <p:attrName>ppt_y</p:attrName>
                                        </p:attrNameLst>
                                      </p:cBhvr>
                                      <p:tavLst>
                                        <p:tav tm="0">
                                          <p:val>
                                            <p:strVal val="#ppt_y-0.4"/>
                                          </p:val>
                                        </p:tav>
                                        <p:tav tm="100000">
                                          <p:val>
                                            <p:strVal val="#ppt_y+0.1"/>
                                          </p:val>
                                        </p:tav>
                                      </p:tavLst>
                                    </p:anim>
                                    <p:anim calcmode="lin" valueType="num">
                                      <p:cBhvr>
                                        <p:cTn id="36" dur="200" accel="100000" fill="hold">
                                          <p:stCondLst>
                                            <p:cond delay="800"/>
                                          </p:stCondLst>
                                        </p:cTn>
                                        <p:tgtEl>
                                          <p:spTgt spid="5">
                                            <p:txEl>
                                              <p:pRg st="8" end="8"/>
                                            </p:txEl>
                                          </p:spTgt>
                                        </p:tgtEl>
                                        <p:attrNameLst>
                                          <p:attrName>ppt_x</p:attrName>
                                        </p:attrNameLst>
                                      </p:cBhvr>
                                      <p:tavLst>
                                        <p:tav tm="0">
                                          <p:val>
                                            <p:strVal val="#ppt_x-0.05"/>
                                          </p:val>
                                        </p:tav>
                                        <p:tav tm="100000">
                                          <p:val>
                                            <p:strVal val="#ppt_x"/>
                                          </p:val>
                                        </p:tav>
                                      </p:tavLst>
                                    </p:anim>
                                    <p:anim calcmode="lin" valueType="num">
                                      <p:cBhvr>
                                        <p:cTn id="37" dur="200" accel="100000" fill="hold">
                                          <p:stCondLst>
                                            <p:cond delay="800"/>
                                          </p:stCondLst>
                                        </p:cTn>
                                        <p:tgtEl>
                                          <p:spTgt spid="5">
                                            <p:txEl>
                                              <p:pRg st="8" end="8"/>
                                            </p:txEl>
                                          </p:spTgt>
                                        </p:tgtEl>
                                        <p:attrNameLst>
                                          <p:attrName>ppt_y</p:attrName>
                                        </p:attrNameLst>
                                      </p:cBhvr>
                                      <p:tavLst>
                                        <p:tav tm="0">
                                          <p:val>
                                            <p:strVal val="#ppt_y+0.1"/>
                                          </p:val>
                                        </p:tav>
                                        <p:tav tm="100000">
                                          <p:val>
                                            <p:strVal val="#ppt_y"/>
                                          </p:val>
                                        </p:tav>
                                      </p:tavLst>
                                    </p:anim>
                                  </p:childTnLst>
                                </p:cTn>
                              </p:par>
                              <p:par>
                                <p:cTn id="38" presetID="3" presetClass="entr" presetSubtype="10" fill="hold" nodeType="withEffect">
                                  <p:stCondLst>
                                    <p:cond delay="0"/>
                                  </p:stCondLst>
                                  <p:childTnLst>
                                    <p:set>
                                      <p:cBhvr>
                                        <p:cTn id="39" dur="1" fill="hold">
                                          <p:stCondLst>
                                            <p:cond delay="0"/>
                                          </p:stCondLst>
                                        </p:cTn>
                                        <p:tgtEl>
                                          <p:spTgt spid="4099"/>
                                        </p:tgtEl>
                                        <p:attrNameLst>
                                          <p:attrName>style.visibility</p:attrName>
                                        </p:attrNameLst>
                                      </p:cBhvr>
                                      <p:to>
                                        <p:strVal val="visible"/>
                                      </p:to>
                                    </p:set>
                                    <p:animEffect transition="in" filter="blinds(horizontal)">
                                      <p:cBhvr>
                                        <p:cTn id="40" dur="500"/>
                                        <p:tgtEl>
                                          <p:spTgt spid="40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2071670" y="1643050"/>
            <a:ext cx="5286412" cy="3154710"/>
          </a:xfrm>
          <a:prstGeom prst="rect">
            <a:avLst/>
          </a:prstGeom>
          <a:noFill/>
        </p:spPr>
        <p:txBody>
          <a:bodyPr wrap="square" rtlCol="1">
            <a:spAutoFit/>
          </a:bodyPr>
          <a:lstStyle/>
          <a:p>
            <a:pPr algn="ctr"/>
            <a:r>
              <a:rPr lang="ar-SA" sz="19900" dirty="0" smtClean="0">
                <a:solidFill>
                  <a:schemeClr val="bg2">
                    <a:lumMod val="50000"/>
                  </a:schemeClr>
                </a:solidFill>
                <a:latin typeface="ae_Cortoba" pitchFamily="18" charset="-78"/>
                <a:cs typeface="ae_Cortoba" pitchFamily="18" charset="-78"/>
              </a:rPr>
              <a:t>وقفة</a:t>
            </a:r>
            <a:endParaRPr lang="ar-SA" sz="19900" dirty="0">
              <a:solidFill>
                <a:schemeClr val="bg2">
                  <a:lumMod val="50000"/>
                </a:schemeClr>
              </a:solidFill>
              <a:latin typeface="ae_Cortoba" pitchFamily="18" charset="-78"/>
              <a:cs typeface="ae_Cortoba" pitchFamily="18" charset="-78"/>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4400" dirty="0" smtClean="0"/>
              <a:t>اختبري قدراتك بالقراءة بالمقلوب</a:t>
            </a:r>
            <a:endParaRPr lang="ar-SA" sz="4400" dirty="0"/>
          </a:p>
        </p:txBody>
      </p:sp>
      <p:sp>
        <p:nvSpPr>
          <p:cNvPr id="3" name="عنصر نائب للمحتوى 2"/>
          <p:cNvSpPr>
            <a:spLocks noGrp="1"/>
          </p:cNvSpPr>
          <p:nvPr>
            <p:ph idx="1"/>
          </p:nvPr>
        </p:nvSpPr>
        <p:spPr/>
        <p:txBody>
          <a:bodyPr>
            <a:normAutofit/>
          </a:bodyPr>
          <a:lstStyle/>
          <a:p>
            <a:pPr algn="ctr">
              <a:buNone/>
            </a:pPr>
            <a:r>
              <a:rPr lang="ar-SA" sz="4800" dirty="0" smtClean="0"/>
              <a:t> </a:t>
            </a:r>
          </a:p>
          <a:p>
            <a:pPr algn="ctr">
              <a:buNone/>
            </a:pPr>
            <a:r>
              <a:rPr lang="ar-SA" sz="4800" dirty="0" smtClean="0">
                <a:solidFill>
                  <a:schemeClr val="bg2">
                    <a:lumMod val="50000"/>
                  </a:schemeClr>
                </a:solidFill>
              </a:rPr>
              <a:t>ريخ سيلج نامزلاب باتك</a:t>
            </a:r>
          </a:p>
          <a:p>
            <a:pPr algn="ctr">
              <a:buNone/>
            </a:pPr>
            <a:r>
              <a:rPr lang="ar-SA" sz="4800" dirty="0" smtClean="0">
                <a:solidFill>
                  <a:schemeClr val="bg2">
                    <a:lumMod val="50000"/>
                  </a:schemeClr>
                </a:solidFill>
              </a:rPr>
              <a:t> حورلا و لقعلا ءاذغ ةءارقل</a:t>
            </a:r>
            <a:r>
              <a:rPr lang="ar-SA" sz="4800" dirty="0" smtClean="0"/>
              <a:t>ا</a:t>
            </a:r>
            <a:endParaRPr lang="ar-SA" sz="4800"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plus(in)">
                                      <p:cBhvr>
                                        <p:cTn id="7" dur="2000"/>
                                        <p:tgtEl>
                                          <p:spTgt spid="2"/>
                                        </p:tgtEl>
                                      </p:cBhvr>
                                    </p:animEffect>
                                  </p:childTnLst>
                                </p:cTn>
                              </p:par>
                            </p:childTnLst>
                          </p:cTn>
                        </p:par>
                        <p:par>
                          <p:cTn id="8" fill="hold">
                            <p:stCondLst>
                              <p:cond delay="2000"/>
                            </p:stCondLst>
                            <p:childTnLst>
                              <p:par>
                                <p:cTn id="9" presetID="47"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anim calcmode="lin" valueType="num">
                                      <p:cBhvr>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7"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1000"/>
                                        <p:tgtEl>
                                          <p:spTgt spid="3">
                                            <p:txEl>
                                              <p:pRg st="1" end="1"/>
                                            </p:txEl>
                                          </p:spTgt>
                                        </p:tgtEl>
                                      </p:cBhvr>
                                    </p:animEffect>
                                    <p:anim calcmode="lin" valueType="num">
                                      <p:cBhvr>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7" presetClass="entr" presetSubtype="0"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anim calcmode="lin" valueType="num">
                                      <p:cBhvr>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2" descr="G:\كتب.jpg"/>
          <p:cNvPicPr>
            <a:picLocks noChangeAspect="1" noChangeArrowheads="1"/>
          </p:cNvPicPr>
          <p:nvPr/>
        </p:nvPicPr>
        <p:blipFill>
          <a:blip r:embed="rId2" cstate="print"/>
          <a:srcRect/>
          <a:stretch>
            <a:fillRect/>
          </a:stretch>
        </p:blipFill>
        <p:spPr bwMode="auto">
          <a:xfrm>
            <a:off x="1500166" y="1142984"/>
            <a:ext cx="6215106" cy="2857520"/>
          </a:xfrm>
          <a:prstGeom prst="rect">
            <a:avLst/>
          </a:prstGeom>
          <a:noFill/>
        </p:spPr>
      </p:pic>
      <p:sp>
        <p:nvSpPr>
          <p:cNvPr id="5" name="مربع نص 4"/>
          <p:cNvSpPr txBox="1"/>
          <p:nvPr/>
        </p:nvSpPr>
        <p:spPr>
          <a:xfrm>
            <a:off x="928662" y="4071942"/>
            <a:ext cx="7286676" cy="1938992"/>
          </a:xfrm>
          <a:prstGeom prst="rect">
            <a:avLst/>
          </a:prstGeom>
          <a:noFill/>
        </p:spPr>
        <p:txBody>
          <a:bodyPr wrap="square" rtlCol="1">
            <a:spAutoFit/>
          </a:bodyPr>
          <a:lstStyle/>
          <a:p>
            <a:pPr algn="ctr"/>
            <a:r>
              <a:rPr lang="ar-SA" sz="3200" dirty="0" smtClean="0">
                <a:solidFill>
                  <a:srgbClr val="0070C0"/>
                </a:solidFill>
              </a:rPr>
              <a:t> خير جليس في الزمان كتاب </a:t>
            </a:r>
          </a:p>
          <a:p>
            <a:pPr algn="ctr"/>
            <a:endParaRPr lang="ar-SA" sz="3200" dirty="0" smtClean="0">
              <a:solidFill>
                <a:srgbClr val="0070C0"/>
              </a:solidFill>
            </a:endParaRPr>
          </a:p>
          <a:p>
            <a:pPr algn="ctr"/>
            <a:r>
              <a:rPr lang="ar-SA" sz="3200" dirty="0" smtClean="0">
                <a:solidFill>
                  <a:srgbClr val="0070C0"/>
                </a:solidFill>
              </a:rPr>
              <a:t> القراءة غذاء العقل والروح</a:t>
            </a:r>
          </a:p>
          <a:p>
            <a:pPr algn="ctr"/>
            <a:endParaRPr lang="ar-SA" sz="2400" dirty="0">
              <a:solidFill>
                <a:srgbClr val="0070C0"/>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32" fill="hold" nodeType="afterEffect">
                                  <p:stCondLst>
                                    <p:cond delay="0"/>
                                  </p:stCondLst>
                                  <p:childTnLst>
                                    <p:set>
                                      <p:cBhvr>
                                        <p:cTn id="6" dur="1" fill="hold">
                                          <p:stCondLst>
                                            <p:cond delay="0"/>
                                          </p:stCondLst>
                                        </p:cTn>
                                        <p:tgtEl>
                                          <p:spTgt spid="39938"/>
                                        </p:tgtEl>
                                        <p:attrNameLst>
                                          <p:attrName>style.visibility</p:attrName>
                                        </p:attrNameLst>
                                      </p:cBhvr>
                                      <p:to>
                                        <p:strVal val="visible"/>
                                      </p:to>
                                    </p:set>
                                    <p:animEffect transition="in" filter="plus(out)">
                                      <p:cBhvr>
                                        <p:cTn id="7" dur="2000"/>
                                        <p:tgtEl>
                                          <p:spTgt spid="39938"/>
                                        </p:tgtEl>
                                      </p:cBhvr>
                                    </p:animEffect>
                                  </p:childTnLst>
                                </p:cTn>
                              </p:par>
                            </p:childTnLst>
                          </p:cTn>
                        </p:par>
                        <p:par>
                          <p:cTn id="8" fill="hold">
                            <p:stCondLst>
                              <p:cond delay="2000"/>
                            </p:stCondLst>
                            <p:childTnLst>
                              <p:par>
                                <p:cTn id="9" presetID="20"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edge">
                                      <p:cBhvr>
                                        <p:cTn id="11"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285852" y="1785926"/>
            <a:ext cx="6929486" cy="2308324"/>
          </a:xfrm>
          <a:prstGeom prst="rect">
            <a:avLst/>
          </a:prstGeom>
        </p:spPr>
        <p:txBody>
          <a:bodyPr wrap="square">
            <a:spAutoFit/>
          </a:bodyPr>
          <a:lstStyle/>
          <a:p>
            <a:pPr algn="ctr"/>
            <a:endParaRPr lang="ar-SA" sz="7200" spc="300" dirty="0" smtClean="0">
              <a:ln w="11430" cmpd="sng">
                <a:solidFill>
                  <a:schemeClr val="accent1">
                    <a:tint val="10000"/>
                  </a:schemeClr>
                </a:solidFill>
                <a:prstDash val="solid"/>
                <a:miter lim="800000"/>
              </a:ln>
              <a:solidFill>
                <a:schemeClr val="accent3">
                  <a:lumMod val="50000"/>
                </a:schemeClr>
              </a:solidFill>
              <a:effectLst>
                <a:glow rad="45500">
                  <a:schemeClr val="accent1">
                    <a:satMod val="220000"/>
                    <a:alpha val="35000"/>
                  </a:schemeClr>
                </a:glow>
              </a:effectLst>
              <a:latin typeface="ae_Granada" pitchFamily="18" charset="-78"/>
              <a:cs typeface="AGA Granada Regular" pitchFamily="2" charset="-78"/>
            </a:endParaRPr>
          </a:p>
          <a:p>
            <a:pPr algn="ctr"/>
            <a:r>
              <a:rPr lang="ar-SA" sz="7200" spc="300" dirty="0" smtClean="0">
                <a:ln w="11430" cmpd="sng">
                  <a:solidFill>
                    <a:schemeClr val="accent1">
                      <a:tint val="10000"/>
                    </a:schemeClr>
                  </a:solidFill>
                  <a:prstDash val="solid"/>
                  <a:miter lim="800000"/>
                </a:ln>
                <a:solidFill>
                  <a:schemeClr val="accent3">
                    <a:lumMod val="50000"/>
                  </a:schemeClr>
                </a:solidFill>
                <a:effectLst>
                  <a:glow rad="45500">
                    <a:schemeClr val="accent1">
                      <a:satMod val="220000"/>
                      <a:alpha val="35000"/>
                    </a:schemeClr>
                  </a:glow>
                </a:effectLst>
                <a:latin typeface="ae_Granada" pitchFamily="18" charset="-78"/>
                <a:cs typeface="AGA Granada Regular" pitchFamily="2" charset="-78"/>
              </a:rPr>
              <a:t>بسم الله الرحمن الرحيم</a:t>
            </a:r>
            <a:endParaRPr lang="ar-SA" sz="7200" b="1" spc="300" dirty="0" smtClean="0">
              <a:ln w="11430" cmpd="sng">
                <a:solidFill>
                  <a:schemeClr val="accent1">
                    <a:tint val="10000"/>
                  </a:schemeClr>
                </a:solidFill>
                <a:prstDash val="solid"/>
                <a:miter lim="800000"/>
              </a:ln>
              <a:solidFill>
                <a:srgbClr val="387C40"/>
              </a:solidFill>
              <a:effectLst>
                <a:glow rad="45500">
                  <a:schemeClr val="accent1">
                    <a:satMod val="220000"/>
                    <a:alpha val="35000"/>
                  </a:schemeClr>
                </a:glow>
              </a:effectLst>
              <a:latin typeface="ae_Granada" pitchFamily="18" charset="-78"/>
              <a:cs typeface="AGA Granada Regular" pitchFamily="2" charset="-78"/>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id="10" dur="1000" fill="hold"/>
                                        <p:tgtEl>
                                          <p:spTgt spid="4"/>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4"/>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143240" y="428604"/>
            <a:ext cx="5410208" cy="838200"/>
          </a:xfrm>
        </p:spPr>
        <p:txBody>
          <a:bodyPr/>
          <a:lstStyle/>
          <a:p>
            <a:r>
              <a:rPr lang="ar-SA" dirty="0" smtClean="0"/>
              <a:t>محفزات القراءة  </a:t>
            </a:r>
            <a:endParaRPr lang="ar-SA" dirty="0"/>
          </a:p>
        </p:txBody>
      </p:sp>
      <p:sp>
        <p:nvSpPr>
          <p:cNvPr id="3" name="عنصر نائب للمحتوى 2"/>
          <p:cNvSpPr>
            <a:spLocks noGrp="1"/>
          </p:cNvSpPr>
          <p:nvPr>
            <p:ph idx="1"/>
          </p:nvPr>
        </p:nvSpPr>
        <p:spPr/>
        <p:txBody>
          <a:bodyPr>
            <a:normAutofit fontScale="55000" lnSpcReduction="20000"/>
          </a:bodyPr>
          <a:lstStyle/>
          <a:p>
            <a:pPr>
              <a:buNone/>
            </a:pPr>
            <a:r>
              <a:rPr lang="ar-SA" dirty="0" smtClean="0">
                <a:solidFill>
                  <a:schemeClr val="accent4">
                    <a:lumMod val="75000"/>
                  </a:schemeClr>
                </a:solidFill>
              </a:rPr>
              <a:t>     </a:t>
            </a:r>
            <a:r>
              <a:rPr lang="ar-SA" b="1" dirty="0" smtClean="0">
                <a:solidFill>
                  <a:schemeClr val="accent4">
                    <a:lumMod val="75000"/>
                  </a:schemeClr>
                </a:solidFill>
              </a:rPr>
              <a:t>1- اختيار المكان المناسب للقراءة بأن يكون القارئ في مكان هادئ جيد التهوية بعيد عن الضجيج والأصوات المزعجة.</a:t>
            </a:r>
            <a:br>
              <a:rPr lang="ar-SA" b="1" dirty="0" smtClean="0">
                <a:solidFill>
                  <a:schemeClr val="accent4">
                    <a:lumMod val="75000"/>
                  </a:schemeClr>
                </a:solidFill>
              </a:rPr>
            </a:br>
            <a:r>
              <a:rPr lang="ar-SA" b="1" dirty="0" smtClean="0">
                <a:solidFill>
                  <a:schemeClr val="accent4">
                    <a:lumMod val="75000"/>
                  </a:schemeClr>
                </a:solidFill>
              </a:rPr>
              <a:t>2- اتخاذ الوضع الصحيح للقراءة.</a:t>
            </a:r>
            <a:br>
              <a:rPr lang="ar-SA" b="1" dirty="0" smtClean="0">
                <a:solidFill>
                  <a:schemeClr val="accent4">
                    <a:lumMod val="75000"/>
                  </a:schemeClr>
                </a:solidFill>
              </a:rPr>
            </a:br>
            <a:r>
              <a:rPr lang="ar-SA" b="1" dirty="0" smtClean="0">
                <a:solidFill>
                  <a:schemeClr val="accent4">
                    <a:lumMod val="75000"/>
                  </a:schemeClr>
                </a:solidFill>
              </a:rPr>
              <a:t>3- اختيار الأوقات المناسبة للقراءة بحيث لا تكون وقت الراحة أو عند سماع الأخبار أو مشاهدة التلفاز فإن انشغال السمع أو النظر يفقد التركيز.</a:t>
            </a:r>
            <a:br>
              <a:rPr lang="ar-SA" b="1" dirty="0" smtClean="0">
                <a:solidFill>
                  <a:schemeClr val="accent4">
                    <a:lumMod val="75000"/>
                  </a:schemeClr>
                </a:solidFill>
              </a:rPr>
            </a:br>
            <a:r>
              <a:rPr lang="ar-SA" b="1" dirty="0" smtClean="0">
                <a:solidFill>
                  <a:schemeClr val="accent4">
                    <a:lumMod val="75000"/>
                  </a:schemeClr>
                </a:solidFill>
              </a:rPr>
              <a:t>4- ينبغي أن لا تخلط القراءة بالاستماع إلى أصوات أخرى فإن القلب واحد ويصعب على الإنسان الجمع بين أمرين.</a:t>
            </a:r>
            <a:br>
              <a:rPr lang="ar-SA" b="1" dirty="0" smtClean="0">
                <a:solidFill>
                  <a:schemeClr val="accent4">
                    <a:lumMod val="75000"/>
                  </a:schemeClr>
                </a:solidFill>
              </a:rPr>
            </a:br>
            <a:r>
              <a:rPr lang="ar-SA" b="1" dirty="0" smtClean="0">
                <a:solidFill>
                  <a:schemeClr val="accent4">
                    <a:lumMod val="75000"/>
                  </a:schemeClr>
                </a:solidFill>
              </a:rPr>
              <a:t>5- أخذ قسط من الراحة كلما شعر القارئ بالتعب أو تغيير المكان إن مللته أو كانت الإضاءة أو درجة الحرارة فيه غير مناسبة.</a:t>
            </a:r>
            <a:br>
              <a:rPr lang="ar-SA" b="1" dirty="0" smtClean="0">
                <a:solidFill>
                  <a:schemeClr val="accent4">
                    <a:lumMod val="75000"/>
                  </a:schemeClr>
                </a:solidFill>
              </a:rPr>
            </a:br>
            <a:r>
              <a:rPr lang="ar-SA" b="1" dirty="0" smtClean="0">
                <a:solidFill>
                  <a:schemeClr val="accent4">
                    <a:lumMod val="75000"/>
                  </a:schemeClr>
                </a:solidFill>
              </a:rPr>
              <a:t>6- استخدام القلم أثناء القراءة و كذلك أقلام التلوين كي يسهل لك العودة إلى الجزء المراد فهمه.</a:t>
            </a:r>
            <a:br>
              <a:rPr lang="ar-SA" b="1" dirty="0" smtClean="0">
                <a:solidFill>
                  <a:schemeClr val="accent4">
                    <a:lumMod val="75000"/>
                  </a:schemeClr>
                </a:solidFill>
              </a:rPr>
            </a:br>
            <a:r>
              <a:rPr lang="ar-SA" b="1" dirty="0" smtClean="0">
                <a:solidFill>
                  <a:schemeClr val="accent4">
                    <a:lumMod val="75000"/>
                  </a:schemeClr>
                </a:solidFill>
              </a:rPr>
              <a:t>7- تصحيح الأخطاء المطبعية إن وجدت. حيث أن تصحيح أخطاء الكتاب يزيد من قيمته عند صاحبه .</a:t>
            </a:r>
            <a:br>
              <a:rPr lang="ar-SA" b="1" dirty="0" smtClean="0">
                <a:solidFill>
                  <a:schemeClr val="accent4">
                    <a:lumMod val="75000"/>
                  </a:schemeClr>
                </a:solidFill>
              </a:rPr>
            </a:br>
            <a:r>
              <a:rPr lang="ar-SA" b="1" dirty="0" smtClean="0">
                <a:solidFill>
                  <a:schemeClr val="accent4">
                    <a:lumMod val="75000"/>
                  </a:schemeClr>
                </a:solidFill>
              </a:rPr>
              <a:t>8- تلخيص الموضوع أو محتوى الكتاب وقم بكتابة التعليقات الهامشية ورقم الصفحات فإن كل ذلك يؤدي إلى استيعاب الموضوع والوصول إلى المراد بسرعة عند المراجعة من اكتشاف الفكرة الرئيسية من المقطع أو الفقرة.</a:t>
            </a:r>
            <a:br>
              <a:rPr lang="ar-SA" b="1" dirty="0" smtClean="0">
                <a:solidFill>
                  <a:schemeClr val="accent4">
                    <a:lumMod val="75000"/>
                  </a:schemeClr>
                </a:solidFill>
              </a:rPr>
            </a:br>
            <a:r>
              <a:rPr lang="ar-SA" b="1" dirty="0" smtClean="0">
                <a:solidFill>
                  <a:schemeClr val="accent4">
                    <a:lumMod val="75000"/>
                  </a:schemeClr>
                </a:solidFill>
              </a:rPr>
              <a:t>9- اعتمدي السرعة المناسبة في القراءة بحيث تكون العبرة بالفهم والاستيعاب لا بكثرة الصفحات التي تقرئينها مع قلة فهمك لها نتيجةً للسرعة المفرطة</a:t>
            </a:r>
            <a:r>
              <a:rPr lang="ar-SA" dirty="0" smtClean="0">
                <a:solidFill>
                  <a:schemeClr val="accent4">
                    <a:lumMod val="75000"/>
                  </a:schemeClr>
                </a:solidFill>
              </a:rPr>
              <a:t>.</a:t>
            </a:r>
            <a:endParaRPr lang="en-US" dirty="0" smtClean="0">
              <a:solidFill>
                <a:schemeClr val="accent4">
                  <a:lumMod val="75000"/>
                </a:schemeClr>
              </a:solidFill>
            </a:endParaRPr>
          </a:p>
          <a:p>
            <a:pPr>
              <a:buNone/>
            </a:pPr>
            <a:r>
              <a:rPr lang="ar-SA" dirty="0" smtClean="0">
                <a:solidFill>
                  <a:schemeClr val="accent4">
                    <a:lumMod val="75000"/>
                  </a:schemeClr>
                </a:solidFill>
              </a:rPr>
              <a:t> </a:t>
            </a:r>
            <a:endParaRPr lang="en-US" dirty="0" smtClean="0">
              <a:solidFill>
                <a:schemeClr val="accent4">
                  <a:lumMod val="75000"/>
                </a:schemeClr>
              </a:solidFill>
            </a:endParaRPr>
          </a:p>
          <a:p>
            <a:pPr>
              <a:buNone/>
            </a:pPr>
            <a:endParaRPr lang="ar-SA" dirty="0">
              <a:solidFill>
                <a:schemeClr val="accent4">
                  <a:lumMod val="75000"/>
                </a:schemeClr>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G:\imagesCA24C3FA.jpg"/>
          <p:cNvPicPr>
            <a:picLocks noGrp="1" noChangeAspect="1" noChangeArrowheads="1"/>
          </p:cNvPicPr>
          <p:nvPr>
            <p:ph idx="1"/>
          </p:nvPr>
        </p:nvPicPr>
        <p:blipFill>
          <a:blip r:embed="rId2" cstate="print"/>
          <a:srcRect/>
          <a:stretch>
            <a:fillRect/>
          </a:stretch>
        </p:blipFill>
        <p:spPr bwMode="auto">
          <a:xfrm>
            <a:off x="642910" y="2428868"/>
            <a:ext cx="7786742" cy="3929090"/>
          </a:xfrm>
          <a:prstGeom prst="rect">
            <a:avLst/>
          </a:prstGeom>
          <a:noFill/>
        </p:spPr>
      </p:pic>
      <p:sp>
        <p:nvSpPr>
          <p:cNvPr id="7" name="مربع نص 6"/>
          <p:cNvSpPr txBox="1"/>
          <p:nvPr/>
        </p:nvSpPr>
        <p:spPr>
          <a:xfrm>
            <a:off x="1643042" y="1000108"/>
            <a:ext cx="6143668" cy="584775"/>
          </a:xfrm>
          <a:prstGeom prst="rect">
            <a:avLst/>
          </a:prstGeom>
          <a:noFill/>
        </p:spPr>
        <p:txBody>
          <a:bodyPr wrap="square" rtlCol="1">
            <a:spAutoFit/>
          </a:bodyPr>
          <a:lstStyle/>
          <a:p>
            <a:pPr algn="ctr"/>
            <a:r>
              <a:rPr lang="ar-SA" sz="3200" dirty="0" smtClean="0">
                <a:solidFill>
                  <a:schemeClr val="accent1">
                    <a:lumMod val="75000"/>
                  </a:schemeClr>
                </a:solidFill>
              </a:rPr>
              <a:t>هل أطفالنا بحاجة إلى القراءة ؟؟؟؟؟</a:t>
            </a:r>
            <a:endParaRPr lang="ar-SA" sz="3200" dirty="0">
              <a:solidFill>
                <a:schemeClr val="accent1">
                  <a:lumMod val="75000"/>
                </a:schemeClr>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5" presetClass="entr" presetSubtype="5" fill="hold" nodeType="afterEffect">
                                  <p:stCondLst>
                                    <p:cond delay="0"/>
                                  </p:stCondLst>
                                  <p:childTnLst>
                                    <p:set>
                                      <p:cBhvr>
                                        <p:cTn id="10" dur="1" fill="hold">
                                          <p:stCondLst>
                                            <p:cond delay="0"/>
                                          </p:stCondLst>
                                        </p:cTn>
                                        <p:tgtEl>
                                          <p:spTgt spid="1027"/>
                                        </p:tgtEl>
                                        <p:attrNameLst>
                                          <p:attrName>style.visibility</p:attrName>
                                        </p:attrNameLst>
                                      </p:cBhvr>
                                      <p:to>
                                        <p:strVal val="visible"/>
                                      </p:to>
                                    </p:set>
                                    <p:animEffect transition="in" filter="checkerboard(down)">
                                      <p:cBhvr>
                                        <p:cTn id="11" dur="5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sz="4900" dirty="0" smtClean="0"/>
              <a:t> </a:t>
            </a:r>
            <a:endParaRPr lang="ar-SA" sz="4900" dirty="0"/>
          </a:p>
        </p:txBody>
      </p:sp>
      <p:pic>
        <p:nvPicPr>
          <p:cNvPr id="2050" name="Picture 2" descr="G:\imagesCA06X3HE.jpg"/>
          <p:cNvPicPr>
            <a:picLocks noChangeAspect="1" noChangeArrowheads="1"/>
          </p:cNvPicPr>
          <p:nvPr/>
        </p:nvPicPr>
        <p:blipFill>
          <a:blip r:embed="rId2" cstate="print"/>
          <a:srcRect/>
          <a:stretch>
            <a:fillRect/>
          </a:stretch>
        </p:blipFill>
        <p:spPr bwMode="auto">
          <a:xfrm>
            <a:off x="928662" y="2786058"/>
            <a:ext cx="6858048" cy="3786214"/>
          </a:xfrm>
          <a:prstGeom prst="rect">
            <a:avLst/>
          </a:prstGeom>
          <a:noFill/>
        </p:spPr>
      </p:pic>
      <p:sp>
        <p:nvSpPr>
          <p:cNvPr id="6" name="مستطيل 5"/>
          <p:cNvSpPr/>
          <p:nvPr/>
        </p:nvSpPr>
        <p:spPr>
          <a:xfrm>
            <a:off x="928662" y="1071546"/>
            <a:ext cx="6858048" cy="1569660"/>
          </a:xfrm>
          <a:prstGeom prst="rect">
            <a:avLst/>
          </a:prstGeom>
        </p:spPr>
        <p:txBody>
          <a:bodyPr wrap="square">
            <a:spAutoFit/>
          </a:bodyPr>
          <a:lstStyle/>
          <a:p>
            <a:pPr algn="ctr"/>
            <a:r>
              <a:rPr lang="ar-SA" sz="3200" dirty="0" smtClean="0">
                <a:solidFill>
                  <a:schemeClr val="accent5">
                    <a:lumMod val="75000"/>
                  </a:schemeClr>
                </a:solidFill>
              </a:rPr>
              <a:t>نعم .. </a:t>
            </a:r>
            <a:r>
              <a:rPr lang="ar-SA" sz="3200" dirty="0" smtClean="0"/>
              <a:t/>
            </a:r>
            <a:br>
              <a:rPr lang="ar-SA" sz="3200" dirty="0" smtClean="0"/>
            </a:br>
            <a:r>
              <a:rPr lang="ar-SA" sz="3200" dirty="0" smtClean="0">
                <a:solidFill>
                  <a:schemeClr val="bg2">
                    <a:lumMod val="50000"/>
                  </a:schemeClr>
                </a:solidFill>
              </a:rPr>
              <a:t>ولكن لابد من معرفة القواعد العامة لاختيار الكتب المناسبة لهم ..</a:t>
            </a:r>
            <a:endParaRPr lang="ar-SA" sz="3200" dirty="0">
              <a:solidFill>
                <a:schemeClr val="bg2">
                  <a:lumMod val="50000"/>
                </a:schemeClr>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6"/>
                                        </p:tgtEl>
                                        <p:attrNameLst>
                                          <p:attrName>ppt_y</p:attrName>
                                        </p:attrNameLst>
                                      </p:cBhvr>
                                      <p:tavLst>
                                        <p:tav tm="0">
                                          <p:val>
                                            <p:strVal val="#ppt_y"/>
                                          </p:val>
                                        </p:tav>
                                        <p:tav tm="100000">
                                          <p:val>
                                            <p:strVal val="#ppt_y"/>
                                          </p:val>
                                        </p:tav>
                                      </p:tavLst>
                                    </p:anim>
                                    <p:anim calcmode="lin" valueType="num">
                                      <p:cBhvr>
                                        <p:cTn id="9" dur="500" fill="hold"/>
                                        <p:tgtEl>
                                          <p:spTgt spid="6"/>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6"/>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6"/>
                                        </p:tgtEl>
                                      </p:cBhvr>
                                    </p:animEffect>
                                  </p:childTnLst>
                                </p:cTn>
                              </p:par>
                            </p:childTnLst>
                          </p:cTn>
                        </p:par>
                        <p:par>
                          <p:cTn id="12" fill="hold">
                            <p:stCondLst>
                              <p:cond delay="3350"/>
                            </p:stCondLst>
                            <p:childTnLst>
                              <p:par>
                                <p:cTn id="13" presetID="25" presetClass="entr" presetSubtype="0" fill="hold" nodeType="afterEffect">
                                  <p:stCondLst>
                                    <p:cond delay="0"/>
                                  </p:stCondLst>
                                  <p:childTnLst>
                                    <p:set>
                                      <p:cBhvr>
                                        <p:cTn id="14" dur="1" fill="hold">
                                          <p:stCondLst>
                                            <p:cond delay="0"/>
                                          </p:stCondLst>
                                        </p:cTn>
                                        <p:tgtEl>
                                          <p:spTgt spid="2050"/>
                                        </p:tgtEl>
                                        <p:attrNameLst>
                                          <p:attrName>style.visibility</p:attrName>
                                        </p:attrNameLst>
                                      </p:cBhvr>
                                      <p:to>
                                        <p:strVal val="visible"/>
                                      </p:to>
                                    </p:set>
                                    <p:anim calcmode="lin" valueType="num">
                                      <p:cBhvr>
                                        <p:cTn id="15" dur="500" decel="50000" fill="hold">
                                          <p:stCondLst>
                                            <p:cond delay="0"/>
                                          </p:stCondLst>
                                        </p:cTn>
                                        <p:tgtEl>
                                          <p:spTgt spid="2050"/>
                                        </p:tgtEl>
                                        <p:attrNameLst>
                                          <p:attrName>style.rotation</p:attrName>
                                        </p:attrNameLst>
                                      </p:cBhvr>
                                      <p:tavLst>
                                        <p:tav tm="0">
                                          <p:val>
                                            <p:fltVal val="-90"/>
                                          </p:val>
                                        </p:tav>
                                        <p:tav tm="100000">
                                          <p:val>
                                            <p:fltVal val="0"/>
                                          </p:val>
                                        </p:tav>
                                      </p:tavLst>
                                    </p:anim>
                                    <p:anim calcmode="lin" valueType="num">
                                      <p:cBhvr>
                                        <p:cTn id="16" dur="500" decel="50000" fill="hold">
                                          <p:stCondLst>
                                            <p:cond delay="0"/>
                                          </p:stCondLst>
                                        </p:cTn>
                                        <p:tgtEl>
                                          <p:spTgt spid="2050"/>
                                        </p:tgtEl>
                                        <p:attrNameLst>
                                          <p:attrName>ppt_w</p:attrName>
                                        </p:attrNameLst>
                                      </p:cBhvr>
                                      <p:tavLst>
                                        <p:tav tm="0">
                                          <p:val>
                                            <p:strVal val="#ppt_w"/>
                                          </p:val>
                                        </p:tav>
                                        <p:tav tm="100000">
                                          <p:val>
                                            <p:strVal val="#ppt_w*.05"/>
                                          </p:val>
                                        </p:tav>
                                      </p:tavLst>
                                    </p:anim>
                                    <p:anim calcmode="lin" valueType="num">
                                      <p:cBhvr>
                                        <p:cTn id="17" dur="500" accel="50000" fill="hold">
                                          <p:stCondLst>
                                            <p:cond delay="500"/>
                                          </p:stCondLst>
                                        </p:cTn>
                                        <p:tgtEl>
                                          <p:spTgt spid="2050"/>
                                        </p:tgtEl>
                                        <p:attrNameLst>
                                          <p:attrName>ppt_w</p:attrName>
                                        </p:attrNameLst>
                                      </p:cBhvr>
                                      <p:tavLst>
                                        <p:tav tm="0">
                                          <p:val>
                                            <p:strVal val="#ppt_w*.05"/>
                                          </p:val>
                                        </p:tav>
                                        <p:tav tm="100000">
                                          <p:val>
                                            <p:strVal val="#ppt_w"/>
                                          </p:val>
                                        </p:tav>
                                      </p:tavLst>
                                    </p:anim>
                                    <p:anim calcmode="lin" valueType="num">
                                      <p:cBhvr>
                                        <p:cTn id="18" dur="1000" fill="hold"/>
                                        <p:tgtEl>
                                          <p:spTgt spid="2050"/>
                                        </p:tgtEl>
                                        <p:attrNameLst>
                                          <p:attrName>ppt_h</p:attrName>
                                        </p:attrNameLst>
                                      </p:cBhvr>
                                      <p:tavLst>
                                        <p:tav tm="0">
                                          <p:val>
                                            <p:strVal val="#ppt_h"/>
                                          </p:val>
                                        </p:tav>
                                        <p:tav tm="100000">
                                          <p:val>
                                            <p:strVal val="#ppt_h"/>
                                          </p:val>
                                        </p:tav>
                                      </p:tavLst>
                                    </p:anim>
                                    <p:anim calcmode="lin" valueType="num">
                                      <p:cBhvr>
                                        <p:cTn id="19" dur="500" decel="50000" fill="hold">
                                          <p:stCondLst>
                                            <p:cond delay="0"/>
                                          </p:stCondLst>
                                        </p:cTn>
                                        <p:tgtEl>
                                          <p:spTgt spid="2050"/>
                                        </p:tgtEl>
                                        <p:attrNameLst>
                                          <p:attrName>ppt_x</p:attrName>
                                        </p:attrNameLst>
                                      </p:cBhvr>
                                      <p:tavLst>
                                        <p:tav tm="0">
                                          <p:val>
                                            <p:strVal val="#ppt_x+.4"/>
                                          </p:val>
                                        </p:tav>
                                        <p:tav tm="100000">
                                          <p:val>
                                            <p:strVal val="#ppt_x"/>
                                          </p:val>
                                        </p:tav>
                                      </p:tavLst>
                                    </p:anim>
                                    <p:anim calcmode="lin" valueType="num">
                                      <p:cBhvr>
                                        <p:cTn id="20" dur="500" decel="50000" fill="hold">
                                          <p:stCondLst>
                                            <p:cond delay="0"/>
                                          </p:stCondLst>
                                        </p:cTn>
                                        <p:tgtEl>
                                          <p:spTgt spid="2050"/>
                                        </p:tgtEl>
                                        <p:attrNameLst>
                                          <p:attrName>ppt_y</p:attrName>
                                        </p:attrNameLst>
                                      </p:cBhvr>
                                      <p:tavLst>
                                        <p:tav tm="0">
                                          <p:val>
                                            <p:strVal val="#ppt_y-.2"/>
                                          </p:val>
                                        </p:tav>
                                        <p:tav tm="100000">
                                          <p:val>
                                            <p:strVal val="#ppt_y+.1"/>
                                          </p:val>
                                        </p:tav>
                                      </p:tavLst>
                                    </p:anim>
                                    <p:anim calcmode="lin" valueType="num">
                                      <p:cBhvr>
                                        <p:cTn id="21" dur="500" accel="50000" fill="hold">
                                          <p:stCondLst>
                                            <p:cond delay="500"/>
                                          </p:stCondLst>
                                        </p:cTn>
                                        <p:tgtEl>
                                          <p:spTgt spid="2050"/>
                                        </p:tgtEl>
                                        <p:attrNameLst>
                                          <p:attrName>ppt_y</p:attrName>
                                        </p:attrNameLst>
                                      </p:cBhvr>
                                      <p:tavLst>
                                        <p:tav tm="0">
                                          <p:val>
                                            <p:strVal val="#ppt_y+.1"/>
                                          </p:val>
                                        </p:tav>
                                        <p:tav tm="100000">
                                          <p:val>
                                            <p:strVal val="#ppt_y"/>
                                          </p:val>
                                        </p:tav>
                                      </p:tavLst>
                                    </p:anim>
                                    <p:animEffect transition="in" filter="fade">
                                      <p:cBhvr>
                                        <p:cTn id="22" dur="1000" decel="50000">
                                          <p:stCondLst>
                                            <p:cond delay="0"/>
                                          </p:stCondLst>
                                        </p:cTn>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4400" dirty="0" smtClean="0">
                <a:solidFill>
                  <a:schemeClr val="accent1">
                    <a:lumMod val="75000"/>
                  </a:schemeClr>
                </a:solidFill>
              </a:rPr>
              <a:t>القواعد العامة لاختيار كتب الأطفال </a:t>
            </a:r>
            <a:endParaRPr lang="ar-SA" sz="4400" dirty="0">
              <a:solidFill>
                <a:schemeClr val="accent1">
                  <a:lumMod val="75000"/>
                </a:schemeClr>
              </a:solidFill>
            </a:endParaRPr>
          </a:p>
        </p:txBody>
      </p:sp>
      <p:pic>
        <p:nvPicPr>
          <p:cNvPr id="3074" name="Picture 2" descr="G:\imagesCA361B4Z.jpg"/>
          <p:cNvPicPr>
            <a:picLocks noChangeAspect="1" noChangeArrowheads="1"/>
          </p:cNvPicPr>
          <p:nvPr/>
        </p:nvPicPr>
        <p:blipFill>
          <a:blip r:embed="rId2" cstate="print"/>
          <a:srcRect/>
          <a:stretch>
            <a:fillRect/>
          </a:stretch>
        </p:blipFill>
        <p:spPr bwMode="auto">
          <a:xfrm>
            <a:off x="714348" y="1928802"/>
            <a:ext cx="7643865" cy="3857652"/>
          </a:xfrm>
          <a:prstGeom prst="rect">
            <a:avLst/>
          </a:prstGeom>
          <a:noFill/>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13" presetClass="entr" presetSubtype="16" fill="hold" nodeType="afterEffect">
                                  <p:stCondLst>
                                    <p:cond delay="0"/>
                                  </p:stCondLst>
                                  <p:childTnLst>
                                    <p:set>
                                      <p:cBhvr>
                                        <p:cTn id="12" dur="1" fill="hold">
                                          <p:stCondLst>
                                            <p:cond delay="0"/>
                                          </p:stCondLst>
                                        </p:cTn>
                                        <p:tgtEl>
                                          <p:spTgt spid="3074"/>
                                        </p:tgtEl>
                                        <p:attrNameLst>
                                          <p:attrName>style.visibility</p:attrName>
                                        </p:attrNameLst>
                                      </p:cBhvr>
                                      <p:to>
                                        <p:strVal val="visible"/>
                                      </p:to>
                                    </p:set>
                                    <p:animEffect transition="in" filter="plus(in)">
                                      <p:cBhvr>
                                        <p:cTn id="13"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4" y="214290"/>
            <a:ext cx="8286808" cy="6643710"/>
          </a:xfrm>
        </p:spPr>
        <p:txBody>
          <a:bodyPr>
            <a:normAutofit fontScale="77500" lnSpcReduction="20000"/>
          </a:bodyPr>
          <a:lstStyle/>
          <a:p>
            <a:pPr>
              <a:buNone/>
            </a:pPr>
            <a:r>
              <a:rPr lang="ar-SA" sz="4100" dirty="0" smtClean="0">
                <a:solidFill>
                  <a:srgbClr val="FF0000"/>
                </a:solidFill>
              </a:rPr>
              <a:t>  أولاً: لكل عمر ما يناسبه:</a:t>
            </a:r>
            <a:r>
              <a:rPr lang="ar-SA" dirty="0" smtClean="0">
                <a:solidFill>
                  <a:schemeClr val="accent4">
                    <a:lumMod val="75000"/>
                  </a:schemeClr>
                </a:solidFill>
              </a:rPr>
              <a:t/>
            </a:r>
            <a:br>
              <a:rPr lang="ar-SA" dirty="0" smtClean="0">
                <a:solidFill>
                  <a:schemeClr val="accent4">
                    <a:lumMod val="75000"/>
                  </a:schemeClr>
                </a:solidFill>
              </a:rPr>
            </a:br>
            <a:r>
              <a:rPr lang="ar-SA" dirty="0" smtClean="0">
                <a:solidFill>
                  <a:schemeClr val="accent4">
                    <a:lumMod val="75000"/>
                  </a:schemeClr>
                </a:solidFill>
              </a:rPr>
              <a:t>لابد أن يبحث المربي عن الكتاب الذي يتناسب مع المرحلة العمرية لطفله، فلكل مرحلة عمرية احتياج خاص، سواء من حيث المضمون أو الشكل.</a:t>
            </a:r>
          </a:p>
          <a:p>
            <a:pPr>
              <a:buNone/>
            </a:pPr>
            <a:r>
              <a:rPr lang="ar-SA" sz="4000" dirty="0" smtClean="0">
                <a:solidFill>
                  <a:srgbClr val="FF0000"/>
                </a:solidFill>
              </a:rPr>
              <a:t>  ثانيًا: المضمون  </a:t>
            </a:r>
            <a:r>
              <a:rPr lang="ar-SA" dirty="0" smtClean="0">
                <a:solidFill>
                  <a:schemeClr val="accent4">
                    <a:lumMod val="75000"/>
                  </a:schemeClr>
                </a:solidFill>
              </a:rPr>
              <a:t/>
            </a:r>
            <a:br>
              <a:rPr lang="ar-SA" dirty="0" smtClean="0">
                <a:solidFill>
                  <a:schemeClr val="accent4">
                    <a:lumMod val="75000"/>
                  </a:schemeClr>
                </a:solidFill>
              </a:rPr>
            </a:br>
            <a:r>
              <a:rPr lang="ar-SA" dirty="0" smtClean="0">
                <a:solidFill>
                  <a:schemeClr val="accent4">
                    <a:lumMod val="75000"/>
                  </a:schemeClr>
                </a:solidFill>
              </a:rPr>
              <a:t>لابد أن نحرص على محتوى القصة بحيث تخلو مما يبعث على الخوف والشك واليأس والتردد.</a:t>
            </a:r>
            <a:br>
              <a:rPr lang="ar-SA" dirty="0" smtClean="0">
                <a:solidFill>
                  <a:schemeClr val="accent4">
                    <a:lumMod val="75000"/>
                  </a:schemeClr>
                </a:solidFill>
              </a:rPr>
            </a:br>
            <a:r>
              <a:rPr lang="ar-SA" dirty="0" smtClean="0">
                <a:solidFill>
                  <a:schemeClr val="accent4">
                    <a:lumMod val="75000"/>
                  </a:schemeClr>
                </a:solidFill>
              </a:rPr>
              <a:t>كما يجب أن لا تسبب للطفل الشعور بالذنب أو احتقار الذات بطريق مباشر أو غير مباشر.</a:t>
            </a:r>
          </a:p>
          <a:p>
            <a:pPr>
              <a:buNone/>
            </a:pPr>
            <a:r>
              <a:rPr lang="ar-SA" dirty="0" smtClean="0">
                <a:solidFill>
                  <a:schemeClr val="accent4">
                    <a:lumMod val="75000"/>
                  </a:schemeClr>
                </a:solidFill>
              </a:rPr>
              <a:t/>
            </a:r>
            <a:br>
              <a:rPr lang="ar-SA" dirty="0" smtClean="0">
                <a:solidFill>
                  <a:schemeClr val="accent4">
                    <a:lumMod val="75000"/>
                  </a:schemeClr>
                </a:solidFill>
              </a:rPr>
            </a:br>
            <a:r>
              <a:rPr lang="ar-SA" sz="4000" dirty="0" smtClean="0">
                <a:solidFill>
                  <a:srgbClr val="FF0000"/>
                </a:solidFill>
              </a:rPr>
              <a:t>ثالثًا: الكتب المترجمة:</a:t>
            </a:r>
            <a:r>
              <a:rPr lang="ar-SA" dirty="0" smtClean="0">
                <a:solidFill>
                  <a:schemeClr val="accent4">
                    <a:lumMod val="75000"/>
                  </a:schemeClr>
                </a:solidFill>
              </a:rPr>
              <a:t/>
            </a:r>
            <a:br>
              <a:rPr lang="ar-SA" dirty="0" smtClean="0">
                <a:solidFill>
                  <a:schemeClr val="accent4">
                    <a:lumMod val="75000"/>
                  </a:schemeClr>
                </a:solidFill>
              </a:rPr>
            </a:br>
            <a:r>
              <a:rPr lang="ar-SA" dirty="0" smtClean="0">
                <a:solidFill>
                  <a:schemeClr val="accent4">
                    <a:lumMod val="75000"/>
                  </a:schemeClr>
                </a:solidFill>
              </a:rPr>
              <a:t>لا مانع من الاستفادة مما كتب بلغات أخرى (فالحكمة ضالة المؤمن)، مترجمًا إلى العربية أو بلغته الأصلية،</a:t>
            </a:r>
            <a:endParaRPr lang="en-US" dirty="0" smtClean="0">
              <a:solidFill>
                <a:schemeClr val="accent4">
                  <a:lumMod val="75000"/>
                </a:schemeClr>
              </a:solidFill>
            </a:endParaRPr>
          </a:p>
          <a:p>
            <a:pPr>
              <a:buNone/>
            </a:pPr>
            <a:r>
              <a:rPr lang="ar-SA" sz="4000" dirty="0" smtClean="0">
                <a:solidFill>
                  <a:srgbClr val="FF0000"/>
                </a:solidFill>
              </a:rPr>
              <a:t>  رابعًا: التنوع يثري التجربة و يغنيها :</a:t>
            </a:r>
            <a:r>
              <a:rPr lang="ar-SA" dirty="0" smtClean="0">
                <a:solidFill>
                  <a:schemeClr val="accent4">
                    <a:lumMod val="75000"/>
                  </a:schemeClr>
                </a:solidFill>
              </a:rPr>
              <a:t/>
            </a:r>
            <a:br>
              <a:rPr lang="ar-SA" dirty="0" smtClean="0">
                <a:solidFill>
                  <a:schemeClr val="accent4">
                    <a:lumMod val="75000"/>
                  </a:schemeClr>
                </a:solidFill>
              </a:rPr>
            </a:br>
            <a:r>
              <a:rPr lang="ar-SA" dirty="0" smtClean="0">
                <a:solidFill>
                  <a:schemeClr val="accent4">
                    <a:lumMod val="75000"/>
                  </a:schemeClr>
                </a:solidFill>
              </a:rPr>
              <a:t>من المهم التنوع في الكتب المقدمة للأطفال، سواء في مواضيعها أو في طريقة إخراجها؛ لأن هذا يجعل تجربة الطفل مع الكتاب غنية وشائقة. وتجعله أكثر تعلقًا بالكتاب ومحبة له.</a:t>
            </a:r>
            <a:br>
              <a:rPr lang="ar-SA" dirty="0" smtClean="0">
                <a:solidFill>
                  <a:schemeClr val="accent4">
                    <a:lumMod val="75000"/>
                  </a:schemeClr>
                </a:solidFill>
              </a:rPr>
            </a:br>
            <a:endParaRPr lang="ar-SA" dirty="0"/>
          </a:p>
        </p:txBody>
      </p:sp>
      <p:sp>
        <p:nvSpPr>
          <p:cNvPr id="5" name="عنوان 4"/>
          <p:cNvSpPr>
            <a:spLocks noGrp="1"/>
          </p:cNvSpPr>
          <p:nvPr>
            <p:ph type="title"/>
          </p:nvPr>
        </p:nvSpPr>
        <p:spPr>
          <a:xfrm>
            <a:off x="457200" y="2143116"/>
            <a:ext cx="8686800" cy="838200"/>
          </a:xfrm>
        </p:spPr>
        <p:txBody>
          <a:bodyPr/>
          <a:lstStyle/>
          <a:p>
            <a:r>
              <a:rPr lang="ar-SA" dirty="0" smtClean="0"/>
              <a:t>       </a:t>
            </a:r>
            <a:endParaRPr lang="ar-SA"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7"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285719" y="0"/>
            <a:ext cx="8572561" cy="54476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tab pos="457200" algn="l"/>
              </a:tabLst>
            </a:pPr>
            <a:endParaRPr kumimoji="0" lang="ar-S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r" defTabSz="914400" rtl="1" eaLnBrk="1" fontAlgn="base" latinLnBrk="0" hangingPunct="1">
              <a:lnSpc>
                <a:spcPct val="100000"/>
              </a:lnSpc>
              <a:spcBef>
                <a:spcPct val="0"/>
              </a:spcBef>
              <a:spcAft>
                <a:spcPct val="0"/>
              </a:spcAft>
              <a:buClrTx/>
              <a:buSzTx/>
              <a:buFontTx/>
              <a:buNone/>
              <a:tabLst>
                <a:tab pos="457200" algn="l"/>
              </a:tabLst>
            </a:pPr>
            <a:endParaRPr lang="ar-SA" sz="1200" dirty="0" smtClean="0">
              <a:latin typeface="Arial" pitchFamily="34" charset="0"/>
              <a:ea typeface="Times New Roman" pitchFamily="18" charset="0"/>
              <a:cs typeface="Arial" pitchFamily="34" charset="0"/>
            </a:endParaRPr>
          </a:p>
          <a:p>
            <a:pPr marL="0" marR="0" lvl="0" indent="0" algn="r" defTabSz="914400" rtl="1" eaLnBrk="1" fontAlgn="base" latinLnBrk="0" hangingPunct="1">
              <a:lnSpc>
                <a:spcPct val="100000"/>
              </a:lnSpc>
              <a:spcBef>
                <a:spcPct val="0"/>
              </a:spcBef>
              <a:spcAft>
                <a:spcPct val="0"/>
              </a:spcAft>
              <a:buClrTx/>
              <a:buSzTx/>
              <a:buFontTx/>
              <a:buNone/>
              <a:tabLst>
                <a:tab pos="457200" algn="l"/>
              </a:tabLst>
            </a:pPr>
            <a:endParaRPr kumimoji="0" lang="ar-S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r" defTabSz="914400" rtl="1" eaLnBrk="1" fontAlgn="base" latinLnBrk="0" hangingPunct="1">
              <a:lnSpc>
                <a:spcPct val="100000"/>
              </a:lnSpc>
              <a:spcBef>
                <a:spcPct val="0"/>
              </a:spcBef>
              <a:spcAft>
                <a:spcPct val="0"/>
              </a:spcAft>
              <a:buClrTx/>
              <a:buSzTx/>
              <a:buFontTx/>
              <a:buNone/>
              <a:tabLst>
                <a:tab pos="457200" algn="l"/>
              </a:tabLst>
            </a:pPr>
            <a:endParaRPr lang="ar-SA" sz="1200" dirty="0" smtClean="0">
              <a:latin typeface="Arial" pitchFamily="34" charset="0"/>
              <a:ea typeface="Times New Roman" pitchFamily="18" charset="0"/>
              <a:cs typeface="Arial" pitchFamily="34" charset="0"/>
            </a:endParaRPr>
          </a:p>
          <a:p>
            <a:pPr marL="0" marR="0" lvl="0" indent="0" algn="r" defTabSz="914400" rtl="1" eaLnBrk="1" fontAlgn="base" latinLnBrk="0" hangingPunct="1">
              <a:lnSpc>
                <a:spcPct val="100000"/>
              </a:lnSpc>
              <a:spcBef>
                <a:spcPct val="0"/>
              </a:spcBef>
              <a:spcAft>
                <a:spcPct val="0"/>
              </a:spcAft>
              <a:buClrTx/>
              <a:buSzTx/>
              <a:buFontTx/>
              <a:buNone/>
              <a:tabLst>
                <a:tab pos="457200" algn="l"/>
              </a:tabLst>
            </a:pPr>
            <a:endParaRPr kumimoji="0" lang="ar-S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r" defTabSz="914400" rtl="1" eaLnBrk="1" fontAlgn="base" latinLnBrk="0" hangingPunct="1">
              <a:lnSpc>
                <a:spcPct val="100000"/>
              </a:lnSpc>
              <a:spcBef>
                <a:spcPct val="0"/>
              </a:spcBef>
              <a:spcAft>
                <a:spcPct val="0"/>
              </a:spcAft>
              <a:buClrTx/>
              <a:buSzTx/>
              <a:buFontTx/>
              <a:buNone/>
              <a:tabLst>
                <a:tab pos="457200" algn="l"/>
              </a:tabLst>
            </a:pPr>
            <a:endParaRPr lang="ar-SA" sz="1200" dirty="0" smtClean="0">
              <a:latin typeface="Arial" pitchFamily="34" charset="0"/>
              <a:ea typeface="Times New Roman" pitchFamily="18" charset="0"/>
              <a:cs typeface="Arial" pitchFamily="34" charset="0"/>
            </a:endParaRPr>
          </a:p>
          <a:p>
            <a:pPr marL="0" marR="0" lvl="0" indent="0" algn="r" defTabSz="914400" rtl="1" eaLnBrk="1" fontAlgn="base" latinLnBrk="0" hangingPunct="1">
              <a:lnSpc>
                <a:spcPct val="100000"/>
              </a:lnSpc>
              <a:spcBef>
                <a:spcPct val="0"/>
              </a:spcBef>
              <a:spcAft>
                <a:spcPct val="0"/>
              </a:spcAft>
              <a:buClrTx/>
              <a:buSzTx/>
              <a:buFontTx/>
              <a:buNone/>
              <a:tabLst>
                <a:tab pos="457200" algn="l"/>
              </a:tabLst>
            </a:pPr>
            <a:endParaRPr kumimoji="0" lang="ar-S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tab pos="457200" algn="l"/>
              </a:tabLst>
            </a:pPr>
            <a:r>
              <a:rPr lang="ar-SA" sz="2400" dirty="0" smtClean="0">
                <a:latin typeface="Arial" pitchFamily="34" charset="0"/>
                <a:ea typeface="Times New Roman" pitchFamily="18" charset="0"/>
                <a:cs typeface="Arial" pitchFamily="34" charset="0"/>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tab pos="457200" algn="l"/>
              </a:tabLst>
            </a:pPr>
            <a:r>
              <a:rPr kumimoji="0" lang="ar-SA" sz="2400" i="0" u="none" strike="noStrike" cap="none" normalizeH="0" baseline="0" dirty="0" smtClean="0">
                <a:ln>
                  <a:noFill/>
                </a:ln>
                <a:solidFill>
                  <a:schemeClr val="accent4">
                    <a:lumMod val="75000"/>
                  </a:schemeClr>
                </a:solidFill>
                <a:effectLst/>
                <a:latin typeface="Tahoma" pitchFamily="34" charset="0"/>
                <a:ea typeface="Times New Roman" pitchFamily="18" charset="0"/>
                <a:cs typeface="Tahoma" pitchFamily="34" charset="0"/>
              </a:rPr>
              <a:t>1-ليس منَ الضروري أن تكونَي قارئًة سريعًة لتحصلَي على الفائدة</a:t>
            </a:r>
            <a:br>
              <a:rPr kumimoji="0" lang="ar-SA" sz="2400" i="0" u="none" strike="noStrike" cap="none" normalizeH="0" baseline="0" dirty="0" smtClean="0">
                <a:ln>
                  <a:noFill/>
                </a:ln>
                <a:solidFill>
                  <a:schemeClr val="accent4">
                    <a:lumMod val="75000"/>
                  </a:schemeClr>
                </a:solidFill>
                <a:effectLst/>
                <a:latin typeface="Tahoma" pitchFamily="34" charset="0"/>
                <a:ea typeface="Times New Roman" pitchFamily="18" charset="0"/>
                <a:cs typeface="Tahoma" pitchFamily="34" charset="0"/>
              </a:rPr>
            </a:br>
            <a:r>
              <a:rPr kumimoji="0" lang="ar-SA" sz="2400" i="0" u="none" strike="noStrike" cap="none" normalizeH="0" baseline="0" dirty="0" smtClean="0">
                <a:ln>
                  <a:noFill/>
                </a:ln>
                <a:solidFill>
                  <a:schemeClr val="accent4">
                    <a:lumMod val="75000"/>
                  </a:schemeClr>
                </a:solidFill>
                <a:effectLst/>
                <a:latin typeface="Tahoma" pitchFamily="34" charset="0"/>
                <a:ea typeface="Times New Roman" pitchFamily="18" charset="0"/>
                <a:cs typeface="Tahoma" pitchFamily="34" charset="0"/>
              </a:rPr>
              <a:t>2- اعرفي: لماذا تقرئي؟</a:t>
            </a:r>
            <a:br>
              <a:rPr kumimoji="0" lang="ar-SA" sz="2400" i="0" u="none" strike="noStrike" cap="none" normalizeH="0" baseline="0" dirty="0" smtClean="0">
                <a:ln>
                  <a:noFill/>
                </a:ln>
                <a:solidFill>
                  <a:schemeClr val="accent4">
                    <a:lumMod val="75000"/>
                  </a:schemeClr>
                </a:solidFill>
                <a:effectLst/>
                <a:latin typeface="Tahoma" pitchFamily="34" charset="0"/>
                <a:ea typeface="Times New Roman" pitchFamily="18" charset="0"/>
                <a:cs typeface="Tahoma" pitchFamily="34" charset="0"/>
              </a:rPr>
            </a:br>
            <a:r>
              <a:rPr kumimoji="0" lang="ar-SA" sz="2400" i="0" u="none" strike="noStrike" cap="none" normalizeH="0" baseline="0" dirty="0" smtClean="0">
                <a:ln>
                  <a:noFill/>
                </a:ln>
                <a:solidFill>
                  <a:schemeClr val="accent4">
                    <a:lumMod val="75000"/>
                  </a:schemeClr>
                </a:solidFill>
                <a:effectLst/>
                <a:latin typeface="Tahoma" pitchFamily="34" charset="0"/>
                <a:ea typeface="Times New Roman" pitchFamily="18" charset="0"/>
                <a:cs typeface="Tahoma" pitchFamily="34" charset="0"/>
              </a:rPr>
              <a:t>3- أنتي لا تحتاجي أن تقرئي عنْ كلِّ شيءٍ</a:t>
            </a:r>
            <a:endParaRPr kumimoji="0" lang="en-US" sz="2400" i="0" u="none" strike="noStrike" cap="none" normalizeH="0" baseline="0" dirty="0" smtClean="0">
              <a:ln>
                <a:noFill/>
              </a:ln>
              <a:solidFill>
                <a:schemeClr val="accent4">
                  <a:lumMod val="75000"/>
                </a:schemeClr>
              </a:solidFill>
              <a:effectLst/>
              <a:latin typeface="Tahoma" pitchFamily="34" charset="0"/>
              <a:cs typeface="Tahoma" pitchFamily="34" charset="0"/>
            </a:endParaRPr>
          </a:p>
          <a:p>
            <a:pPr marL="0" marR="0" lvl="0" indent="0" algn="ctr" defTabSz="914400" rtl="1" eaLnBrk="0" fontAlgn="base" latinLnBrk="0" hangingPunct="0">
              <a:lnSpc>
                <a:spcPct val="100000"/>
              </a:lnSpc>
              <a:spcBef>
                <a:spcPct val="0"/>
              </a:spcBef>
              <a:spcAft>
                <a:spcPct val="0"/>
              </a:spcAft>
              <a:buClrTx/>
              <a:buSzTx/>
              <a:tabLst>
                <a:tab pos="457200" algn="l"/>
              </a:tabLst>
            </a:pPr>
            <a:r>
              <a:rPr kumimoji="0" lang="ar-SA" sz="2400" i="0" u="none" strike="noStrike" cap="none" normalizeH="0" baseline="0" dirty="0" smtClean="0">
                <a:ln>
                  <a:noFill/>
                </a:ln>
                <a:solidFill>
                  <a:schemeClr val="accent4">
                    <a:lumMod val="75000"/>
                  </a:schemeClr>
                </a:solidFill>
                <a:effectLst/>
                <a:latin typeface="Tahoma" pitchFamily="34" charset="0"/>
                <a:ea typeface="Times New Roman" pitchFamily="18" charset="0"/>
                <a:cs typeface="Tahoma" pitchFamily="34" charset="0"/>
              </a:rPr>
              <a:t>4-ليس منَ المهم أن تقرئي كل الكتاب أو كل شيء يقع في يدك</a:t>
            </a:r>
            <a:endParaRPr kumimoji="0" lang="en-US" sz="2400" i="0" u="none" strike="noStrike" cap="none" normalizeH="0" baseline="0" dirty="0" smtClean="0">
              <a:ln>
                <a:noFill/>
              </a:ln>
              <a:solidFill>
                <a:schemeClr val="accent4">
                  <a:lumMod val="75000"/>
                </a:schemeClr>
              </a:solidFill>
              <a:effectLst/>
              <a:latin typeface="Tahoma" pitchFamily="34" charset="0"/>
              <a:cs typeface="Tahoma" pitchFamily="34" charset="0"/>
            </a:endParaRPr>
          </a:p>
          <a:p>
            <a:pPr marL="0" marR="0" lvl="0" indent="0" algn="ctr" defTabSz="914400" rtl="1" eaLnBrk="0" fontAlgn="base" latinLnBrk="0" hangingPunct="0">
              <a:lnSpc>
                <a:spcPct val="100000"/>
              </a:lnSpc>
              <a:spcBef>
                <a:spcPct val="0"/>
              </a:spcBef>
              <a:spcAft>
                <a:spcPct val="0"/>
              </a:spcAft>
              <a:buClrTx/>
              <a:buSzTx/>
              <a:tabLst>
                <a:tab pos="457200" algn="l"/>
              </a:tabLst>
            </a:pPr>
            <a:r>
              <a:rPr kumimoji="0" lang="ar-SA" sz="2400" i="0" u="none" strike="noStrike" cap="none" normalizeH="0" baseline="0" dirty="0" smtClean="0">
                <a:ln>
                  <a:noFill/>
                </a:ln>
                <a:solidFill>
                  <a:schemeClr val="accent4">
                    <a:lumMod val="75000"/>
                  </a:schemeClr>
                </a:solidFill>
                <a:effectLst/>
                <a:latin typeface="Tahoma" pitchFamily="34" charset="0"/>
                <a:ea typeface="Times New Roman" pitchFamily="18" charset="0"/>
                <a:cs typeface="Tahoma" pitchFamily="34" charset="0"/>
              </a:rPr>
              <a:t>5- اختبري حالتكَ النفسية والمزاجية قبل أن تبدئي في القراءة</a:t>
            </a:r>
            <a:endParaRPr kumimoji="0" lang="en-US" sz="2400" i="0" u="none" strike="noStrike" cap="none" normalizeH="0" baseline="0" dirty="0" smtClean="0">
              <a:ln>
                <a:noFill/>
              </a:ln>
              <a:solidFill>
                <a:schemeClr val="accent4">
                  <a:lumMod val="75000"/>
                </a:schemeClr>
              </a:solidFill>
              <a:effectLst/>
              <a:latin typeface="Tahoma" pitchFamily="34" charset="0"/>
              <a:cs typeface="Tahoma" pitchFamily="34" charset="0"/>
            </a:endParaRPr>
          </a:p>
          <a:p>
            <a:pPr marL="0" marR="0" lvl="0" indent="0" algn="ctr" defTabSz="914400" rtl="1" eaLnBrk="0" fontAlgn="base" latinLnBrk="0" hangingPunct="0">
              <a:lnSpc>
                <a:spcPct val="100000"/>
              </a:lnSpc>
              <a:spcBef>
                <a:spcPct val="0"/>
              </a:spcBef>
              <a:spcAft>
                <a:spcPct val="0"/>
              </a:spcAft>
              <a:buClrTx/>
              <a:buSzTx/>
              <a:tabLst>
                <a:tab pos="457200" algn="l"/>
              </a:tabLst>
            </a:pPr>
            <a:r>
              <a:rPr kumimoji="0" lang="ar-SA" sz="2400" i="0" u="none" strike="noStrike" cap="none" normalizeH="0" baseline="0" dirty="0" smtClean="0">
                <a:ln>
                  <a:noFill/>
                </a:ln>
                <a:solidFill>
                  <a:schemeClr val="accent4">
                    <a:lumMod val="75000"/>
                  </a:schemeClr>
                </a:solidFill>
                <a:effectLst/>
                <a:latin typeface="Tahoma" pitchFamily="34" charset="0"/>
                <a:ea typeface="Times New Roman" pitchFamily="18" charset="0"/>
                <a:cs typeface="Tahoma" pitchFamily="34" charset="0"/>
              </a:rPr>
              <a:t>6- رتبي أولوياتكَ في القراءة</a:t>
            </a:r>
            <a:br>
              <a:rPr kumimoji="0" lang="ar-SA" sz="2400" i="0" u="none" strike="noStrike" cap="none" normalizeH="0" baseline="0" dirty="0" smtClean="0">
                <a:ln>
                  <a:noFill/>
                </a:ln>
                <a:solidFill>
                  <a:schemeClr val="accent4">
                    <a:lumMod val="75000"/>
                  </a:schemeClr>
                </a:solidFill>
                <a:effectLst/>
                <a:latin typeface="Tahoma" pitchFamily="34" charset="0"/>
                <a:ea typeface="Times New Roman" pitchFamily="18" charset="0"/>
                <a:cs typeface="Tahoma" pitchFamily="34" charset="0"/>
              </a:rPr>
            </a:br>
            <a:r>
              <a:rPr kumimoji="0" lang="ar-SA" sz="2400" i="0" u="none" strike="noStrike" cap="none" normalizeH="0" baseline="0" dirty="0" smtClean="0">
                <a:ln>
                  <a:noFill/>
                </a:ln>
                <a:solidFill>
                  <a:schemeClr val="accent4">
                    <a:lumMod val="75000"/>
                  </a:schemeClr>
                </a:solidFill>
                <a:effectLst/>
                <a:latin typeface="Tahoma" pitchFamily="34" charset="0"/>
                <a:ea typeface="Times New Roman" pitchFamily="18" charset="0"/>
                <a:cs typeface="Tahoma" pitchFamily="34" charset="0"/>
              </a:rPr>
              <a:t>7- حَسِّني ورَتِّبي وهَيئي مكان قراءتكَ</a:t>
            </a:r>
            <a:endParaRPr kumimoji="0" lang="en-US" sz="2400" i="0" u="none" strike="noStrike" cap="none" normalizeH="0" baseline="0" dirty="0" smtClean="0">
              <a:ln>
                <a:noFill/>
              </a:ln>
              <a:solidFill>
                <a:schemeClr val="accent4">
                  <a:lumMod val="75000"/>
                </a:schemeClr>
              </a:solidFill>
              <a:effectLst/>
              <a:latin typeface="Tahoma" pitchFamily="34" charset="0"/>
              <a:cs typeface="Tahoma" pitchFamily="34" charset="0"/>
            </a:endParaRPr>
          </a:p>
          <a:p>
            <a:pPr marL="0" marR="0" lvl="0" indent="0" algn="ctr" defTabSz="914400" rtl="1" eaLnBrk="0" fontAlgn="base" latinLnBrk="0" hangingPunct="0">
              <a:lnSpc>
                <a:spcPct val="100000"/>
              </a:lnSpc>
              <a:spcBef>
                <a:spcPct val="0"/>
              </a:spcBef>
              <a:spcAft>
                <a:spcPct val="0"/>
              </a:spcAft>
              <a:buClrTx/>
              <a:buSzTx/>
              <a:tabLst>
                <a:tab pos="457200" algn="l"/>
              </a:tabLst>
            </a:pPr>
            <a:r>
              <a:rPr kumimoji="0" lang="ar-SA" sz="2400" i="0" u="none" strike="noStrike" cap="none" normalizeH="0" baseline="0" dirty="0" smtClean="0">
                <a:ln>
                  <a:noFill/>
                </a:ln>
                <a:solidFill>
                  <a:schemeClr val="accent4">
                    <a:lumMod val="75000"/>
                  </a:schemeClr>
                </a:solidFill>
                <a:effectLst/>
                <a:latin typeface="Tahoma" pitchFamily="34" charset="0"/>
                <a:ea typeface="Times New Roman" pitchFamily="18" charset="0"/>
                <a:cs typeface="Tahoma" pitchFamily="34" charset="0"/>
              </a:rPr>
              <a:t>8- إذا بدأتي في القراءة لا تتوقَّفي الا لأمر ضروري</a:t>
            </a:r>
            <a:br>
              <a:rPr kumimoji="0" lang="ar-SA" sz="2400" i="0" u="none" strike="noStrike" cap="none" normalizeH="0" baseline="0" dirty="0" smtClean="0">
                <a:ln>
                  <a:noFill/>
                </a:ln>
                <a:solidFill>
                  <a:schemeClr val="accent4">
                    <a:lumMod val="75000"/>
                  </a:schemeClr>
                </a:solidFill>
                <a:effectLst/>
                <a:latin typeface="Tahoma" pitchFamily="34" charset="0"/>
                <a:ea typeface="Times New Roman" pitchFamily="18" charset="0"/>
                <a:cs typeface="Tahoma" pitchFamily="34" charset="0"/>
              </a:rPr>
            </a:br>
            <a:r>
              <a:rPr kumimoji="0" lang="ar-SA" sz="2400" i="0" u="none" strike="noStrike" cap="none" normalizeH="0" baseline="0" dirty="0" smtClean="0">
                <a:ln>
                  <a:noFill/>
                </a:ln>
                <a:solidFill>
                  <a:schemeClr val="accent4">
                    <a:lumMod val="75000"/>
                  </a:schemeClr>
                </a:solidFill>
                <a:effectLst/>
                <a:latin typeface="Tahoma" pitchFamily="34" charset="0"/>
                <a:ea typeface="Times New Roman" pitchFamily="18" charset="0"/>
                <a:cs typeface="Tahoma" pitchFamily="34" charset="0"/>
              </a:rPr>
              <a:t>9-ركزي بالمادة المقروءة</a:t>
            </a:r>
          </a:p>
          <a:p>
            <a:pPr marL="0" marR="0" lvl="0" indent="0" algn="ctr" defTabSz="914400" rtl="1" eaLnBrk="0" fontAlgn="base" latinLnBrk="0" hangingPunct="0">
              <a:lnSpc>
                <a:spcPct val="100000"/>
              </a:lnSpc>
              <a:spcBef>
                <a:spcPct val="0"/>
              </a:spcBef>
              <a:spcAft>
                <a:spcPct val="0"/>
              </a:spcAft>
              <a:buClrTx/>
              <a:buSzTx/>
              <a:tabLst>
                <a:tab pos="457200" algn="l"/>
              </a:tabLst>
            </a:pPr>
            <a:r>
              <a:rPr kumimoji="0" lang="ar-SA" sz="2400" i="0" u="none" strike="noStrike" cap="none" normalizeH="0" baseline="0" dirty="0" smtClean="0">
                <a:ln>
                  <a:noFill/>
                </a:ln>
                <a:solidFill>
                  <a:schemeClr val="accent4">
                    <a:lumMod val="75000"/>
                  </a:schemeClr>
                </a:solidFill>
                <a:effectLst/>
                <a:latin typeface="Tahoma" pitchFamily="34" charset="0"/>
                <a:ea typeface="Times New Roman" pitchFamily="18" charset="0"/>
                <a:cs typeface="Tahoma" pitchFamily="34" charset="0"/>
              </a:rPr>
              <a:t>10-تدربي ومارسي</a:t>
            </a:r>
            <a:endParaRPr kumimoji="0" lang="ar-SA" sz="2800" i="0" u="none" strike="noStrike" cap="none" normalizeH="0" baseline="0" dirty="0" smtClean="0">
              <a:ln>
                <a:noFill/>
              </a:ln>
              <a:solidFill>
                <a:schemeClr val="accent4">
                  <a:lumMod val="75000"/>
                </a:schemeClr>
              </a:solidFill>
              <a:effectLst/>
              <a:latin typeface="Tahoma" pitchFamily="34" charset="0"/>
              <a:cs typeface="Tahoma" pitchFamily="34" charset="0"/>
            </a:endParaRPr>
          </a:p>
        </p:txBody>
      </p:sp>
      <p:sp>
        <p:nvSpPr>
          <p:cNvPr id="7" name="مربع نص 6"/>
          <p:cNvSpPr txBox="1"/>
          <p:nvPr/>
        </p:nvSpPr>
        <p:spPr>
          <a:xfrm>
            <a:off x="2857488" y="785794"/>
            <a:ext cx="4786346" cy="369332"/>
          </a:xfrm>
          <a:prstGeom prst="rect">
            <a:avLst/>
          </a:prstGeom>
          <a:noFill/>
        </p:spPr>
        <p:txBody>
          <a:bodyPr wrap="square" rtlCol="1">
            <a:spAutoFit/>
          </a:bodyPr>
          <a:lstStyle/>
          <a:p>
            <a:endParaRPr lang="ar-SA" dirty="0">
              <a:latin typeface="ae_AlMothnna" pitchFamily="34" charset="-78"/>
              <a:cs typeface="ae_AlMothnna" pitchFamily="34" charset="-78"/>
            </a:endParaRPr>
          </a:p>
        </p:txBody>
      </p:sp>
      <p:sp>
        <p:nvSpPr>
          <p:cNvPr id="8" name="مربع نص 7"/>
          <p:cNvSpPr txBox="1"/>
          <p:nvPr/>
        </p:nvSpPr>
        <p:spPr>
          <a:xfrm>
            <a:off x="642910" y="428604"/>
            <a:ext cx="8501090" cy="707886"/>
          </a:xfrm>
          <a:prstGeom prst="rect">
            <a:avLst/>
          </a:prstGeom>
          <a:noFill/>
        </p:spPr>
        <p:txBody>
          <a:bodyPr wrap="square" rtlCol="1">
            <a:spAutoFit/>
          </a:bodyPr>
          <a:lstStyle/>
          <a:p>
            <a:pPr algn="ctr"/>
            <a:r>
              <a:rPr lang="ar-SA" dirty="0" smtClean="0"/>
              <a:t> </a:t>
            </a:r>
            <a:r>
              <a:rPr lang="ar-SA" sz="4000" dirty="0" smtClean="0">
                <a:solidFill>
                  <a:schemeClr val="bg2">
                    <a:lumMod val="50000"/>
                  </a:schemeClr>
                </a:solidFill>
              </a:rPr>
              <a:t>الخطوات العشر لتطوير مهارة القراءة</a:t>
            </a:r>
            <a:endParaRPr lang="ar-SA" sz="2800" dirty="0">
              <a:solidFill>
                <a:schemeClr val="bg2">
                  <a:lumMod val="50000"/>
                </a:schemeClr>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5"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down)">
                                      <p:cBhvr>
                                        <p:cTn id="7" dur="500"/>
                                        <p:tgtEl>
                                          <p:spTgt spid="8"/>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37890"/>
                                        </p:tgtEl>
                                        <p:attrNameLst>
                                          <p:attrName>style.visibility</p:attrName>
                                        </p:attrNameLst>
                                      </p:cBhvr>
                                      <p:to>
                                        <p:strVal val="visible"/>
                                      </p:to>
                                    </p:set>
                                    <p:animEffect transition="in" filter="blinds(horizontal)">
                                      <p:cBhvr>
                                        <p:cTn id="11" dur="500"/>
                                        <p:tgtEl>
                                          <p:spTgt spid="378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p:bldP spid="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428860" y="500042"/>
            <a:ext cx="4838704" cy="838200"/>
          </a:xfrm>
        </p:spPr>
        <p:txBody>
          <a:bodyPr/>
          <a:lstStyle/>
          <a:p>
            <a:r>
              <a:rPr lang="ar-SA" dirty="0" smtClean="0"/>
              <a:t>كيف أصبح قارئة ماهرة ؟</a:t>
            </a:r>
            <a:endParaRPr lang="ar-SA" dirty="0"/>
          </a:p>
        </p:txBody>
      </p:sp>
      <p:sp>
        <p:nvSpPr>
          <p:cNvPr id="3" name="عنصر نائب للمحتوى 2"/>
          <p:cNvSpPr>
            <a:spLocks noGrp="1"/>
          </p:cNvSpPr>
          <p:nvPr>
            <p:ph idx="1"/>
          </p:nvPr>
        </p:nvSpPr>
        <p:spPr/>
        <p:txBody>
          <a:bodyPr>
            <a:normAutofit fontScale="77500" lnSpcReduction="20000"/>
          </a:bodyPr>
          <a:lstStyle/>
          <a:p>
            <a:pPr>
              <a:buNone/>
            </a:pPr>
            <a:r>
              <a:rPr lang="ar-SA" b="1" dirty="0" smtClean="0"/>
              <a:t>    </a:t>
            </a:r>
            <a:r>
              <a:rPr lang="ar-SA" dirty="0" smtClean="0"/>
              <a:t>1-</a:t>
            </a:r>
            <a:r>
              <a:rPr lang="ar-SA" dirty="0" smtClean="0">
                <a:solidFill>
                  <a:schemeClr val="accent4">
                    <a:lumMod val="75000"/>
                  </a:schemeClr>
                </a:solidFill>
              </a:rPr>
              <a:t> الإنسان عـدو مـا يجهـل، فالذي لا يعي فوائد القراءة تجده يستثقلها ويملها.</a:t>
            </a:r>
            <a:br>
              <a:rPr lang="ar-SA" dirty="0" smtClean="0">
                <a:solidFill>
                  <a:schemeClr val="accent4">
                    <a:lumMod val="75000"/>
                  </a:schemeClr>
                </a:solidFill>
              </a:rPr>
            </a:br>
            <a:r>
              <a:rPr lang="ar-SA" dirty="0" smtClean="0"/>
              <a:t>2-</a:t>
            </a:r>
            <a:r>
              <a:rPr lang="ar-SA" dirty="0" smtClean="0">
                <a:solidFill>
                  <a:schemeClr val="accent4">
                    <a:lumMod val="75000"/>
                  </a:schemeClr>
                </a:solidFill>
              </a:rPr>
              <a:t> يجب أن تعي أن هناك نوعين من العلوم علمٌ شرعي وعلمٌ كوني فالعلم الشرعي يذهب معك في قبرك مع أعمالك الصالحة إنشاء الله أما العلم الكوني فإنه يتوقف عند باب قبرك.</a:t>
            </a:r>
            <a:br>
              <a:rPr lang="ar-SA" dirty="0" smtClean="0">
                <a:solidFill>
                  <a:schemeClr val="accent4">
                    <a:lumMod val="75000"/>
                  </a:schemeClr>
                </a:solidFill>
              </a:rPr>
            </a:br>
            <a:r>
              <a:rPr lang="ar-SA" dirty="0" smtClean="0"/>
              <a:t>3-</a:t>
            </a:r>
            <a:r>
              <a:rPr lang="ar-SA" dirty="0" smtClean="0">
                <a:solidFill>
                  <a:schemeClr val="accent4">
                    <a:lumMod val="75000"/>
                  </a:schemeClr>
                </a:solidFill>
              </a:rPr>
              <a:t> قال العقاد أن تقرأ كتاباً جيداً ثلاث مرات خيرٌ لك من أن تقرأ ثلاثة كتبٍ جيدة.</a:t>
            </a:r>
            <a:br>
              <a:rPr lang="ar-SA" dirty="0" smtClean="0">
                <a:solidFill>
                  <a:schemeClr val="accent4">
                    <a:lumMod val="75000"/>
                  </a:schemeClr>
                </a:solidFill>
              </a:rPr>
            </a:br>
            <a:r>
              <a:rPr lang="ar-SA" dirty="0" smtClean="0"/>
              <a:t>4-</a:t>
            </a:r>
            <a:r>
              <a:rPr lang="ar-SA" dirty="0" smtClean="0">
                <a:solidFill>
                  <a:schemeClr val="accent4">
                    <a:lumMod val="75000"/>
                  </a:schemeClr>
                </a:solidFill>
              </a:rPr>
              <a:t> اعلم أن بدايات كل شيءً تكون بطيئة وما تلبث أن تتقن ما تريد. </a:t>
            </a:r>
            <a:br>
              <a:rPr lang="ar-SA" dirty="0" smtClean="0">
                <a:solidFill>
                  <a:schemeClr val="accent4">
                    <a:lumMod val="75000"/>
                  </a:schemeClr>
                </a:solidFill>
              </a:rPr>
            </a:br>
            <a:r>
              <a:rPr lang="ar-SA" dirty="0" smtClean="0"/>
              <a:t>5-</a:t>
            </a:r>
            <a:r>
              <a:rPr lang="ar-SA" dirty="0" smtClean="0">
                <a:solidFill>
                  <a:schemeClr val="accent4">
                    <a:lumMod val="75000"/>
                  </a:schemeClr>
                </a:solidFill>
              </a:rPr>
              <a:t> أتبع القراءة بالعمل فإنك إن عملت بما قرأت فذلك داعي لأن تواصل البحث والقراءة مستقبلا.</a:t>
            </a:r>
            <a:br>
              <a:rPr lang="ar-SA" dirty="0" smtClean="0">
                <a:solidFill>
                  <a:schemeClr val="accent4">
                    <a:lumMod val="75000"/>
                  </a:schemeClr>
                </a:solidFill>
              </a:rPr>
            </a:br>
            <a:r>
              <a:rPr lang="ar-SA" dirty="0" smtClean="0"/>
              <a:t>6-</a:t>
            </a:r>
            <a:r>
              <a:rPr lang="ar-SA" dirty="0" smtClean="0">
                <a:solidFill>
                  <a:schemeClr val="accent4">
                    <a:lumMod val="75000"/>
                  </a:schemeClr>
                </a:solidFill>
              </a:rPr>
              <a:t> إن فاتك التعود على القراءة بالصغر فلا تنسى أن تشجع أولادك ومن تحب على حب المطالعة والقراءة وأن تكون عوناً لهم.</a:t>
            </a:r>
            <a:endParaRPr lang="en-US" dirty="0">
              <a:solidFill>
                <a:schemeClr val="accent4">
                  <a:lumMod val="75000"/>
                </a:schemeClr>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500"/>
                                        <p:tgtEl>
                                          <p:spTgt spid="3">
                                            <p:txEl>
                                              <p:pRg st="0" end="0"/>
                                            </p:txEl>
                                          </p:spTgt>
                                        </p:tgtEl>
                                      </p:cBhvr>
                                    </p:animEffect>
                                    <p:anim calcmode="lin" valueType="num">
                                      <p:cBhvr>
                                        <p:cTn id="1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04800" y="1071546"/>
            <a:ext cx="8686800" cy="5429288"/>
          </a:xfrm>
        </p:spPr>
        <p:txBody>
          <a:bodyPr>
            <a:normAutofit fontScale="92500" lnSpcReduction="10000"/>
          </a:bodyPr>
          <a:lstStyle/>
          <a:p>
            <a:pPr>
              <a:buNone/>
            </a:pPr>
            <a:r>
              <a:rPr lang="ar-SA" b="1" dirty="0" smtClean="0"/>
              <a:t>   </a:t>
            </a:r>
            <a:r>
              <a:rPr lang="ar-SA" dirty="0" smtClean="0"/>
              <a:t>6-</a:t>
            </a:r>
            <a:r>
              <a:rPr lang="ar-SA" dirty="0" smtClean="0">
                <a:solidFill>
                  <a:schemeClr val="accent4">
                    <a:lumMod val="75000"/>
                  </a:schemeClr>
                </a:solidFill>
              </a:rPr>
              <a:t> استخدام القلم أثناء القراءة و كذلك أقلام التلوين كي يسهل لك العودة إلى الجزء المراد فهمه.</a:t>
            </a:r>
            <a:br>
              <a:rPr lang="ar-SA" dirty="0" smtClean="0">
                <a:solidFill>
                  <a:schemeClr val="accent4">
                    <a:lumMod val="75000"/>
                  </a:schemeClr>
                </a:solidFill>
              </a:rPr>
            </a:br>
            <a:r>
              <a:rPr lang="ar-SA" dirty="0" smtClean="0"/>
              <a:t>7-</a:t>
            </a:r>
            <a:r>
              <a:rPr lang="ar-SA" dirty="0" smtClean="0">
                <a:solidFill>
                  <a:schemeClr val="accent4">
                    <a:lumMod val="75000"/>
                  </a:schemeClr>
                </a:solidFill>
              </a:rPr>
              <a:t> صحح الأخطاء المطبعية إن وجدت. (أعلم أن تصحيح أخطاء الكتاب تزيد من قيمته عند صاحبه).</a:t>
            </a:r>
            <a:br>
              <a:rPr lang="ar-SA" dirty="0" smtClean="0">
                <a:solidFill>
                  <a:schemeClr val="accent4">
                    <a:lumMod val="75000"/>
                  </a:schemeClr>
                </a:solidFill>
              </a:rPr>
            </a:br>
            <a:r>
              <a:rPr lang="ar-SA" dirty="0" smtClean="0"/>
              <a:t>8-</a:t>
            </a:r>
            <a:r>
              <a:rPr lang="ar-SA" dirty="0" smtClean="0">
                <a:solidFill>
                  <a:schemeClr val="accent4">
                    <a:lumMod val="75000"/>
                  </a:schemeClr>
                </a:solidFill>
              </a:rPr>
              <a:t> لخص الموضوع أو ما احتوى الكتاب وقم بكتابة التعليقات الهامشية ورقم الصفحات فإن كل ذلك يؤدي إلى استيعاب الموضوع والوصول إلى المراد بسرعة عند المراجعة من اكتشاف الفكرة الرئيسية من المقطع أو الفقرة.</a:t>
            </a:r>
            <a:br>
              <a:rPr lang="ar-SA" dirty="0" smtClean="0">
                <a:solidFill>
                  <a:schemeClr val="accent4">
                    <a:lumMod val="75000"/>
                  </a:schemeClr>
                </a:solidFill>
              </a:rPr>
            </a:br>
            <a:r>
              <a:rPr lang="ar-SA" dirty="0" smtClean="0"/>
              <a:t>9-</a:t>
            </a:r>
            <a:r>
              <a:rPr lang="ar-SA" dirty="0" smtClean="0">
                <a:solidFill>
                  <a:schemeClr val="accent4">
                    <a:lumMod val="75000"/>
                  </a:schemeClr>
                </a:solidFill>
              </a:rPr>
              <a:t> اعتمد السرعة المناسبة في القراءة بحيث تكون العبرة بالفهم والاستيعاب لا بكثرة الصفحات التي تقرأها مع قلة فهمك لها نتيجةً للسرعة المفرطة .</a:t>
            </a:r>
            <a:endParaRPr lang="en-US" dirty="0" smtClean="0">
              <a:solidFill>
                <a:schemeClr val="accent4">
                  <a:lumMod val="75000"/>
                </a:schemeClr>
              </a:solidFill>
            </a:endParaRPr>
          </a:p>
          <a:p>
            <a:pPr>
              <a:buNone/>
            </a:pPr>
            <a:endParaRPr lang="ar-SA"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مستطيل 8"/>
          <p:cNvSpPr/>
          <p:nvPr/>
        </p:nvSpPr>
        <p:spPr>
          <a:xfrm>
            <a:off x="3428992" y="428604"/>
            <a:ext cx="3094117" cy="707886"/>
          </a:xfrm>
          <a:prstGeom prst="rect">
            <a:avLst/>
          </a:prstGeom>
        </p:spPr>
        <p:txBody>
          <a:bodyPr wrap="none">
            <a:spAutoFit/>
          </a:bodyPr>
          <a:lstStyle/>
          <a:p>
            <a:pPr lvl="0" algn="ctr" fontAlgn="base">
              <a:spcBef>
                <a:spcPct val="0"/>
              </a:spcBef>
              <a:spcAft>
                <a:spcPct val="0"/>
              </a:spcAft>
            </a:pPr>
            <a:r>
              <a:rPr lang="ar-SA" sz="4000" dirty="0" smtClean="0">
                <a:solidFill>
                  <a:schemeClr val="bg2">
                    <a:lumMod val="50000"/>
                  </a:schemeClr>
                </a:solidFill>
                <a:latin typeface="Tahoma" pitchFamily="34" charset="0"/>
                <a:ea typeface="Times New Roman" pitchFamily="18" charset="0"/>
                <a:cs typeface="Tahoma" pitchFamily="34" charset="0"/>
              </a:rPr>
              <a:t>منفرات القراءة</a:t>
            </a:r>
            <a:endParaRPr lang="en-US" sz="4000" dirty="0" smtClean="0">
              <a:solidFill>
                <a:schemeClr val="bg2">
                  <a:lumMod val="50000"/>
                </a:schemeClr>
              </a:solidFill>
              <a:latin typeface="Tahoma" pitchFamily="34" charset="0"/>
              <a:cs typeface="Tahoma" pitchFamily="34" charset="0"/>
            </a:endParaRPr>
          </a:p>
        </p:txBody>
      </p:sp>
      <p:sp>
        <p:nvSpPr>
          <p:cNvPr id="10" name="مستطيل 9"/>
          <p:cNvSpPr/>
          <p:nvPr/>
        </p:nvSpPr>
        <p:spPr>
          <a:xfrm>
            <a:off x="2928926" y="1357298"/>
            <a:ext cx="5572148" cy="5201424"/>
          </a:xfrm>
          <a:prstGeom prst="rect">
            <a:avLst/>
          </a:prstGeom>
        </p:spPr>
        <p:txBody>
          <a:bodyPr wrap="square">
            <a:spAutoFit/>
          </a:bodyPr>
          <a:lstStyle/>
          <a:p>
            <a:pPr lvl="0" eaLnBrk="0" fontAlgn="base" hangingPunct="0">
              <a:spcBef>
                <a:spcPct val="0"/>
              </a:spcBef>
              <a:spcAft>
                <a:spcPct val="0"/>
              </a:spcAft>
            </a:pPr>
            <a:r>
              <a:rPr lang="ar-SA" sz="2800" dirty="0" smtClean="0">
                <a:solidFill>
                  <a:schemeClr val="accent4">
                    <a:lumMod val="75000"/>
                  </a:schemeClr>
                </a:solidFill>
                <a:latin typeface="Arial" pitchFamily="34" charset="0"/>
                <a:ea typeface="Times New Roman" pitchFamily="18" charset="0"/>
                <a:cs typeface="Arial" pitchFamily="34" charset="0"/>
              </a:rPr>
              <a:t>1</a:t>
            </a:r>
            <a:r>
              <a:rPr lang="ar-SA" sz="2800" b="1" dirty="0" smtClean="0">
                <a:solidFill>
                  <a:schemeClr val="accent4">
                    <a:lumMod val="75000"/>
                  </a:schemeClr>
                </a:solidFill>
                <a:latin typeface="Arial" pitchFamily="34" charset="0"/>
                <a:ea typeface="Times New Roman" pitchFamily="18" charset="0"/>
                <a:cs typeface="Arial" pitchFamily="34" charset="0"/>
              </a:rPr>
              <a:t>- سرعة الملل، وقلة الصبر.</a:t>
            </a:r>
            <a:br>
              <a:rPr lang="ar-SA" sz="2800" b="1" dirty="0" smtClean="0">
                <a:solidFill>
                  <a:schemeClr val="accent4">
                    <a:lumMod val="75000"/>
                  </a:schemeClr>
                </a:solidFill>
                <a:latin typeface="Arial" pitchFamily="34" charset="0"/>
                <a:ea typeface="Times New Roman" pitchFamily="18" charset="0"/>
                <a:cs typeface="Arial" pitchFamily="34" charset="0"/>
              </a:rPr>
            </a:br>
            <a:r>
              <a:rPr lang="ar-SA" sz="2800" b="1" dirty="0" smtClean="0">
                <a:solidFill>
                  <a:schemeClr val="accent4">
                    <a:lumMod val="75000"/>
                  </a:schemeClr>
                </a:solidFill>
                <a:latin typeface="Arial" pitchFamily="34" charset="0"/>
                <a:ea typeface="Times New Roman" pitchFamily="18" charset="0"/>
                <a:cs typeface="Arial" pitchFamily="34" charset="0"/>
              </a:rPr>
              <a:t>2- عدم معرفة قيمة القراءة.</a:t>
            </a:r>
            <a:br>
              <a:rPr lang="ar-SA" sz="2800" b="1" dirty="0" smtClean="0">
                <a:solidFill>
                  <a:schemeClr val="accent4">
                    <a:lumMod val="75000"/>
                  </a:schemeClr>
                </a:solidFill>
                <a:latin typeface="Arial" pitchFamily="34" charset="0"/>
                <a:ea typeface="Times New Roman" pitchFamily="18" charset="0"/>
                <a:cs typeface="Arial" pitchFamily="34" charset="0"/>
              </a:rPr>
            </a:br>
            <a:r>
              <a:rPr lang="ar-SA" sz="2800" b="1" dirty="0" smtClean="0">
                <a:solidFill>
                  <a:schemeClr val="accent4">
                    <a:lumMod val="75000"/>
                  </a:schemeClr>
                </a:solidFill>
                <a:latin typeface="Arial" pitchFamily="34" charset="0"/>
                <a:ea typeface="Times New Roman" pitchFamily="18" charset="0"/>
                <a:cs typeface="Arial" pitchFamily="34" charset="0"/>
              </a:rPr>
              <a:t>3- طول الكتاب أو الموضوع.</a:t>
            </a:r>
            <a:br>
              <a:rPr lang="ar-SA" sz="2800" b="1" dirty="0" smtClean="0">
                <a:solidFill>
                  <a:schemeClr val="accent4">
                    <a:lumMod val="75000"/>
                  </a:schemeClr>
                </a:solidFill>
                <a:latin typeface="Arial" pitchFamily="34" charset="0"/>
                <a:ea typeface="Times New Roman" pitchFamily="18" charset="0"/>
                <a:cs typeface="Arial" pitchFamily="34" charset="0"/>
              </a:rPr>
            </a:br>
            <a:r>
              <a:rPr lang="ar-SA" sz="2800" b="1" dirty="0" smtClean="0">
                <a:solidFill>
                  <a:schemeClr val="accent4">
                    <a:lumMod val="75000"/>
                  </a:schemeClr>
                </a:solidFill>
                <a:latin typeface="Arial" pitchFamily="34" charset="0"/>
                <a:ea typeface="Times New Roman" pitchFamily="18" charset="0"/>
                <a:cs typeface="Arial" pitchFamily="34" charset="0"/>
              </a:rPr>
              <a:t>4- الابتداء بالكتب والمراجع المتقدمة قبل أخذ الأساسيات من الكتيبات الصغيرة.</a:t>
            </a:r>
            <a:br>
              <a:rPr lang="ar-SA" sz="2800" b="1" dirty="0" smtClean="0">
                <a:solidFill>
                  <a:schemeClr val="accent4">
                    <a:lumMod val="75000"/>
                  </a:schemeClr>
                </a:solidFill>
                <a:latin typeface="Arial" pitchFamily="34" charset="0"/>
                <a:ea typeface="Times New Roman" pitchFamily="18" charset="0"/>
                <a:cs typeface="Arial" pitchFamily="34" charset="0"/>
              </a:rPr>
            </a:br>
            <a:r>
              <a:rPr lang="ar-SA" sz="2800" b="1" dirty="0" smtClean="0">
                <a:solidFill>
                  <a:schemeClr val="accent4">
                    <a:lumMod val="75000"/>
                  </a:schemeClr>
                </a:solidFill>
                <a:latin typeface="Arial" pitchFamily="34" charset="0"/>
                <a:ea typeface="Times New Roman" pitchFamily="18" charset="0"/>
                <a:cs typeface="Arial" pitchFamily="34" charset="0"/>
              </a:rPr>
              <a:t>5- الانشغال في بعض المطبوعات من مجلات وصحف غير ذات النفع.</a:t>
            </a:r>
            <a:br>
              <a:rPr lang="ar-SA" sz="2800" b="1" dirty="0" smtClean="0">
                <a:solidFill>
                  <a:schemeClr val="accent4">
                    <a:lumMod val="75000"/>
                  </a:schemeClr>
                </a:solidFill>
                <a:latin typeface="Arial" pitchFamily="34" charset="0"/>
                <a:ea typeface="Times New Roman" pitchFamily="18" charset="0"/>
                <a:cs typeface="Arial" pitchFamily="34" charset="0"/>
              </a:rPr>
            </a:br>
            <a:r>
              <a:rPr lang="ar-SA" sz="2800" b="1" dirty="0" smtClean="0">
                <a:solidFill>
                  <a:schemeClr val="accent4">
                    <a:lumMod val="75000"/>
                  </a:schemeClr>
                </a:solidFill>
                <a:latin typeface="Arial" pitchFamily="34" charset="0"/>
                <a:ea typeface="Times New Roman" pitchFamily="18" charset="0"/>
                <a:cs typeface="Arial" pitchFamily="34" charset="0"/>
              </a:rPr>
              <a:t>6- عدم وجود الزملاء والأقران ممن يحبون القراءة وكذلك عدم وجود التشجيع من الآخرين.</a:t>
            </a:r>
            <a:br>
              <a:rPr lang="ar-SA" sz="2800" b="1" dirty="0" smtClean="0">
                <a:solidFill>
                  <a:schemeClr val="accent4">
                    <a:lumMod val="75000"/>
                  </a:schemeClr>
                </a:solidFill>
                <a:latin typeface="Arial" pitchFamily="34" charset="0"/>
                <a:ea typeface="Times New Roman" pitchFamily="18" charset="0"/>
                <a:cs typeface="Arial" pitchFamily="34" charset="0"/>
              </a:rPr>
            </a:br>
            <a:r>
              <a:rPr lang="ar-SA" sz="2800" b="1" dirty="0" smtClean="0">
                <a:solidFill>
                  <a:schemeClr val="accent4">
                    <a:lumMod val="75000"/>
                  </a:schemeClr>
                </a:solidFill>
                <a:latin typeface="Arial" pitchFamily="34" charset="0"/>
                <a:ea typeface="Times New Roman" pitchFamily="18" charset="0"/>
                <a:cs typeface="Arial" pitchFamily="34" charset="0"/>
              </a:rPr>
              <a:t>7- ضعف المعرفة بقواعد اللغة العربية.</a:t>
            </a:r>
            <a:endParaRPr lang="en-US" sz="2800" dirty="0" smtClean="0">
              <a:solidFill>
                <a:schemeClr val="accent4">
                  <a:lumMod val="75000"/>
                </a:schemeClr>
              </a:solidFill>
              <a:latin typeface="Arial" pitchFamily="34" charset="0"/>
              <a:cs typeface="Arial" pitchFamily="34" charset="0"/>
            </a:endParaRPr>
          </a:p>
          <a:p>
            <a:pPr lvl="0" rtl="0" eaLnBrk="0" fontAlgn="base" hangingPunct="0">
              <a:spcBef>
                <a:spcPct val="0"/>
              </a:spcBef>
              <a:spcAft>
                <a:spcPct val="0"/>
              </a:spcAft>
            </a:pPr>
            <a:endParaRPr lang="en-US" sz="2400" dirty="0" smtClean="0">
              <a:latin typeface="Arial" pitchFamily="34" charset="0"/>
              <a:cs typeface="Arial" pitchFamily="34" charset="0"/>
            </a:endParaRPr>
          </a:p>
        </p:txBody>
      </p:sp>
      <p:pic>
        <p:nvPicPr>
          <p:cNvPr id="8196" name="Picture 4" descr="G:\imagesCA7E50JZ.jpg"/>
          <p:cNvPicPr>
            <a:picLocks noChangeAspect="1" noChangeArrowheads="1"/>
          </p:cNvPicPr>
          <p:nvPr/>
        </p:nvPicPr>
        <p:blipFill>
          <a:blip r:embed="rId2" cstate="print"/>
          <a:srcRect/>
          <a:stretch>
            <a:fillRect/>
          </a:stretch>
        </p:blipFill>
        <p:spPr bwMode="auto">
          <a:xfrm>
            <a:off x="214282" y="1428736"/>
            <a:ext cx="2786082" cy="347663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childTnLst>
                                </p:cTn>
                              </p:par>
                              <p:par>
                                <p:cTn id="8" presetID="10" presetClass="entr" presetSubtype="0" fill="hold" nodeType="withEffect">
                                  <p:stCondLst>
                                    <p:cond delay="0"/>
                                  </p:stCondLst>
                                  <p:childTnLst>
                                    <p:set>
                                      <p:cBhvr>
                                        <p:cTn id="9" dur="1" fill="hold">
                                          <p:stCondLst>
                                            <p:cond delay="0"/>
                                          </p:stCondLst>
                                        </p:cTn>
                                        <p:tgtEl>
                                          <p:spTgt spid="8196"/>
                                        </p:tgtEl>
                                        <p:attrNameLst>
                                          <p:attrName>style.visibility</p:attrName>
                                        </p:attrNameLst>
                                      </p:cBhvr>
                                      <p:to>
                                        <p:strVal val="visible"/>
                                      </p:to>
                                    </p:set>
                                    <p:animEffect transition="in" filter="fade">
                                      <p:cBhvr>
                                        <p:cTn id="10" dur="1000"/>
                                        <p:tgtEl>
                                          <p:spTgt spid="8196"/>
                                        </p:tgtEl>
                                      </p:cBhvr>
                                    </p:animEffect>
                                  </p:childTnLst>
                                </p:cTn>
                              </p:par>
                            </p:childTnLst>
                          </p:cTn>
                        </p:par>
                        <p:par>
                          <p:cTn id="11" fill="hold">
                            <p:stCondLst>
                              <p:cond delay="1000"/>
                            </p:stCondLst>
                            <p:childTnLst>
                              <p:par>
                                <p:cTn id="12" presetID="20" presetClass="entr" presetSubtype="0" fill="hold" grpId="0" nodeType="after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wedge">
                                      <p:cBhvr>
                                        <p:cTn id="14"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71482" y="1857364"/>
            <a:ext cx="8472518" cy="857256"/>
          </a:xfrm>
        </p:spPr>
        <p:txBody>
          <a:bodyPr>
            <a:normAutofit fontScale="25000" lnSpcReduction="20000"/>
          </a:bodyPr>
          <a:lstStyle/>
          <a:p>
            <a:pPr>
              <a:buNone/>
            </a:pPr>
            <a:r>
              <a:rPr lang="ar-SA" sz="8000" b="1" dirty="0" smtClean="0"/>
              <a:t>وأخير يجب أن نتذكر دائما قوله تعالى: </a:t>
            </a:r>
            <a:r>
              <a:rPr lang="en-US" sz="8000" b="1" dirty="0" smtClean="0">
                <a:solidFill>
                  <a:srgbClr val="387C40"/>
                </a:solidFill>
              </a:rPr>
              <a:t>]</a:t>
            </a:r>
            <a:r>
              <a:rPr lang="ar-SA" sz="8000" b="1" dirty="0" smtClean="0">
                <a:solidFill>
                  <a:srgbClr val="387C40"/>
                </a:solidFill>
              </a:rPr>
              <a:t>اقْرَأْ بِاسْمِ رَبِّكَ الَّذِي خَلَقَ </a:t>
            </a:r>
            <a:r>
              <a:rPr lang="ar-EG" sz="8000" b="1" dirty="0" smtClean="0">
                <a:solidFill>
                  <a:srgbClr val="387C40"/>
                </a:solidFill>
              </a:rPr>
              <a:t>* </a:t>
            </a:r>
            <a:r>
              <a:rPr lang="ar-SA" sz="8000" b="1" dirty="0" smtClean="0">
                <a:solidFill>
                  <a:srgbClr val="387C40"/>
                </a:solidFill>
              </a:rPr>
              <a:t>خَلَقَ الإِنْسَانَ مِنْ عَلَقٍ </a:t>
            </a:r>
            <a:r>
              <a:rPr lang="ar-EG" sz="8000" b="1" dirty="0" smtClean="0">
                <a:solidFill>
                  <a:srgbClr val="387C40"/>
                </a:solidFill>
              </a:rPr>
              <a:t>* </a:t>
            </a:r>
            <a:r>
              <a:rPr lang="ar-SA" sz="8000" b="1" dirty="0" smtClean="0">
                <a:solidFill>
                  <a:srgbClr val="387C40"/>
                </a:solidFill>
              </a:rPr>
              <a:t>اقْرَأْ وَرَبُّكَ الأَكْرَمُ </a:t>
            </a:r>
            <a:r>
              <a:rPr lang="ar-EG" sz="8000" b="1" dirty="0" smtClean="0">
                <a:solidFill>
                  <a:srgbClr val="387C40"/>
                </a:solidFill>
              </a:rPr>
              <a:t>* </a:t>
            </a:r>
            <a:r>
              <a:rPr lang="ar-SA" sz="8000" b="1" dirty="0" smtClean="0">
                <a:solidFill>
                  <a:srgbClr val="387C40"/>
                </a:solidFill>
              </a:rPr>
              <a:t>الَّذِي عَلَّمَ بِالْقَلَمِ </a:t>
            </a:r>
            <a:r>
              <a:rPr lang="ar-EG" sz="8000" b="1" dirty="0" smtClean="0">
                <a:solidFill>
                  <a:srgbClr val="387C40"/>
                </a:solidFill>
              </a:rPr>
              <a:t>* </a:t>
            </a:r>
            <a:r>
              <a:rPr lang="ar-SA" sz="8000" b="1" dirty="0" smtClean="0">
                <a:solidFill>
                  <a:srgbClr val="387C40"/>
                </a:solidFill>
              </a:rPr>
              <a:t>عَلَّمَ الإِنْسَانَ مَا لَمْ يَعْلَمْ</a:t>
            </a:r>
            <a:r>
              <a:rPr lang="en-US" sz="8000" b="1" dirty="0" smtClean="0">
                <a:solidFill>
                  <a:srgbClr val="387C40"/>
                </a:solidFill>
              </a:rPr>
              <a:t>[ </a:t>
            </a:r>
            <a:endParaRPr lang="ar-SA" sz="8000" b="1" dirty="0" smtClean="0">
              <a:solidFill>
                <a:srgbClr val="387C40"/>
              </a:solidFill>
            </a:endParaRPr>
          </a:p>
          <a:p>
            <a:pPr>
              <a:buNone/>
            </a:pPr>
            <a:endParaRPr lang="ar-SA" dirty="0" smtClean="0">
              <a:solidFill>
                <a:srgbClr val="387C40"/>
              </a:solidFill>
            </a:endParaRPr>
          </a:p>
          <a:p>
            <a:pPr>
              <a:buNone/>
            </a:pPr>
            <a:endParaRPr lang="ar-SA" sz="2000" dirty="0" smtClean="0">
              <a:solidFill>
                <a:srgbClr val="387C40"/>
              </a:solidFill>
            </a:endParaRPr>
          </a:p>
          <a:p>
            <a:pPr>
              <a:buNone/>
            </a:pPr>
            <a:endParaRPr lang="ar-SA" sz="2000" dirty="0" smtClean="0">
              <a:solidFill>
                <a:srgbClr val="387C40"/>
              </a:solidFill>
            </a:endParaRPr>
          </a:p>
          <a:p>
            <a:pPr>
              <a:buNone/>
            </a:pPr>
            <a:endParaRPr lang="en-US" sz="2000" dirty="0" smtClean="0">
              <a:solidFill>
                <a:srgbClr val="387C40"/>
              </a:solidFill>
            </a:endParaRPr>
          </a:p>
          <a:p>
            <a:pPr>
              <a:buNone/>
            </a:pPr>
            <a:endParaRPr lang="ar-SA" sz="2000" dirty="0" smtClean="0">
              <a:solidFill>
                <a:srgbClr val="387C40"/>
              </a:solidFill>
            </a:endParaRPr>
          </a:p>
          <a:p>
            <a:pPr>
              <a:buNone/>
            </a:pPr>
            <a:endParaRPr lang="ar-SA" sz="2000" dirty="0" smtClean="0">
              <a:solidFill>
                <a:srgbClr val="387C40"/>
              </a:solidFill>
            </a:endParaRPr>
          </a:p>
          <a:p>
            <a:pPr>
              <a:buNone/>
            </a:pPr>
            <a:endParaRPr lang="ar-SA" sz="2000" dirty="0" smtClean="0">
              <a:solidFill>
                <a:srgbClr val="387C40"/>
              </a:solidFill>
            </a:endParaRPr>
          </a:p>
          <a:p>
            <a:pPr>
              <a:buNone/>
            </a:pPr>
            <a:endParaRPr lang="ar-SA" sz="2000" dirty="0" smtClean="0">
              <a:solidFill>
                <a:srgbClr val="387C40"/>
              </a:solidFill>
            </a:endParaRPr>
          </a:p>
          <a:p>
            <a:pPr>
              <a:buNone/>
            </a:pPr>
            <a:endParaRPr lang="en-US" sz="2000" dirty="0" smtClean="0">
              <a:solidFill>
                <a:srgbClr val="387C40"/>
              </a:solidFill>
            </a:endParaRPr>
          </a:p>
          <a:p>
            <a:pPr>
              <a:buNone/>
            </a:pPr>
            <a:endParaRPr lang="ar-SA" sz="2000" dirty="0">
              <a:solidFill>
                <a:srgbClr val="387C40"/>
              </a:solidFill>
            </a:endParaRPr>
          </a:p>
        </p:txBody>
      </p:sp>
      <p:sp>
        <p:nvSpPr>
          <p:cNvPr id="4" name="مربع نص 3"/>
          <p:cNvSpPr txBox="1"/>
          <p:nvPr/>
        </p:nvSpPr>
        <p:spPr>
          <a:xfrm>
            <a:off x="714348" y="3571876"/>
            <a:ext cx="7929618" cy="830997"/>
          </a:xfrm>
          <a:prstGeom prst="rect">
            <a:avLst/>
          </a:prstGeom>
          <a:noFill/>
        </p:spPr>
        <p:txBody>
          <a:bodyPr wrap="square" rtlCol="1">
            <a:spAutoFit/>
          </a:bodyPr>
          <a:lstStyle/>
          <a:p>
            <a:r>
              <a:rPr lang="ar-SA" sz="2400" dirty="0" smtClean="0">
                <a:solidFill>
                  <a:schemeClr val="tx2"/>
                </a:solidFill>
              </a:rPr>
              <a:t>ونسأل الله أن نكون قد وفقنا في تقديم كل ماهو مفيد وأن ينفع بها وأن يحوز عرضاًعلى رضاكم واستحسانكم  ..</a:t>
            </a:r>
            <a:endParaRPr lang="ar-SA" sz="2400" dirty="0">
              <a:solidFill>
                <a:schemeClr val="tx2"/>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nodeType="afterEffect">
                                  <p:stCondLst>
                                    <p:cond delay="0"/>
                                  </p:stCondLst>
                                  <p:iterate type="lt">
                                    <p:tmPct val="50000"/>
                                  </p:iterate>
                                  <p:childTnLst>
                                    <p:set>
                                      <p:cBhvr>
                                        <p:cTn id="6" dur="1" fill="hold">
                                          <p:stCondLst>
                                            <p:cond delay="0"/>
                                          </p:stCondLst>
                                        </p:cTn>
                                        <p:tgtEl>
                                          <p:spTgt spid="3">
                                            <p:txEl>
                                              <p:pRg st="0" end="0"/>
                                            </p:txEl>
                                          </p:spTgt>
                                        </p:tgtEl>
                                        <p:attrNameLst>
                                          <p:attrName>style.visibility</p:attrName>
                                        </p:attrNameLst>
                                      </p:cBhvr>
                                      <p:to>
                                        <p:strVal val="visible"/>
                                      </p:to>
                                    </p:set>
                                    <p:anim calcmode="discrete" valueType="clr">
                                      <p:cBhvr override="childStyle">
                                        <p:cTn id="7" dur="80"/>
                                        <p:tgtEl>
                                          <p:spTgt spid="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3">
                                            <p:txEl>
                                              <p:pRg st="0" end="0"/>
                                            </p:txEl>
                                          </p:spTgt>
                                        </p:tgtEl>
                                        <p:attrNameLst>
                                          <p:attrName>fill.type</p:attrName>
                                        </p:attrNameLst>
                                      </p:cBhvr>
                                      <p:to>
                                        <p:strVal val="solid"/>
                                      </p:to>
                                    </p:set>
                                  </p:childTnLst>
                                </p:cTn>
                              </p:par>
                            </p:childTnLst>
                          </p:cTn>
                        </p:par>
                        <p:par>
                          <p:cTn id="10" fill="hold">
                            <p:stCondLst>
                              <p:cond delay="7280"/>
                            </p:stCondLst>
                            <p:childTnLst>
                              <p:par>
                                <p:cTn id="11" presetID="25" presetClass="entr" presetSubtype="0" fill="hold" nodeType="after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p:cTn id="13" dur="500" decel="50000" fill="hold">
                                          <p:stCondLst>
                                            <p:cond delay="0"/>
                                          </p:stCondLst>
                                        </p:cTn>
                                        <p:tgtEl>
                                          <p:spTgt spid="4">
                                            <p:txEl>
                                              <p:pRg st="0" end="0"/>
                                            </p:txEl>
                                          </p:spTgt>
                                        </p:tgtEl>
                                        <p:attrNameLst>
                                          <p:attrName>style.rotation</p:attrName>
                                        </p:attrNameLst>
                                      </p:cBhvr>
                                      <p:tavLst>
                                        <p:tav tm="0">
                                          <p:val>
                                            <p:fltVal val="-90"/>
                                          </p:val>
                                        </p:tav>
                                        <p:tav tm="100000">
                                          <p:val>
                                            <p:fltVal val="0"/>
                                          </p:val>
                                        </p:tav>
                                      </p:tavLst>
                                    </p:anim>
                                    <p:anim calcmode="lin" valueType="num">
                                      <p:cBhvr>
                                        <p:cTn id="14" dur="500" decel="50000" fill="hold">
                                          <p:stCondLst>
                                            <p:cond delay="0"/>
                                          </p:stCondLst>
                                        </p:cTn>
                                        <p:tgtEl>
                                          <p:spTgt spid="4">
                                            <p:txEl>
                                              <p:pRg st="0" end="0"/>
                                            </p:txEl>
                                          </p:spTgt>
                                        </p:tgtEl>
                                        <p:attrNameLst>
                                          <p:attrName>ppt_w</p:attrName>
                                        </p:attrNameLst>
                                      </p:cBhvr>
                                      <p:tavLst>
                                        <p:tav tm="0">
                                          <p:val>
                                            <p:strVal val="#ppt_w"/>
                                          </p:val>
                                        </p:tav>
                                        <p:tav tm="100000">
                                          <p:val>
                                            <p:strVal val="#ppt_w*.05"/>
                                          </p:val>
                                        </p:tav>
                                      </p:tavLst>
                                    </p:anim>
                                    <p:anim calcmode="lin" valueType="num">
                                      <p:cBhvr>
                                        <p:cTn id="15" dur="500" accel="50000" fill="hold">
                                          <p:stCondLst>
                                            <p:cond delay="500"/>
                                          </p:stCondLst>
                                        </p:cTn>
                                        <p:tgtEl>
                                          <p:spTgt spid="4">
                                            <p:txEl>
                                              <p:pRg st="0" end="0"/>
                                            </p:txEl>
                                          </p:spTgt>
                                        </p:tgtEl>
                                        <p:attrNameLst>
                                          <p:attrName>ppt_w</p:attrName>
                                        </p:attrNameLst>
                                      </p:cBhvr>
                                      <p:tavLst>
                                        <p:tav tm="0">
                                          <p:val>
                                            <p:strVal val="#ppt_w*.05"/>
                                          </p:val>
                                        </p:tav>
                                        <p:tav tm="100000">
                                          <p:val>
                                            <p:strVal val="#ppt_w"/>
                                          </p:val>
                                        </p:tav>
                                      </p:tavLst>
                                    </p:anim>
                                    <p:anim calcmode="lin" valueType="num">
                                      <p:cBhvr>
                                        <p:cTn id="16" dur="1000" fill="hold"/>
                                        <p:tgtEl>
                                          <p:spTgt spid="4">
                                            <p:txEl>
                                              <p:pRg st="0" end="0"/>
                                            </p:txEl>
                                          </p:spTgt>
                                        </p:tgtEl>
                                        <p:attrNameLst>
                                          <p:attrName>ppt_h</p:attrName>
                                        </p:attrNameLst>
                                      </p:cBhvr>
                                      <p:tavLst>
                                        <p:tav tm="0">
                                          <p:val>
                                            <p:strVal val="#ppt_h"/>
                                          </p:val>
                                        </p:tav>
                                        <p:tav tm="100000">
                                          <p:val>
                                            <p:strVal val="#ppt_h"/>
                                          </p:val>
                                        </p:tav>
                                      </p:tavLst>
                                    </p:anim>
                                    <p:anim calcmode="lin" valueType="num">
                                      <p:cBhvr>
                                        <p:cTn id="17" dur="500" decel="50000" fill="hold">
                                          <p:stCondLst>
                                            <p:cond delay="0"/>
                                          </p:stCondLst>
                                        </p:cTn>
                                        <p:tgtEl>
                                          <p:spTgt spid="4">
                                            <p:txEl>
                                              <p:pRg st="0" end="0"/>
                                            </p:txEl>
                                          </p:spTgt>
                                        </p:tgtEl>
                                        <p:attrNameLst>
                                          <p:attrName>ppt_x</p:attrName>
                                        </p:attrNameLst>
                                      </p:cBhvr>
                                      <p:tavLst>
                                        <p:tav tm="0">
                                          <p:val>
                                            <p:strVal val="#ppt_x+.4"/>
                                          </p:val>
                                        </p:tav>
                                        <p:tav tm="100000">
                                          <p:val>
                                            <p:strVal val="#ppt_x"/>
                                          </p:val>
                                        </p:tav>
                                      </p:tavLst>
                                    </p:anim>
                                    <p:anim calcmode="lin" valueType="num">
                                      <p:cBhvr>
                                        <p:cTn id="18" dur="500" decel="50000" fill="hold">
                                          <p:stCondLst>
                                            <p:cond delay="0"/>
                                          </p:stCondLst>
                                        </p:cTn>
                                        <p:tgtEl>
                                          <p:spTgt spid="4">
                                            <p:txEl>
                                              <p:pRg st="0" end="0"/>
                                            </p:txEl>
                                          </p:spTgt>
                                        </p:tgtEl>
                                        <p:attrNameLst>
                                          <p:attrName>ppt_y</p:attrName>
                                        </p:attrNameLst>
                                      </p:cBhvr>
                                      <p:tavLst>
                                        <p:tav tm="0">
                                          <p:val>
                                            <p:strVal val="#ppt_y-.2"/>
                                          </p:val>
                                        </p:tav>
                                        <p:tav tm="100000">
                                          <p:val>
                                            <p:strVal val="#ppt_y+.1"/>
                                          </p:val>
                                        </p:tav>
                                      </p:tavLst>
                                    </p:anim>
                                    <p:anim calcmode="lin" valueType="num">
                                      <p:cBhvr>
                                        <p:cTn id="19" dur="500" accel="50000" fill="hold">
                                          <p:stCondLst>
                                            <p:cond delay="500"/>
                                          </p:stCondLst>
                                        </p:cTn>
                                        <p:tgtEl>
                                          <p:spTgt spid="4">
                                            <p:txEl>
                                              <p:pRg st="0" end="0"/>
                                            </p:txEl>
                                          </p:spTgt>
                                        </p:tgtEl>
                                        <p:attrNameLst>
                                          <p:attrName>ppt_y</p:attrName>
                                        </p:attrNameLst>
                                      </p:cBhvr>
                                      <p:tavLst>
                                        <p:tav tm="0">
                                          <p:val>
                                            <p:strVal val="#ppt_y+.1"/>
                                          </p:val>
                                        </p:tav>
                                        <p:tav tm="100000">
                                          <p:val>
                                            <p:strVal val="#ppt_y"/>
                                          </p:val>
                                        </p:tav>
                                      </p:tavLst>
                                    </p:anim>
                                    <p:animEffect transition="in" filter="fade">
                                      <p:cBhvr>
                                        <p:cTn id="20" dur="1000" decel="50000">
                                          <p:stCondLst>
                                            <p:cond delay="0"/>
                                          </p:stCondLst>
                                        </p:cTn>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071538" y="1857364"/>
            <a:ext cx="7286676" cy="2369880"/>
          </a:xfrm>
          <a:prstGeom prst="rect">
            <a:avLst/>
          </a:prstGeom>
        </p:spPr>
        <p:txBody>
          <a:bodyPr wrap="square">
            <a:spAutoFit/>
          </a:bodyPr>
          <a:lstStyle/>
          <a:p>
            <a:pPr algn="ctr"/>
            <a:r>
              <a:rPr lang="ar-SA" sz="3200" spc="300" dirty="0" smtClean="0">
                <a:ln w="11430" cmpd="sng">
                  <a:solidFill>
                    <a:schemeClr val="accent1">
                      <a:tint val="10000"/>
                    </a:schemeClr>
                  </a:solidFill>
                  <a:prstDash val="solid"/>
                  <a:miter lim="800000"/>
                </a:ln>
                <a:solidFill>
                  <a:schemeClr val="accent3">
                    <a:lumMod val="50000"/>
                  </a:schemeClr>
                </a:solidFill>
                <a:effectLst>
                  <a:glow rad="45500">
                    <a:schemeClr val="accent1">
                      <a:satMod val="220000"/>
                      <a:alpha val="35000"/>
                    </a:schemeClr>
                  </a:glow>
                </a:effectLst>
              </a:rPr>
              <a:t>قال تعالى ” </a:t>
            </a:r>
            <a:r>
              <a:rPr lang="ar-SA" sz="3200" b="1" spc="300" dirty="0" smtClean="0">
                <a:ln w="11430" cmpd="sng">
                  <a:solidFill>
                    <a:schemeClr val="accent1">
                      <a:tint val="10000"/>
                    </a:schemeClr>
                  </a:solidFill>
                  <a:prstDash val="solid"/>
                  <a:miter lim="800000"/>
                </a:ln>
                <a:solidFill>
                  <a:srgbClr val="387C40"/>
                </a:solidFill>
                <a:effectLst>
                  <a:glow rad="45500">
                    <a:schemeClr val="accent1">
                      <a:satMod val="220000"/>
                      <a:alpha val="35000"/>
                    </a:schemeClr>
                  </a:glow>
                </a:effectLst>
                <a:latin typeface="ae_AlMothnna" pitchFamily="34" charset="-78"/>
                <a:cs typeface="ae_AlMothnna" pitchFamily="34" charset="-78"/>
              </a:rPr>
              <a:t>﴿اقرأ بِاسمِ رَبك الَّذي خَلق ¤خلق الإِنسان من عَلَق ¤</a:t>
            </a:r>
          </a:p>
          <a:p>
            <a:pPr algn="ctr"/>
            <a:r>
              <a:rPr lang="ar-SA" sz="3200" b="1" spc="300" dirty="0" smtClean="0">
                <a:ln w="11430" cmpd="sng">
                  <a:solidFill>
                    <a:schemeClr val="accent1">
                      <a:tint val="10000"/>
                    </a:schemeClr>
                  </a:solidFill>
                  <a:prstDash val="solid"/>
                  <a:miter lim="800000"/>
                </a:ln>
                <a:solidFill>
                  <a:srgbClr val="387C40"/>
                </a:solidFill>
                <a:effectLst>
                  <a:glow rad="45500">
                    <a:schemeClr val="accent1">
                      <a:satMod val="220000"/>
                      <a:alpha val="35000"/>
                    </a:schemeClr>
                  </a:glow>
                </a:effectLst>
                <a:latin typeface="ae_AlMothnna" pitchFamily="34" charset="-78"/>
                <a:cs typeface="ae_AlMothnna" pitchFamily="34" charset="-78"/>
              </a:rPr>
              <a:t>أقْرَأ وربُّك الأكرم ¤الَّذي علَّم بالقلم ¤ علم الإِنسان مَا لمْ يعلمْ ﴾  </a:t>
            </a:r>
          </a:p>
          <a:p>
            <a:pPr algn="ctr"/>
            <a:endParaRPr lang="ar-SA" b="1" spc="300" dirty="0" smtClean="0">
              <a:ln w="11430" cmpd="sng">
                <a:solidFill>
                  <a:schemeClr val="accent1">
                    <a:tint val="10000"/>
                  </a:schemeClr>
                </a:solidFill>
                <a:prstDash val="solid"/>
                <a:miter lim="800000"/>
              </a:ln>
              <a:solidFill>
                <a:srgbClr val="387C40"/>
              </a:solidFill>
              <a:effectLst>
                <a:glow rad="45500">
                  <a:schemeClr val="accent1">
                    <a:satMod val="220000"/>
                    <a:alpha val="35000"/>
                  </a:schemeClr>
                </a:glow>
              </a:effectLst>
              <a:latin typeface="ae_AlMothnna" pitchFamily="34" charset="-78"/>
              <a:cs typeface="ae_AlMothnna" pitchFamily="34" charset="-78"/>
            </a:endParaRPr>
          </a:p>
        </p:txBody>
      </p:sp>
      <p:pic>
        <p:nvPicPr>
          <p:cNvPr id="3" name="gk.mp3">
            <a:hlinkClick r:id="" action="ppaction://media"/>
          </p:cNvPr>
          <p:cNvPicPr>
            <a:picLocks noRot="1" noChangeAspect="1"/>
          </p:cNvPicPr>
          <p:nvPr>
            <a:audioFile r:link="rId1"/>
          </p:nvPr>
        </p:nvPicPr>
        <p:blipFill>
          <a:blip r:embed="rId3" cstate="print"/>
          <a:stretch>
            <a:fillRect/>
          </a:stretch>
        </p:blipFill>
        <p:spPr>
          <a:xfrm>
            <a:off x="4419600" y="3276600"/>
            <a:ext cx="304800" cy="304800"/>
          </a:xfrm>
          <a:prstGeom prst="rect">
            <a:avLst/>
          </a:prstGeom>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0002" fill="hold"/>
                                        <p:tgtEl>
                                          <p:spTgt spid="3"/>
                                        </p:tgtEl>
                                      </p:cBhvr>
                                    </p:cmd>
                                  </p:childTnLst>
                                </p:cTn>
                              </p:par>
                              <p:par>
                                <p:cTn id="7" presetID="27" presetClass="entr" presetSubtype="0" fill="hold" grpId="0" nodeType="withEffect">
                                  <p:stCondLst>
                                    <p:cond delay="0"/>
                                  </p:stCondLst>
                                  <p:iterate type="lt">
                                    <p:tmPct val="50000"/>
                                  </p:iterate>
                                  <p:childTnLst>
                                    <p:set>
                                      <p:cBhvr>
                                        <p:cTn id="8" dur="1" fill="hold">
                                          <p:stCondLst>
                                            <p:cond delay="0"/>
                                          </p:stCondLst>
                                        </p:cTn>
                                        <p:tgtEl>
                                          <p:spTgt spid="4"/>
                                        </p:tgtEl>
                                        <p:attrNameLst>
                                          <p:attrName>style.visibility</p:attrName>
                                        </p:attrNameLst>
                                      </p:cBhvr>
                                      <p:to>
                                        <p:strVal val="visible"/>
                                      </p:to>
                                    </p:set>
                                    <p:anim calcmode="discrete" valueType="clr">
                                      <p:cBhvr override="childStyle">
                                        <p:cTn id="9" dur="500"/>
                                        <p:tgtEl>
                                          <p:spTgt spid="4"/>
                                        </p:tgtEl>
                                        <p:attrNameLst>
                                          <p:attrName>style.color</p:attrName>
                                        </p:attrNameLst>
                                      </p:cBhvr>
                                      <p:tavLst>
                                        <p:tav tm="0">
                                          <p:val>
                                            <p:clrVal>
                                              <a:schemeClr val="accent2"/>
                                            </p:clrVal>
                                          </p:val>
                                        </p:tav>
                                        <p:tav tm="50000">
                                          <p:val>
                                            <p:clrVal>
                                              <a:schemeClr val="hlink"/>
                                            </p:clrVal>
                                          </p:val>
                                        </p:tav>
                                      </p:tavLst>
                                    </p:anim>
                                    <p:anim calcmode="discrete" valueType="clr">
                                      <p:cBhvr>
                                        <p:cTn id="10" dur="500"/>
                                        <p:tgtEl>
                                          <p:spTgt spid="4"/>
                                        </p:tgtEl>
                                        <p:attrNameLst>
                                          <p:attrName>fillcolor</p:attrName>
                                        </p:attrNameLst>
                                      </p:cBhvr>
                                      <p:tavLst>
                                        <p:tav tm="0">
                                          <p:val>
                                            <p:clrVal>
                                              <a:schemeClr val="accent2"/>
                                            </p:clrVal>
                                          </p:val>
                                        </p:tav>
                                        <p:tav tm="50000">
                                          <p:val>
                                            <p:clrVal>
                                              <a:schemeClr val="hlink"/>
                                            </p:clrVal>
                                          </p:val>
                                        </p:tav>
                                      </p:tavLst>
                                    </p:anim>
                                    <p:set>
                                      <p:cBhvr>
                                        <p:cTn id="11" dur="500"/>
                                        <p:tgtEl>
                                          <p:spTgt spid="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12" fill="hold" display="0">
                  <p:stCondLst>
                    <p:cond delay="indefinite"/>
                  </p:stCondLst>
                  <p:endCondLst>
                    <p:cond evt="onNext" delay="0">
                      <p:tgtEl>
                        <p:sldTgt/>
                      </p:tgtEl>
                    </p:cond>
                    <p:cond evt="onPrev" delay="0">
                      <p:tgtEl>
                        <p:sldTgt/>
                      </p:tgtEl>
                    </p:cond>
                    <p:cond evt="onStopAudio" delay="0">
                      <p:tgtEl>
                        <p:sldTgt/>
                      </p:tgtEl>
                    </p:cond>
                  </p:endCondLst>
                </p:cTn>
                <p:tgtEl>
                  <p:spTgt spid="3"/>
                </p:tgtEl>
              </p:cMediaNode>
            </p:audio>
          </p:childTnLst>
        </p:cTn>
      </p:par>
    </p:tnLst>
    <p:bldLst>
      <p:bldP spid="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0"/>
            <a:ext cx="8686800" cy="623910"/>
          </a:xfrm>
        </p:spPr>
        <p:txBody>
          <a:bodyPr>
            <a:normAutofit fontScale="90000"/>
          </a:bodyPr>
          <a:lstStyle/>
          <a:p>
            <a:pPr algn="ctr"/>
            <a:r>
              <a:rPr lang="ar-SA" dirty="0" smtClean="0">
                <a:solidFill>
                  <a:srgbClr val="00B050"/>
                </a:solidFill>
              </a:rPr>
              <a:t/>
            </a:r>
            <a:br>
              <a:rPr lang="ar-SA" dirty="0" smtClean="0">
                <a:solidFill>
                  <a:srgbClr val="00B050"/>
                </a:solidFill>
              </a:rPr>
            </a:br>
            <a:r>
              <a:rPr lang="ar-SA" dirty="0" smtClean="0">
                <a:solidFill>
                  <a:srgbClr val="00B050"/>
                </a:solidFill>
              </a:rPr>
              <a:t/>
            </a:r>
            <a:br>
              <a:rPr lang="ar-SA" dirty="0" smtClean="0">
                <a:solidFill>
                  <a:srgbClr val="00B050"/>
                </a:solidFill>
              </a:rPr>
            </a:br>
            <a:r>
              <a:rPr lang="ar-SA" dirty="0" smtClean="0">
                <a:solidFill>
                  <a:srgbClr val="00B050"/>
                </a:solidFill>
              </a:rPr>
              <a:t/>
            </a:r>
            <a:br>
              <a:rPr lang="ar-SA" dirty="0" smtClean="0">
                <a:solidFill>
                  <a:srgbClr val="00B050"/>
                </a:solidFill>
              </a:rPr>
            </a:br>
            <a:r>
              <a:rPr lang="ar-SA" dirty="0" smtClean="0">
                <a:solidFill>
                  <a:srgbClr val="00B050"/>
                </a:solidFill>
              </a:rPr>
              <a:t/>
            </a:r>
            <a:br>
              <a:rPr lang="ar-SA" dirty="0" smtClean="0">
                <a:solidFill>
                  <a:srgbClr val="00B050"/>
                </a:solidFill>
              </a:rPr>
            </a:br>
            <a:r>
              <a:rPr lang="ar-SA" dirty="0" smtClean="0">
                <a:solidFill>
                  <a:srgbClr val="00B050"/>
                </a:solidFill>
              </a:rPr>
              <a:t> </a:t>
            </a:r>
            <a:br>
              <a:rPr lang="ar-SA" dirty="0" smtClean="0">
                <a:solidFill>
                  <a:srgbClr val="00B050"/>
                </a:solidFill>
              </a:rPr>
            </a:br>
            <a:r>
              <a:rPr lang="ar-SA" dirty="0" smtClean="0">
                <a:solidFill>
                  <a:schemeClr val="bg2">
                    <a:lumMod val="25000"/>
                  </a:schemeClr>
                </a:solidFill>
              </a:rPr>
              <a:t>إعداد الطالبات </a:t>
            </a:r>
            <a:r>
              <a:rPr lang="ar-SA" dirty="0" smtClean="0">
                <a:solidFill>
                  <a:schemeClr val="bg2">
                    <a:lumMod val="50000"/>
                  </a:schemeClr>
                </a:solidFill>
              </a:rPr>
              <a:t/>
            </a:r>
            <a:br>
              <a:rPr lang="ar-SA" dirty="0" smtClean="0">
                <a:solidFill>
                  <a:schemeClr val="bg2">
                    <a:lumMod val="50000"/>
                  </a:schemeClr>
                </a:solidFill>
              </a:rPr>
            </a:br>
            <a:r>
              <a:rPr lang="ar-SA" dirty="0" smtClean="0">
                <a:solidFill>
                  <a:schemeClr val="bg2">
                    <a:lumMod val="50000"/>
                  </a:schemeClr>
                </a:solidFill>
              </a:rPr>
              <a:t>ليلى السكران, منى </a:t>
            </a:r>
            <a:r>
              <a:rPr lang="ar-SA" dirty="0" err="1" smtClean="0">
                <a:solidFill>
                  <a:schemeClr val="bg2">
                    <a:lumMod val="50000"/>
                  </a:schemeClr>
                </a:solidFill>
              </a:rPr>
              <a:t>الطريقي</a:t>
            </a:r>
            <a:r>
              <a:rPr lang="ar-SA" dirty="0" smtClean="0">
                <a:solidFill>
                  <a:schemeClr val="bg2">
                    <a:lumMod val="50000"/>
                  </a:schemeClr>
                </a:solidFill>
              </a:rPr>
              <a:t/>
            </a:r>
            <a:br>
              <a:rPr lang="ar-SA" dirty="0" smtClean="0">
                <a:solidFill>
                  <a:schemeClr val="bg2">
                    <a:lumMod val="50000"/>
                  </a:schemeClr>
                </a:solidFill>
              </a:rPr>
            </a:br>
            <a:r>
              <a:rPr lang="ar-SA" dirty="0" smtClean="0">
                <a:solidFill>
                  <a:schemeClr val="bg2">
                    <a:lumMod val="50000"/>
                  </a:schemeClr>
                </a:solidFill>
              </a:rPr>
              <a:t> </a:t>
            </a:r>
            <a:br>
              <a:rPr lang="ar-SA" dirty="0" smtClean="0">
                <a:solidFill>
                  <a:schemeClr val="bg2">
                    <a:lumMod val="50000"/>
                  </a:schemeClr>
                </a:solidFill>
              </a:rPr>
            </a:br>
            <a:endParaRPr lang="ar-SA" dirty="0">
              <a:solidFill>
                <a:schemeClr val="bg2">
                  <a:lumMod val="50000"/>
                </a:schemeClr>
              </a:solidFill>
            </a:endParaRPr>
          </a:p>
        </p:txBody>
      </p:sp>
      <p:sp>
        <p:nvSpPr>
          <p:cNvPr id="5" name="مربع نص 4"/>
          <p:cNvSpPr txBox="1"/>
          <p:nvPr/>
        </p:nvSpPr>
        <p:spPr>
          <a:xfrm>
            <a:off x="5572132" y="3071810"/>
            <a:ext cx="3071834" cy="1200329"/>
          </a:xfrm>
          <a:prstGeom prst="rect">
            <a:avLst/>
          </a:prstGeom>
          <a:noFill/>
        </p:spPr>
        <p:txBody>
          <a:bodyPr wrap="square" rtlCol="1">
            <a:spAutoFit/>
          </a:bodyPr>
          <a:lstStyle/>
          <a:p>
            <a:pPr>
              <a:buNone/>
            </a:pPr>
            <a:r>
              <a:rPr lang="ar-SA" dirty="0" smtClean="0">
                <a:solidFill>
                  <a:srgbClr val="FF0000"/>
                </a:solidFill>
              </a:rPr>
              <a:t> </a:t>
            </a:r>
            <a:r>
              <a:rPr lang="ar-SA" dirty="0" smtClean="0">
                <a:solidFill>
                  <a:schemeClr val="tx2"/>
                </a:solidFill>
              </a:rPr>
              <a:t>إشراف الدكتورة</a:t>
            </a:r>
          </a:p>
          <a:p>
            <a:pPr>
              <a:buNone/>
            </a:pPr>
            <a:r>
              <a:rPr lang="ar-SA" dirty="0" smtClean="0">
                <a:solidFill>
                  <a:schemeClr val="tx2"/>
                </a:solidFill>
              </a:rPr>
              <a:t>   إيمان سعيد</a:t>
            </a:r>
          </a:p>
          <a:p>
            <a:pPr>
              <a:buNone/>
            </a:pPr>
            <a:endParaRPr lang="ar-SA" dirty="0" smtClean="0"/>
          </a:p>
          <a:p>
            <a:pPr>
              <a:buNone/>
            </a:pPr>
            <a:r>
              <a:rPr lang="ar-SA" dirty="0" smtClean="0"/>
              <a:t> </a:t>
            </a:r>
            <a:endParaRPr lang="ar-SA" dirty="0"/>
          </a:p>
        </p:txBody>
      </p:sp>
      <p:sp>
        <p:nvSpPr>
          <p:cNvPr id="6" name="مربع نص 5"/>
          <p:cNvSpPr txBox="1"/>
          <p:nvPr/>
        </p:nvSpPr>
        <p:spPr>
          <a:xfrm>
            <a:off x="428596" y="3143248"/>
            <a:ext cx="2928958" cy="646331"/>
          </a:xfrm>
          <a:prstGeom prst="rect">
            <a:avLst/>
          </a:prstGeom>
          <a:noFill/>
        </p:spPr>
        <p:txBody>
          <a:bodyPr wrap="square" rtlCol="1">
            <a:spAutoFit/>
          </a:bodyPr>
          <a:lstStyle/>
          <a:p>
            <a:pPr>
              <a:buNone/>
            </a:pPr>
            <a:r>
              <a:rPr lang="ar-SA" dirty="0" smtClean="0">
                <a:solidFill>
                  <a:schemeClr val="tx2"/>
                </a:solidFill>
              </a:rPr>
              <a:t>     منسقة القسم                                           الدكتورة عبير عبد الصادق        </a:t>
            </a:r>
          </a:p>
        </p:txBody>
      </p:sp>
      <p:sp>
        <p:nvSpPr>
          <p:cNvPr id="8" name="مربع نص 7"/>
          <p:cNvSpPr txBox="1"/>
          <p:nvPr/>
        </p:nvSpPr>
        <p:spPr>
          <a:xfrm>
            <a:off x="2928926" y="4286256"/>
            <a:ext cx="3000396" cy="923330"/>
          </a:xfrm>
          <a:prstGeom prst="rect">
            <a:avLst/>
          </a:prstGeom>
          <a:noFill/>
        </p:spPr>
        <p:txBody>
          <a:bodyPr wrap="square" rtlCol="1">
            <a:spAutoFit/>
          </a:bodyPr>
          <a:lstStyle/>
          <a:p>
            <a:pPr>
              <a:buNone/>
            </a:pPr>
            <a:r>
              <a:rPr lang="ar-SA" dirty="0" smtClean="0">
                <a:solidFill>
                  <a:schemeClr val="tx2"/>
                </a:solidFill>
              </a:rPr>
              <a:t>    </a:t>
            </a:r>
            <a:r>
              <a:rPr lang="ar-SA" dirty="0" smtClean="0">
                <a:solidFill>
                  <a:schemeClr val="tx2"/>
                </a:solidFill>
              </a:rPr>
              <a:t>      </a:t>
            </a:r>
            <a:r>
              <a:rPr lang="ar-SA" dirty="0" smtClean="0">
                <a:solidFill>
                  <a:schemeClr val="tx2"/>
                </a:solidFill>
              </a:rPr>
              <a:t>رئيس القسم </a:t>
            </a:r>
          </a:p>
          <a:p>
            <a:pPr>
              <a:buNone/>
            </a:pPr>
            <a:r>
              <a:rPr lang="ar-SA" dirty="0" smtClean="0">
                <a:solidFill>
                  <a:schemeClr val="tx2"/>
                </a:solidFill>
              </a:rPr>
              <a:t>      الدكتور فهد الملحم                       </a:t>
            </a:r>
          </a:p>
          <a:p>
            <a:pPr>
              <a:buNone/>
            </a:pPr>
            <a:r>
              <a:rPr lang="ar-SA" dirty="0" smtClean="0">
                <a:solidFill>
                  <a:schemeClr val="tx2"/>
                </a:solidFill>
              </a:rPr>
              <a:t>                </a:t>
            </a:r>
            <a:endParaRPr lang="ar-SA" dirty="0">
              <a:solidFill>
                <a:schemeClr val="tx2"/>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5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25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250" accel="50000" fill="hold">
                                          <p:stCondLst>
                                            <p:cond delay="250"/>
                                          </p:stCondLst>
                                        </p:cTn>
                                        <p:tgtEl>
                                          <p:spTgt spid="2"/>
                                        </p:tgtEl>
                                        <p:attrNameLst>
                                          <p:attrName>ppt_w</p:attrName>
                                        </p:attrNameLst>
                                      </p:cBhvr>
                                      <p:tavLst>
                                        <p:tav tm="0">
                                          <p:val>
                                            <p:strVal val="#ppt_w*.05"/>
                                          </p:val>
                                        </p:tav>
                                        <p:tav tm="100000">
                                          <p:val>
                                            <p:strVal val="#ppt_w"/>
                                          </p:val>
                                        </p:tav>
                                      </p:tavLst>
                                    </p:anim>
                                    <p:anim calcmode="lin" valueType="num">
                                      <p:cBhvr>
                                        <p:cTn id="10" dur="500" fill="hold"/>
                                        <p:tgtEl>
                                          <p:spTgt spid="2"/>
                                        </p:tgtEl>
                                        <p:attrNameLst>
                                          <p:attrName>ppt_h</p:attrName>
                                        </p:attrNameLst>
                                      </p:cBhvr>
                                      <p:tavLst>
                                        <p:tav tm="0">
                                          <p:val>
                                            <p:strVal val="#ppt_h"/>
                                          </p:val>
                                        </p:tav>
                                        <p:tav tm="100000">
                                          <p:val>
                                            <p:strVal val="#ppt_h"/>
                                          </p:val>
                                        </p:tav>
                                      </p:tavLst>
                                    </p:anim>
                                    <p:anim calcmode="lin" valueType="num">
                                      <p:cBhvr>
                                        <p:cTn id="11" dur="25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25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250" accel="50000" fill="hold">
                                          <p:stCondLst>
                                            <p:cond delay="250"/>
                                          </p:stCondLst>
                                        </p:cTn>
                                        <p:tgtEl>
                                          <p:spTgt spid="2"/>
                                        </p:tgtEl>
                                        <p:attrNameLst>
                                          <p:attrName>ppt_y</p:attrName>
                                        </p:attrNameLst>
                                      </p:cBhvr>
                                      <p:tavLst>
                                        <p:tav tm="0">
                                          <p:val>
                                            <p:strVal val="#ppt_y+.1"/>
                                          </p:val>
                                        </p:tav>
                                        <p:tav tm="100000">
                                          <p:val>
                                            <p:strVal val="#ppt_y"/>
                                          </p:val>
                                        </p:tav>
                                      </p:tavLst>
                                    </p:anim>
                                    <p:animEffect transition="in" filter="fade">
                                      <p:cBhvr>
                                        <p:cTn id="14" dur="500" decel="50000">
                                          <p:stCondLst>
                                            <p:cond delay="0"/>
                                          </p:stCondLst>
                                        </p:cTn>
                                        <p:tgtEl>
                                          <p:spTgt spid="2"/>
                                        </p:tgtEl>
                                      </p:cBhvr>
                                    </p:animEffect>
                                  </p:childTnLst>
                                </p:cTn>
                              </p:par>
                            </p:childTnLst>
                          </p:cTn>
                        </p:par>
                        <p:par>
                          <p:cTn id="15" fill="hold">
                            <p:stCondLst>
                              <p:cond delay="500"/>
                            </p:stCondLst>
                            <p:childTnLst>
                              <p:par>
                                <p:cTn id="16" presetID="10" presetClass="entr" presetSubtype="0" fill="hold" grpId="0"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2000"/>
                                        <p:tgtEl>
                                          <p:spTgt spid="5"/>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2000"/>
                                        <p:tgtEl>
                                          <p:spTgt spid="6"/>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G:\imagesCABWFUX5.jpg"/>
          <p:cNvPicPr>
            <a:picLocks noChangeAspect="1" noChangeArrowheads="1"/>
          </p:cNvPicPr>
          <p:nvPr/>
        </p:nvPicPr>
        <p:blipFill>
          <a:blip r:embed="rId2" cstate="print"/>
          <a:srcRect/>
          <a:stretch>
            <a:fillRect/>
          </a:stretch>
        </p:blipFill>
        <p:spPr bwMode="auto">
          <a:xfrm>
            <a:off x="1285852" y="2071677"/>
            <a:ext cx="6572296" cy="3357587"/>
          </a:xfrm>
          <a:prstGeom prst="rect">
            <a:avLst/>
          </a:prstGeom>
          <a:noFill/>
        </p:spPr>
      </p:pic>
      <p:sp>
        <p:nvSpPr>
          <p:cNvPr id="5" name="مربع نص 4"/>
          <p:cNvSpPr txBox="1"/>
          <p:nvPr/>
        </p:nvSpPr>
        <p:spPr>
          <a:xfrm>
            <a:off x="1643042" y="785794"/>
            <a:ext cx="6072230" cy="1107996"/>
          </a:xfrm>
          <a:prstGeom prst="rect">
            <a:avLst/>
          </a:prstGeom>
          <a:noFill/>
        </p:spPr>
        <p:txBody>
          <a:bodyPr wrap="square" rtlCol="1">
            <a:spAutoFit/>
          </a:bodyPr>
          <a:lstStyle/>
          <a:p>
            <a:pPr algn="ctr"/>
            <a:r>
              <a:rPr lang="ar-SA" sz="6600" dirty="0" smtClean="0">
                <a:solidFill>
                  <a:schemeClr val="tx2"/>
                </a:solidFill>
                <a:latin typeface="ae_Cortoba" pitchFamily="18" charset="-78"/>
                <a:cs typeface="ae_Cortoba" pitchFamily="18" charset="-78"/>
              </a:rPr>
              <a:t>القراءة للجميع </a:t>
            </a:r>
            <a:endParaRPr lang="ar-SA" sz="6600" dirty="0">
              <a:solidFill>
                <a:schemeClr val="tx2"/>
              </a:solidFill>
              <a:latin typeface="ae_Cortoba" pitchFamily="18" charset="-78"/>
              <a:cs typeface="ae_Cortoba" pitchFamily="18" charset="-78"/>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5"/>
                                        </p:tgtEl>
                                        <p:attrNameLst>
                                          <p:attrName>ppt_y</p:attrName>
                                        </p:attrNameLst>
                                      </p:cBhvr>
                                      <p:tavLst>
                                        <p:tav tm="0">
                                          <p:val>
                                            <p:strVal val="#ppt_y"/>
                                          </p:val>
                                        </p:tav>
                                        <p:tav tm="100000">
                                          <p:val>
                                            <p:strVal val="#ppt_y"/>
                                          </p:val>
                                        </p:tav>
                                      </p:tavLst>
                                    </p:anim>
                                    <p:anim calcmode="lin" valueType="num">
                                      <p:cBhvr>
                                        <p:cTn id="9" dur="50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5"/>
                                        </p:tgtEl>
                                      </p:cBhvr>
                                    </p:animEffect>
                                  </p:childTnLst>
                                </p:cTn>
                              </p:par>
                              <p:par>
                                <p:cTn id="12" presetID="10" presetClass="entr" presetSubtype="0" fill="hold" nodeType="withEffect">
                                  <p:stCondLst>
                                    <p:cond delay="0"/>
                                  </p:stCondLst>
                                  <p:childTnLst>
                                    <p:set>
                                      <p:cBhvr>
                                        <p:cTn id="13" dur="1" fill="hold">
                                          <p:stCondLst>
                                            <p:cond delay="0"/>
                                          </p:stCondLst>
                                        </p:cTn>
                                        <p:tgtEl>
                                          <p:spTgt spid="3074"/>
                                        </p:tgtEl>
                                        <p:attrNameLst>
                                          <p:attrName>style.visibility</p:attrName>
                                        </p:attrNameLst>
                                      </p:cBhvr>
                                      <p:to>
                                        <p:strVal val="visible"/>
                                      </p:to>
                                    </p:set>
                                    <p:animEffect transition="in" filter="fade">
                                      <p:cBhvr>
                                        <p:cTn id="14" dur="20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928926" y="428604"/>
            <a:ext cx="4786346" cy="838200"/>
          </a:xfrm>
        </p:spPr>
        <p:txBody>
          <a:bodyPr>
            <a:noAutofit/>
          </a:bodyPr>
          <a:lstStyle/>
          <a:p>
            <a:r>
              <a:rPr lang="ar-SA" sz="4800" dirty="0" smtClean="0"/>
              <a:t>تعريف القراءة  </a:t>
            </a:r>
            <a:endParaRPr lang="ar-SA" sz="4800" dirty="0"/>
          </a:p>
        </p:txBody>
      </p:sp>
      <p:sp>
        <p:nvSpPr>
          <p:cNvPr id="3" name="عنصر نائب للمحتوى 2"/>
          <p:cNvSpPr>
            <a:spLocks noGrp="1"/>
          </p:cNvSpPr>
          <p:nvPr>
            <p:ph idx="1"/>
          </p:nvPr>
        </p:nvSpPr>
        <p:spPr>
          <a:xfrm>
            <a:off x="0" y="1554162"/>
            <a:ext cx="9144000" cy="4525963"/>
          </a:xfrm>
        </p:spPr>
        <p:txBody>
          <a:bodyPr>
            <a:normAutofit fontScale="92500"/>
          </a:bodyPr>
          <a:lstStyle/>
          <a:p>
            <a:pPr>
              <a:buNone/>
            </a:pPr>
            <a:endParaRPr lang="ar-SA" sz="2400" dirty="0" smtClean="0">
              <a:solidFill>
                <a:schemeClr val="accent4">
                  <a:lumMod val="75000"/>
                </a:schemeClr>
              </a:solidFill>
            </a:endParaRPr>
          </a:p>
          <a:p>
            <a:pPr algn="ctr">
              <a:buNone/>
            </a:pPr>
            <a:r>
              <a:rPr lang="ar-SA" sz="4800" dirty="0" smtClean="0">
                <a:solidFill>
                  <a:schemeClr val="accent4">
                    <a:lumMod val="75000"/>
                  </a:schemeClr>
                </a:solidFill>
              </a:rPr>
              <a:t>عملية تفكير معقدة، تشمل تفسير الرموز المكتوبة </a:t>
            </a:r>
          </a:p>
          <a:p>
            <a:pPr algn="ctr">
              <a:buNone/>
            </a:pPr>
            <a:r>
              <a:rPr lang="ar-SA" sz="4800" dirty="0" smtClean="0">
                <a:solidFill>
                  <a:schemeClr val="accent4">
                    <a:lumMod val="75000"/>
                  </a:schemeClr>
                </a:solidFill>
              </a:rPr>
              <a:t>(الكلمات والتراكيب)، </a:t>
            </a:r>
          </a:p>
          <a:p>
            <a:pPr algn="ctr">
              <a:buNone/>
            </a:pPr>
            <a:r>
              <a:rPr lang="ar-SA" sz="4800" dirty="0" smtClean="0">
                <a:solidFill>
                  <a:schemeClr val="accent4">
                    <a:lumMod val="75000"/>
                  </a:schemeClr>
                </a:solidFill>
              </a:rPr>
              <a:t>وربطها بالمعاني ، ثم تفسير تلك المعاني وفقاً لخبرات القارئ الشخصية  </a:t>
            </a:r>
            <a:endParaRPr lang="ar-SA" sz="4800" dirty="0">
              <a:solidFill>
                <a:schemeClr val="accent4">
                  <a:lumMod val="75000"/>
                </a:schemeClr>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out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7" presetClass="entr" presetSubtype="0" fill="hold" grpId="0" nodeType="clickEffect">
                                  <p:stCondLst>
                                    <p:cond delay="0"/>
                                  </p:stCondLst>
                                  <p:iterate type="lt">
                                    <p:tmPct val="50000"/>
                                  </p:iterate>
                                  <p:childTnLst>
                                    <p:set>
                                      <p:cBhvr>
                                        <p:cTn id="11" dur="1" fill="hold">
                                          <p:stCondLst>
                                            <p:cond delay="0"/>
                                          </p:stCondLst>
                                        </p:cTn>
                                        <p:tgtEl>
                                          <p:spTgt spid="3">
                                            <p:txEl>
                                              <p:pRg st="1" end="1"/>
                                            </p:txEl>
                                          </p:spTgt>
                                        </p:tgtEl>
                                        <p:attrNameLst>
                                          <p:attrName>style.visibility</p:attrName>
                                        </p:attrNameLst>
                                      </p:cBhvr>
                                      <p:to>
                                        <p:strVal val="visible"/>
                                      </p:to>
                                    </p:set>
                                    <p:anim calcmode="discrete" valueType="clr">
                                      <p:cBhvr override="childStyle">
                                        <p:cTn id="12" dur="80"/>
                                        <p:tgtEl>
                                          <p:spTgt spid="3">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3">
                                            <p:txEl>
                                              <p:pRg st="1" end="1"/>
                                            </p:txEl>
                                          </p:spTgt>
                                        </p:tgtEl>
                                        <p:attrNameLst>
                                          <p:attrName>fillcolor</p:attrName>
                                        </p:attrNameLst>
                                      </p:cBhvr>
                                      <p:tavLst>
                                        <p:tav tm="0">
                                          <p:val>
                                            <p:clrVal>
                                              <a:schemeClr val="accent2"/>
                                            </p:clrVal>
                                          </p:val>
                                        </p:tav>
                                        <p:tav tm="50000">
                                          <p:val>
                                            <p:clrVal>
                                              <a:schemeClr val="hlink"/>
                                            </p:clrVal>
                                          </p:val>
                                        </p:tav>
                                      </p:tavLst>
                                    </p:anim>
                                    <p:set>
                                      <p:cBhvr>
                                        <p:cTn id="14" dur="80"/>
                                        <p:tgtEl>
                                          <p:spTgt spid="3">
                                            <p:txEl>
                                              <p:pRg st="1" end="1"/>
                                            </p:txEl>
                                          </p:spTgt>
                                        </p:tgtEl>
                                        <p:attrNameLst>
                                          <p:attrName>fill.type</p:attrName>
                                        </p:attrNameLst>
                                      </p:cBhvr>
                                      <p:to>
                                        <p:strVal val="solid"/>
                                      </p:to>
                                    </p:set>
                                  </p:childTnLst>
                                </p:cTn>
                              </p:par>
                            </p:childTnLst>
                          </p:cTn>
                        </p:par>
                        <p:par>
                          <p:cTn id="15" fill="hold">
                            <p:stCondLst>
                              <p:cond delay="1600"/>
                            </p:stCondLst>
                            <p:childTnLst>
                              <p:par>
                                <p:cTn id="16" presetID="27" presetClass="entr" presetSubtype="0" fill="hold" grpId="0" nodeType="afterEffect">
                                  <p:stCondLst>
                                    <p:cond delay="0"/>
                                  </p:stCondLst>
                                  <p:iterate type="lt">
                                    <p:tmPct val="50000"/>
                                  </p:iterate>
                                  <p:childTnLst>
                                    <p:set>
                                      <p:cBhvr>
                                        <p:cTn id="17" dur="1" fill="hold">
                                          <p:stCondLst>
                                            <p:cond delay="0"/>
                                          </p:stCondLst>
                                        </p:cTn>
                                        <p:tgtEl>
                                          <p:spTgt spid="3">
                                            <p:txEl>
                                              <p:pRg st="2" end="2"/>
                                            </p:txEl>
                                          </p:spTgt>
                                        </p:tgtEl>
                                        <p:attrNameLst>
                                          <p:attrName>style.visibility</p:attrName>
                                        </p:attrNameLst>
                                      </p:cBhvr>
                                      <p:to>
                                        <p:strVal val="visible"/>
                                      </p:to>
                                    </p:set>
                                    <p:anim calcmode="discrete" valueType="clr">
                                      <p:cBhvr override="childStyle">
                                        <p:cTn id="18" dur="80"/>
                                        <p:tgtEl>
                                          <p:spTgt spid="3">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9" dur="80"/>
                                        <p:tgtEl>
                                          <p:spTgt spid="3">
                                            <p:txEl>
                                              <p:pRg st="2" end="2"/>
                                            </p:txEl>
                                          </p:spTgt>
                                        </p:tgtEl>
                                        <p:attrNameLst>
                                          <p:attrName>fillcolor</p:attrName>
                                        </p:attrNameLst>
                                      </p:cBhvr>
                                      <p:tavLst>
                                        <p:tav tm="0">
                                          <p:val>
                                            <p:clrVal>
                                              <a:schemeClr val="accent2"/>
                                            </p:clrVal>
                                          </p:val>
                                        </p:tav>
                                        <p:tav tm="50000">
                                          <p:val>
                                            <p:clrVal>
                                              <a:schemeClr val="hlink"/>
                                            </p:clrVal>
                                          </p:val>
                                        </p:tav>
                                      </p:tavLst>
                                    </p:anim>
                                    <p:set>
                                      <p:cBhvr>
                                        <p:cTn id="20" dur="80"/>
                                        <p:tgtEl>
                                          <p:spTgt spid="3">
                                            <p:txEl>
                                              <p:pRg st="2" end="2"/>
                                            </p:txEl>
                                          </p:spTgt>
                                        </p:tgtEl>
                                        <p:attrNameLst>
                                          <p:attrName>fill.type</p:attrName>
                                        </p:attrNameLst>
                                      </p:cBhvr>
                                      <p:to>
                                        <p:strVal val="solid"/>
                                      </p:to>
                                    </p:set>
                                  </p:childTnLst>
                                </p:cTn>
                              </p:par>
                            </p:childTnLst>
                          </p:cTn>
                        </p:par>
                        <p:par>
                          <p:cTn id="21" fill="hold">
                            <p:stCondLst>
                              <p:cond delay="2400"/>
                            </p:stCondLst>
                            <p:childTnLst>
                              <p:par>
                                <p:cTn id="22" presetID="27" presetClass="entr" presetSubtype="0" fill="hold" grpId="0" nodeType="afterEffect">
                                  <p:stCondLst>
                                    <p:cond delay="0"/>
                                  </p:stCondLst>
                                  <p:iterate type="lt">
                                    <p:tmPct val="50000"/>
                                  </p:iterate>
                                  <p:childTnLst>
                                    <p:set>
                                      <p:cBhvr>
                                        <p:cTn id="23" dur="1" fill="hold">
                                          <p:stCondLst>
                                            <p:cond delay="0"/>
                                          </p:stCondLst>
                                        </p:cTn>
                                        <p:tgtEl>
                                          <p:spTgt spid="3">
                                            <p:txEl>
                                              <p:pRg st="3" end="3"/>
                                            </p:txEl>
                                          </p:spTgt>
                                        </p:tgtEl>
                                        <p:attrNameLst>
                                          <p:attrName>style.visibility</p:attrName>
                                        </p:attrNameLst>
                                      </p:cBhvr>
                                      <p:to>
                                        <p:strVal val="visible"/>
                                      </p:to>
                                    </p:set>
                                    <p:anim calcmode="discrete" valueType="clr">
                                      <p:cBhvr override="childStyle">
                                        <p:cTn id="24" dur="80"/>
                                        <p:tgtEl>
                                          <p:spTgt spid="3">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5" dur="80"/>
                                        <p:tgtEl>
                                          <p:spTgt spid="3">
                                            <p:txEl>
                                              <p:pRg st="3" end="3"/>
                                            </p:txEl>
                                          </p:spTgt>
                                        </p:tgtEl>
                                        <p:attrNameLst>
                                          <p:attrName>fillcolor</p:attrName>
                                        </p:attrNameLst>
                                      </p:cBhvr>
                                      <p:tavLst>
                                        <p:tav tm="0">
                                          <p:val>
                                            <p:clrVal>
                                              <a:schemeClr val="accent2"/>
                                            </p:clrVal>
                                          </p:val>
                                        </p:tav>
                                        <p:tav tm="50000">
                                          <p:val>
                                            <p:clrVal>
                                              <a:schemeClr val="hlink"/>
                                            </p:clrVal>
                                          </p:val>
                                        </p:tav>
                                      </p:tavLst>
                                    </p:anim>
                                    <p:set>
                                      <p:cBhvr>
                                        <p:cTn id="26" dur="80"/>
                                        <p:tgtEl>
                                          <p:spTgt spid="3">
                                            <p:txEl>
                                              <p:pRg st="3" end="3"/>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785786" y="1571612"/>
            <a:ext cx="8001056" cy="2554545"/>
          </a:xfrm>
          <a:prstGeom prst="rect">
            <a:avLst/>
          </a:prstGeom>
        </p:spPr>
        <p:txBody>
          <a:bodyPr wrap="square">
            <a:spAutoFit/>
          </a:bodyPr>
          <a:lstStyle/>
          <a:p>
            <a:pPr>
              <a:buNone/>
            </a:pPr>
            <a:r>
              <a:rPr lang="ar-SA" sz="3200" dirty="0" smtClean="0"/>
              <a:t>العملية الأولى (ميكانيكية):</a:t>
            </a:r>
          </a:p>
          <a:p>
            <a:pPr>
              <a:buNone/>
            </a:pPr>
            <a:r>
              <a:rPr lang="ar-SA" sz="3200" dirty="0" smtClean="0">
                <a:solidFill>
                  <a:schemeClr val="accent4">
                    <a:lumMod val="75000"/>
                  </a:schemeClr>
                </a:solidFill>
              </a:rPr>
              <a:t>ويقصد بها رؤية القارئ للتراكيب والكلمات والحروف المكتوبة عن طريق الجهاز البصري.</a:t>
            </a:r>
            <a:br>
              <a:rPr lang="ar-SA" sz="3200" dirty="0" smtClean="0">
                <a:solidFill>
                  <a:schemeClr val="accent4">
                    <a:lumMod val="75000"/>
                  </a:schemeClr>
                </a:solidFill>
              </a:rPr>
            </a:br>
            <a:endParaRPr lang="ar-SA" sz="3200" dirty="0" smtClean="0">
              <a:solidFill>
                <a:schemeClr val="accent4">
                  <a:lumMod val="75000"/>
                </a:schemeClr>
              </a:solidFill>
            </a:endParaRPr>
          </a:p>
          <a:p>
            <a:pPr>
              <a:buNone/>
            </a:pPr>
            <a:endParaRPr lang="ar-SA" sz="3200" dirty="0">
              <a:solidFill>
                <a:schemeClr val="accent4">
                  <a:lumMod val="75000"/>
                </a:schemeClr>
              </a:solidFill>
            </a:endParaRPr>
          </a:p>
        </p:txBody>
      </p:sp>
      <p:sp>
        <p:nvSpPr>
          <p:cNvPr id="5" name="مستطيل 4"/>
          <p:cNvSpPr/>
          <p:nvPr/>
        </p:nvSpPr>
        <p:spPr>
          <a:xfrm>
            <a:off x="642910" y="3286124"/>
            <a:ext cx="8072494" cy="3108543"/>
          </a:xfrm>
          <a:prstGeom prst="rect">
            <a:avLst/>
          </a:prstGeom>
        </p:spPr>
        <p:txBody>
          <a:bodyPr wrap="square">
            <a:spAutoFit/>
          </a:bodyPr>
          <a:lstStyle/>
          <a:p>
            <a:r>
              <a:rPr lang="ar-SA" sz="3200" dirty="0" smtClean="0">
                <a:solidFill>
                  <a:schemeClr val="tx2"/>
                </a:solidFill>
              </a:rPr>
              <a:t>العملية الثانية (عقلية):</a:t>
            </a:r>
          </a:p>
          <a:p>
            <a:r>
              <a:rPr lang="ar-SA" sz="3200" dirty="0" smtClean="0">
                <a:solidFill>
                  <a:schemeClr val="accent4">
                    <a:lumMod val="75000"/>
                  </a:schemeClr>
                </a:solidFill>
              </a:rPr>
              <a:t>يتم خلالها تفسير المعنى، وتشمل الفهم الصريح (المباشر) والفهم الضمني (غير المباشر) والاستنتاج والتذوق، والاستمتاع.</a:t>
            </a:r>
            <a:br>
              <a:rPr lang="ar-SA" sz="3200" dirty="0" smtClean="0">
                <a:solidFill>
                  <a:schemeClr val="accent4">
                    <a:lumMod val="75000"/>
                  </a:schemeClr>
                </a:solidFill>
              </a:rPr>
            </a:br>
            <a:endParaRPr lang="ar-SA" sz="3200" dirty="0" smtClean="0">
              <a:solidFill>
                <a:schemeClr val="accent4">
                  <a:lumMod val="75000"/>
                </a:schemeClr>
              </a:solidFill>
            </a:endParaRPr>
          </a:p>
          <a:p>
            <a:r>
              <a:rPr lang="ar-SA" dirty="0" smtClean="0"/>
              <a:t/>
            </a:r>
            <a:br>
              <a:rPr lang="ar-SA" dirty="0" smtClean="0"/>
            </a:br>
            <a:endParaRPr lang="ar-SA" dirty="0"/>
          </a:p>
        </p:txBody>
      </p:sp>
      <p:sp>
        <p:nvSpPr>
          <p:cNvPr id="6" name="مربع نص 5"/>
          <p:cNvSpPr txBox="1"/>
          <p:nvPr/>
        </p:nvSpPr>
        <p:spPr>
          <a:xfrm>
            <a:off x="2714612" y="571480"/>
            <a:ext cx="4643470" cy="523220"/>
          </a:xfrm>
          <a:prstGeom prst="rect">
            <a:avLst/>
          </a:prstGeom>
          <a:noFill/>
        </p:spPr>
        <p:txBody>
          <a:bodyPr wrap="square" rtlCol="1">
            <a:spAutoFit/>
          </a:bodyPr>
          <a:lstStyle/>
          <a:p>
            <a:pPr algn="ctr"/>
            <a:r>
              <a:rPr lang="ar-SA" sz="2800" dirty="0" smtClean="0">
                <a:solidFill>
                  <a:srgbClr val="FF0000"/>
                </a:solidFill>
                <a:latin typeface="ae_Cortoba" pitchFamily="18" charset="-78"/>
                <a:cs typeface="ae_Cortoba" pitchFamily="18" charset="-78"/>
              </a:rPr>
              <a:t> العمليات المتصلة بالقراءة</a:t>
            </a:r>
            <a:endParaRPr lang="ar-SA" sz="2800" dirty="0">
              <a:solidFill>
                <a:srgbClr val="FF0000"/>
              </a:solidFill>
              <a:latin typeface="ae_Cortoba" pitchFamily="18" charset="-78"/>
              <a:cs typeface="ae_Cortoba" pitchFamily="18" charset="-78"/>
            </a:endParaRPr>
          </a:p>
        </p:txBody>
      </p:sp>
    </p:spTree>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214546" y="428604"/>
            <a:ext cx="5053018" cy="838200"/>
          </a:xfrm>
        </p:spPr>
        <p:txBody>
          <a:bodyPr/>
          <a:lstStyle/>
          <a:p>
            <a:pPr algn="ctr"/>
            <a:r>
              <a:rPr lang="ar-SA" dirty="0" smtClean="0"/>
              <a:t>أهداف تعليم القراءة  </a:t>
            </a:r>
            <a:endParaRPr lang="ar-SA" dirty="0"/>
          </a:p>
        </p:txBody>
      </p:sp>
      <p:sp>
        <p:nvSpPr>
          <p:cNvPr id="3" name="عنصر نائب للمحتوى 2"/>
          <p:cNvSpPr>
            <a:spLocks noGrp="1"/>
          </p:cNvSpPr>
          <p:nvPr>
            <p:ph idx="1"/>
          </p:nvPr>
        </p:nvSpPr>
        <p:spPr/>
        <p:txBody>
          <a:bodyPr>
            <a:normAutofit fontScale="47500" lnSpcReduction="20000"/>
          </a:bodyPr>
          <a:lstStyle/>
          <a:p>
            <a:pPr>
              <a:buNone/>
            </a:pPr>
            <a:r>
              <a:rPr lang="ar-SA" sz="4400" dirty="0" smtClean="0">
                <a:solidFill>
                  <a:schemeClr val="accent4">
                    <a:lumMod val="75000"/>
                  </a:schemeClr>
                </a:solidFill>
              </a:rPr>
              <a:t>     1- تنمية الثروة اللغوية بالألفاظ والأساليب الجديدة.</a:t>
            </a:r>
            <a:br>
              <a:rPr lang="ar-SA" sz="4400" dirty="0" smtClean="0">
                <a:solidFill>
                  <a:schemeClr val="accent4">
                    <a:lumMod val="75000"/>
                  </a:schemeClr>
                </a:solidFill>
              </a:rPr>
            </a:br>
            <a:r>
              <a:rPr lang="ar-SA" sz="4400" dirty="0" smtClean="0">
                <a:solidFill>
                  <a:schemeClr val="accent4">
                    <a:lumMod val="75000"/>
                  </a:schemeClr>
                </a:solidFill>
              </a:rPr>
              <a:t>2- تصحيح ما علق بذهن القارئ من كلمات عامية دارجة.</a:t>
            </a:r>
            <a:br>
              <a:rPr lang="ar-SA" sz="4400" dirty="0" smtClean="0">
                <a:solidFill>
                  <a:schemeClr val="accent4">
                    <a:lumMod val="75000"/>
                  </a:schemeClr>
                </a:solidFill>
              </a:rPr>
            </a:br>
            <a:r>
              <a:rPr lang="ar-SA" sz="4400" dirty="0" smtClean="0">
                <a:solidFill>
                  <a:schemeClr val="accent4">
                    <a:lumMod val="75000"/>
                  </a:schemeClr>
                </a:solidFill>
              </a:rPr>
              <a:t>3- إتقان مهارات القراءة.</a:t>
            </a:r>
            <a:br>
              <a:rPr lang="ar-SA" sz="4400" dirty="0" smtClean="0">
                <a:solidFill>
                  <a:schemeClr val="accent4">
                    <a:lumMod val="75000"/>
                  </a:schemeClr>
                </a:solidFill>
              </a:rPr>
            </a:br>
            <a:r>
              <a:rPr lang="ar-SA" sz="4400" dirty="0" smtClean="0">
                <a:solidFill>
                  <a:schemeClr val="accent4">
                    <a:lumMod val="75000"/>
                  </a:schemeClr>
                </a:solidFill>
              </a:rPr>
              <a:t>4- الإطلاع على سائر أنواع المعرفة في شتي المجالات.</a:t>
            </a:r>
            <a:br>
              <a:rPr lang="ar-SA" sz="4400" dirty="0" smtClean="0">
                <a:solidFill>
                  <a:schemeClr val="accent4">
                    <a:lumMod val="75000"/>
                  </a:schemeClr>
                </a:solidFill>
              </a:rPr>
            </a:br>
            <a:r>
              <a:rPr lang="ar-SA" sz="4400" dirty="0" smtClean="0">
                <a:solidFill>
                  <a:schemeClr val="accent4">
                    <a:lumMod val="75000"/>
                  </a:schemeClr>
                </a:solidFill>
              </a:rPr>
              <a:t>5- إثراء خبرات القارئ وتنمية مهاراته وقدراته الاجتماعية، بتعرف أفكار الآخرين.</a:t>
            </a:r>
            <a:br>
              <a:rPr lang="ar-SA" sz="4400" dirty="0" smtClean="0">
                <a:solidFill>
                  <a:schemeClr val="accent4">
                    <a:lumMod val="75000"/>
                  </a:schemeClr>
                </a:solidFill>
              </a:rPr>
            </a:br>
            <a:r>
              <a:rPr lang="ar-SA" sz="4400" dirty="0" smtClean="0">
                <a:solidFill>
                  <a:schemeClr val="accent4">
                    <a:lumMod val="75000"/>
                  </a:schemeClr>
                </a:solidFill>
              </a:rPr>
              <a:t>6- تكوين أحكام موضوعية متزنة صادرة عن فهم واقتناع.</a:t>
            </a:r>
            <a:br>
              <a:rPr lang="ar-SA" sz="4400" dirty="0" smtClean="0">
                <a:solidFill>
                  <a:schemeClr val="accent4">
                    <a:lumMod val="75000"/>
                  </a:schemeClr>
                </a:solidFill>
              </a:rPr>
            </a:br>
            <a:r>
              <a:rPr lang="ar-SA" sz="4400" dirty="0" smtClean="0">
                <a:solidFill>
                  <a:schemeClr val="accent4">
                    <a:lumMod val="75000"/>
                  </a:schemeClr>
                </a:solidFill>
              </a:rPr>
              <a:t>7- تنمية قدرة القارئ على فهم ما يقرأ والتعبير الصحيح عنه,</a:t>
            </a:r>
            <a:br>
              <a:rPr lang="ar-SA" sz="4400" dirty="0" smtClean="0">
                <a:solidFill>
                  <a:schemeClr val="accent4">
                    <a:lumMod val="75000"/>
                  </a:schemeClr>
                </a:solidFill>
              </a:rPr>
            </a:br>
            <a:r>
              <a:rPr lang="ar-SA" sz="4400" dirty="0" smtClean="0">
                <a:solidFill>
                  <a:schemeClr val="accent4">
                    <a:lumMod val="75000"/>
                  </a:schemeClr>
                </a:solidFill>
              </a:rPr>
              <a:t>8- مساعدة القارئ على مواجهة مشكلات الحياة ومحاولة حلها.</a:t>
            </a:r>
            <a:br>
              <a:rPr lang="ar-SA" sz="4400" dirty="0" smtClean="0">
                <a:solidFill>
                  <a:schemeClr val="accent4">
                    <a:lumMod val="75000"/>
                  </a:schemeClr>
                </a:solidFill>
              </a:rPr>
            </a:br>
            <a:r>
              <a:rPr lang="ar-SA" sz="4400" dirty="0" smtClean="0">
                <a:solidFill>
                  <a:schemeClr val="accent4">
                    <a:lumMod val="75000"/>
                  </a:schemeClr>
                </a:solidFill>
              </a:rPr>
              <a:t>9- تكوين اهتمامات وميول إيجابية.</a:t>
            </a:r>
          </a:p>
          <a:p>
            <a:pPr>
              <a:buNone/>
            </a:pPr>
            <a:r>
              <a:rPr lang="ar-SA" sz="4400" dirty="0" smtClean="0"/>
              <a:t>    </a:t>
            </a:r>
            <a:r>
              <a:rPr lang="ar-SA" sz="4400" dirty="0" smtClean="0">
                <a:solidFill>
                  <a:schemeClr val="accent4">
                    <a:lumMod val="75000"/>
                  </a:schemeClr>
                </a:solidFill>
              </a:rPr>
              <a:t>10- غرس حب القراءة والإطلاع لدي الأطفال.</a:t>
            </a:r>
            <a:br>
              <a:rPr lang="ar-SA" sz="4400" dirty="0" smtClean="0">
                <a:solidFill>
                  <a:schemeClr val="accent4">
                    <a:lumMod val="75000"/>
                  </a:schemeClr>
                </a:solidFill>
              </a:rPr>
            </a:br>
            <a:r>
              <a:rPr lang="ar-SA" sz="4400" dirty="0" smtClean="0">
                <a:solidFill>
                  <a:schemeClr val="accent4">
                    <a:lumMod val="75000"/>
                  </a:schemeClr>
                </a:solidFill>
              </a:rPr>
              <a:t>11-استثمار أوقات الفراغ فيما يفيد، وتجنيب التلاميذ شرور الفراغ غير المستثمر.</a:t>
            </a:r>
            <a:br>
              <a:rPr lang="ar-SA" sz="4400" dirty="0" smtClean="0">
                <a:solidFill>
                  <a:schemeClr val="accent4">
                    <a:lumMod val="75000"/>
                  </a:schemeClr>
                </a:solidFill>
              </a:rPr>
            </a:br>
            <a:r>
              <a:rPr lang="ar-SA" sz="4400" dirty="0" smtClean="0">
                <a:solidFill>
                  <a:schemeClr val="accent4">
                    <a:lumMod val="75000"/>
                  </a:schemeClr>
                </a:solidFill>
              </a:rPr>
              <a:t>12-بناء الشخصية وتربيتها وتهذيبها.</a:t>
            </a:r>
            <a:br>
              <a:rPr lang="ar-SA" sz="4400" dirty="0" smtClean="0">
                <a:solidFill>
                  <a:schemeClr val="accent4">
                    <a:lumMod val="75000"/>
                  </a:schemeClr>
                </a:solidFill>
              </a:rPr>
            </a:br>
            <a:endParaRPr lang="en-US" sz="4400" dirty="0" smtClean="0">
              <a:solidFill>
                <a:schemeClr val="accent4">
                  <a:lumMod val="75000"/>
                </a:schemeClr>
              </a:solidFill>
            </a:endParaRPr>
          </a:p>
          <a:p>
            <a:pPr>
              <a:buNone/>
            </a:pPr>
            <a:r>
              <a:rPr lang="ar-SA" sz="2400" dirty="0" smtClean="0">
                <a:solidFill>
                  <a:schemeClr val="accent4">
                    <a:lumMod val="75000"/>
                  </a:schemeClr>
                </a:solidFill>
              </a:rPr>
              <a:t/>
            </a:r>
            <a:br>
              <a:rPr lang="ar-SA" sz="2400" dirty="0" smtClean="0">
                <a:solidFill>
                  <a:schemeClr val="accent4">
                    <a:lumMod val="75000"/>
                  </a:schemeClr>
                </a:solidFill>
              </a:rPr>
            </a:br>
            <a:endParaRPr lang="ar-SA" sz="2400" dirty="0">
              <a:solidFill>
                <a:schemeClr val="accent4">
                  <a:lumMod val="75000"/>
                </a:schemeClr>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9" presetClass="entr" presetSubtype="0" accel="10000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3" dur="500" fill="hold"/>
                                        <p:tgtEl>
                                          <p:spTgt spid="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4" dur="500" fill="hold"/>
                                        <p:tgtEl>
                                          <p:spTgt spid="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5" dur="500" fill="hold"/>
                                        <p:tgtEl>
                                          <p:spTgt spid="3">
                                            <p:txEl>
                                              <p:pRg st="0" end="0"/>
                                            </p:txEl>
                                          </p:spTgt>
                                        </p:tgtEl>
                                        <p:attrNameLst>
                                          <p:attrName>ppt_y</p:attrName>
                                        </p:attrNameLst>
                                      </p:cBhvr>
                                      <p:tavLst>
                                        <p:tav tm="0">
                                          <p:val>
                                            <p:strVal val="#ppt_y"/>
                                          </p:val>
                                        </p:tav>
                                        <p:tav tm="100000">
                                          <p:val>
                                            <p:strVal val="#ppt_y"/>
                                          </p:val>
                                        </p:tav>
                                      </p:tavLst>
                                    </p:anim>
                                  </p:childTnLst>
                                </p:cTn>
                              </p:par>
                              <p:par>
                                <p:cTn id="16" presetID="39" presetClass="entr" presetSubtype="0" accel="100000" fill="hold" grpId="0" nodeType="with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p:cTn id="18" dur="500" fill="hold"/>
                                        <p:tgtEl>
                                          <p:spTgt spid="3">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9" dur="500" fill="hold"/>
                                        <p:tgtEl>
                                          <p:spTgt spid="3">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0" dur="500" fill="hold"/>
                                        <p:tgtEl>
                                          <p:spTgt spid="3">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21" dur="500" fill="hold"/>
                                        <p:tgtEl>
                                          <p:spTgt spid="3">
                                            <p:txEl>
                                              <p:pRg st="1" end="1"/>
                                            </p:txEl>
                                          </p:spTgt>
                                        </p:tgtEl>
                                        <p:attrNameLst>
                                          <p:attrName>ppt_y</p:attrName>
                                        </p:attrNameLst>
                                      </p:cBhvr>
                                      <p:tavLst>
                                        <p:tav tm="0">
                                          <p:val>
                                            <p:strVal val="#ppt_y"/>
                                          </p:val>
                                        </p:tav>
                                        <p:tav tm="100000">
                                          <p:val>
                                            <p:strVal val="#ppt_y"/>
                                          </p:val>
                                        </p:tav>
                                      </p:tavLst>
                                    </p:anim>
                                  </p:childTnLst>
                                </p:cTn>
                              </p:par>
                              <p:par>
                                <p:cTn id="22" presetID="39" presetClass="entr" presetSubtype="0" accel="100000" fill="hold" grpId="0"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p:cTn id="24" dur="500" fill="hold"/>
                                        <p:tgtEl>
                                          <p:spTgt spid="3">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5" dur="500" fill="hold"/>
                                        <p:tgtEl>
                                          <p:spTgt spid="3">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6" dur="500" fill="hold"/>
                                        <p:tgtEl>
                                          <p:spTgt spid="3">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7"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00364" y="428604"/>
            <a:ext cx="4000528" cy="838200"/>
          </a:xfrm>
        </p:spPr>
        <p:txBody>
          <a:bodyPr>
            <a:normAutofit/>
          </a:bodyPr>
          <a:lstStyle/>
          <a:p>
            <a:pPr algn="ctr"/>
            <a:r>
              <a:rPr lang="ar-SA" dirty="0" smtClean="0"/>
              <a:t>أهمية و فوائد القراءة  </a:t>
            </a:r>
            <a:endParaRPr lang="ar-SA" dirty="0"/>
          </a:p>
        </p:txBody>
      </p:sp>
      <p:sp>
        <p:nvSpPr>
          <p:cNvPr id="3" name="عنصر نائب للمحتوى 2"/>
          <p:cNvSpPr>
            <a:spLocks noGrp="1"/>
          </p:cNvSpPr>
          <p:nvPr>
            <p:ph idx="1"/>
          </p:nvPr>
        </p:nvSpPr>
        <p:spPr>
          <a:xfrm>
            <a:off x="304800" y="1554162"/>
            <a:ext cx="8686800" cy="5018110"/>
          </a:xfrm>
        </p:spPr>
        <p:txBody>
          <a:bodyPr>
            <a:normAutofit fontScale="62500" lnSpcReduction="20000"/>
          </a:bodyPr>
          <a:lstStyle/>
          <a:p>
            <a:pPr marL="514350" indent="-514350">
              <a:buClr>
                <a:schemeClr val="accent4">
                  <a:lumMod val="75000"/>
                </a:schemeClr>
              </a:buClr>
              <a:buSzPct val="103000"/>
              <a:buFont typeface="+mj-lt"/>
              <a:buAutoNum type="arabicPeriod"/>
            </a:pPr>
            <a:r>
              <a:rPr lang="ar-SA" dirty="0" smtClean="0"/>
              <a:t>- أنها مع شقيقتها الكتابة هما مفتاحا العلم.</a:t>
            </a:r>
            <a:endParaRPr lang="en-US" dirty="0" smtClean="0"/>
          </a:p>
          <a:p>
            <a:pPr marL="514350" indent="-514350">
              <a:buClr>
                <a:schemeClr val="accent4">
                  <a:lumMod val="75000"/>
                </a:schemeClr>
              </a:buClr>
              <a:buSzPct val="103000"/>
              <a:buFont typeface="+mj-lt"/>
              <a:buAutoNum type="arabicPeriod"/>
            </a:pPr>
            <a:r>
              <a:rPr lang="ar-SA" dirty="0" smtClean="0"/>
              <a:t>- أنها من أقوى الأسباب لمعرفة الله سبحانه وتعالى وعبادته وطاعته وطاعة رسوله.</a:t>
            </a:r>
            <a:endParaRPr lang="en-US" dirty="0" smtClean="0"/>
          </a:p>
          <a:p>
            <a:pPr marL="514350" indent="-514350">
              <a:buClr>
                <a:schemeClr val="accent4">
                  <a:lumMod val="75000"/>
                </a:schemeClr>
              </a:buClr>
              <a:buSzPct val="103000"/>
              <a:buFont typeface="+mj-lt"/>
              <a:buAutoNum type="arabicPeriod"/>
            </a:pPr>
            <a:r>
              <a:rPr lang="ar-SA" dirty="0" smtClean="0"/>
              <a:t>- أنها من أقوى الأسباب لعمارة الأرض والوصول إلى العلوم المؤدية لذلك.</a:t>
            </a:r>
            <a:endParaRPr lang="en-US" dirty="0" smtClean="0"/>
          </a:p>
          <a:p>
            <a:pPr marL="514350" indent="-514350">
              <a:buClr>
                <a:schemeClr val="accent4">
                  <a:lumMod val="75000"/>
                </a:schemeClr>
              </a:buClr>
              <a:buSzPct val="103000"/>
              <a:buFont typeface="+mj-lt"/>
              <a:buAutoNum type="arabicPeriod"/>
            </a:pPr>
            <a:r>
              <a:rPr lang="ar-SA" dirty="0" smtClean="0"/>
              <a:t>- أنها سبب لمعرفة أحوال الأمم الماضية والاستفادة منها.</a:t>
            </a:r>
            <a:endParaRPr lang="en-US" dirty="0" smtClean="0"/>
          </a:p>
          <a:p>
            <a:pPr marL="514350" indent="-514350">
              <a:buClr>
                <a:schemeClr val="accent4">
                  <a:lumMod val="75000"/>
                </a:schemeClr>
              </a:buClr>
              <a:buSzPct val="103000"/>
              <a:buFont typeface="+mj-lt"/>
              <a:buAutoNum type="arabicPeriod"/>
            </a:pPr>
            <a:r>
              <a:rPr lang="ar-SA" dirty="0" smtClean="0"/>
              <a:t>- أنها سبب لاكتساب المهارات ومعرفة الصناعات النافعة.</a:t>
            </a:r>
            <a:endParaRPr lang="en-US" dirty="0" smtClean="0"/>
          </a:p>
          <a:p>
            <a:pPr marL="514350" indent="-514350">
              <a:buClr>
                <a:schemeClr val="accent4">
                  <a:lumMod val="75000"/>
                </a:schemeClr>
              </a:buClr>
              <a:buSzPct val="103000"/>
              <a:buFont typeface="+mj-lt"/>
              <a:buAutoNum type="arabicPeriod"/>
            </a:pPr>
            <a:r>
              <a:rPr lang="ar-SA" dirty="0" smtClean="0"/>
              <a:t>- أنها سبب لمعرفة الإنسان لما ينفعه ولما يضره في هذه الحياة من العلوم.</a:t>
            </a:r>
            <a:endParaRPr lang="en-US" dirty="0" smtClean="0"/>
          </a:p>
          <a:p>
            <a:pPr marL="514350" indent="-514350">
              <a:buClr>
                <a:schemeClr val="accent4">
                  <a:lumMod val="75000"/>
                </a:schemeClr>
              </a:buClr>
              <a:buSzPct val="103000"/>
              <a:buFont typeface="+mj-lt"/>
              <a:buAutoNum type="arabicPeriod"/>
            </a:pPr>
            <a:r>
              <a:rPr lang="ar-SA" dirty="0" smtClean="0"/>
              <a:t>- أنها سبب لاكتساب الأخلاق الحميدة والصفات العالية والسلوك المستقيم.</a:t>
            </a:r>
            <a:endParaRPr lang="en-US" dirty="0" smtClean="0"/>
          </a:p>
          <a:p>
            <a:pPr marL="514350" indent="-514350">
              <a:buClr>
                <a:schemeClr val="accent4">
                  <a:lumMod val="75000"/>
                </a:schemeClr>
              </a:buClr>
              <a:buSzPct val="103000"/>
              <a:buFont typeface="+mj-lt"/>
              <a:buAutoNum type="arabicPeriod"/>
            </a:pPr>
            <a:r>
              <a:rPr lang="ar-SA" dirty="0" smtClean="0"/>
              <a:t>- أنه يحصل بسببها للإنسان الأجر العظيم والثواب الكبير لا سيما إذا كانت قراءته في كتاب الله أو في الكتب النافعة التي تدله على الخير وتنهاه عن الشر.</a:t>
            </a:r>
            <a:endParaRPr lang="en-US" dirty="0" smtClean="0"/>
          </a:p>
          <a:p>
            <a:pPr marL="514350" indent="-514350">
              <a:buClr>
                <a:schemeClr val="accent4">
                  <a:lumMod val="75000"/>
                </a:schemeClr>
              </a:buClr>
              <a:buSzPct val="103000"/>
              <a:buFont typeface="+mj-lt"/>
              <a:buAutoNum type="arabicPeriod"/>
            </a:pPr>
            <a:r>
              <a:rPr lang="ar-SA" dirty="0" smtClean="0"/>
              <a:t>- أنها سبب لرفعة الإنسان في هذه الحياة وفي الآخرة لأنها من أسباب العلم .</a:t>
            </a:r>
          </a:p>
          <a:p>
            <a:pPr marL="514350" indent="-514350">
              <a:buClr>
                <a:schemeClr val="accent4">
                  <a:lumMod val="75000"/>
                </a:schemeClr>
              </a:buClr>
              <a:buSzPct val="103000"/>
              <a:buFont typeface="+mj-lt"/>
              <a:buAutoNum type="arabicPeriod" startAt="10"/>
            </a:pPr>
            <a:r>
              <a:rPr lang="ar-SA" dirty="0" smtClean="0"/>
              <a:t>- أنها سبب قوي لمعرفة مكائد أعداء الإسلام والمسلمين من الكفرة والملحدين والفرق الضالة ودحضها والحذر منها.</a:t>
            </a:r>
            <a:endParaRPr lang="en-US" dirty="0" smtClean="0"/>
          </a:p>
          <a:p>
            <a:pPr marL="514350" indent="-514350">
              <a:buClr>
                <a:schemeClr val="accent4">
                  <a:lumMod val="75000"/>
                </a:schemeClr>
              </a:buClr>
              <a:buSzPct val="103000"/>
              <a:buFont typeface="+mj-lt"/>
              <a:buAutoNum type="arabicPeriod" startAt="10"/>
            </a:pPr>
            <a:r>
              <a:rPr lang="ar-SA" dirty="0" smtClean="0"/>
              <a:t>- أنها سبب للأنس والترويح عن النفس </a:t>
            </a:r>
            <a:endParaRPr lang="ar-SA"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30" presetClass="entr" presetSubtype="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800" decel="100000"/>
                                        <p:tgtEl>
                                          <p:spTgt spid="3">
                                            <p:txEl>
                                              <p:pRg st="0" end="0"/>
                                            </p:txEl>
                                          </p:spTgt>
                                        </p:tgtEl>
                                      </p:cBhvr>
                                    </p:animEffect>
                                    <p:anim calcmode="lin" valueType="num">
                                      <p:cBhvr>
                                        <p:cTn id="20"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21"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22"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23"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24"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par>
                          <p:cTn id="25" fill="hold">
                            <p:stCondLst>
                              <p:cond delay="1000"/>
                            </p:stCondLst>
                            <p:childTnLst>
                              <p:par>
                                <p:cTn id="26" presetID="30" presetClass="entr" presetSubtype="0" fill="hold" grpId="0" nodeType="after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800" decel="100000"/>
                                        <p:tgtEl>
                                          <p:spTgt spid="3">
                                            <p:txEl>
                                              <p:pRg st="1" end="1"/>
                                            </p:txEl>
                                          </p:spTgt>
                                        </p:tgtEl>
                                      </p:cBhvr>
                                    </p:animEffect>
                                    <p:anim calcmode="lin" valueType="num">
                                      <p:cBhvr>
                                        <p:cTn id="29" dur="800" decel="100000" fill="hold"/>
                                        <p:tgtEl>
                                          <p:spTgt spid="3">
                                            <p:txEl>
                                              <p:pRg st="1" end="1"/>
                                            </p:txEl>
                                          </p:spTgt>
                                        </p:tgtEl>
                                        <p:attrNameLst>
                                          <p:attrName>style.rotation</p:attrName>
                                        </p:attrNameLst>
                                      </p:cBhvr>
                                      <p:tavLst>
                                        <p:tav tm="0">
                                          <p:val>
                                            <p:fltVal val="-90"/>
                                          </p:val>
                                        </p:tav>
                                        <p:tav tm="100000">
                                          <p:val>
                                            <p:fltVal val="0"/>
                                          </p:val>
                                        </p:tav>
                                      </p:tavLst>
                                    </p:anim>
                                    <p:anim calcmode="lin" valueType="num">
                                      <p:cBhvr>
                                        <p:cTn id="30" dur="800" decel="100000" fill="hold"/>
                                        <p:tgtEl>
                                          <p:spTgt spid="3">
                                            <p:txEl>
                                              <p:pRg st="1" end="1"/>
                                            </p:txEl>
                                          </p:spTgt>
                                        </p:tgtEl>
                                        <p:attrNameLst>
                                          <p:attrName>ppt_x</p:attrName>
                                        </p:attrNameLst>
                                      </p:cBhvr>
                                      <p:tavLst>
                                        <p:tav tm="0">
                                          <p:val>
                                            <p:strVal val="#ppt_x+0.4"/>
                                          </p:val>
                                        </p:tav>
                                        <p:tav tm="100000">
                                          <p:val>
                                            <p:strVal val="#ppt_x-0.05"/>
                                          </p:val>
                                        </p:tav>
                                      </p:tavLst>
                                    </p:anim>
                                    <p:anim calcmode="lin" valueType="num">
                                      <p:cBhvr>
                                        <p:cTn id="31" dur="800" decel="100000" fill="hold"/>
                                        <p:tgtEl>
                                          <p:spTgt spid="3">
                                            <p:txEl>
                                              <p:pRg st="1" end="1"/>
                                            </p:txEl>
                                          </p:spTgt>
                                        </p:tgtEl>
                                        <p:attrNameLst>
                                          <p:attrName>ppt_y</p:attrName>
                                        </p:attrNameLst>
                                      </p:cBhvr>
                                      <p:tavLst>
                                        <p:tav tm="0">
                                          <p:val>
                                            <p:strVal val="#ppt_y-0.4"/>
                                          </p:val>
                                        </p:tav>
                                        <p:tav tm="100000">
                                          <p:val>
                                            <p:strVal val="#ppt_y+0.1"/>
                                          </p:val>
                                        </p:tav>
                                      </p:tavLst>
                                    </p:anim>
                                    <p:anim calcmode="lin" valueType="num">
                                      <p:cBhvr>
                                        <p:cTn id="32" dur="200" accel="100000" fill="hold">
                                          <p:stCondLst>
                                            <p:cond delay="800"/>
                                          </p:stCondLst>
                                        </p:cTn>
                                        <p:tgtEl>
                                          <p:spTgt spid="3">
                                            <p:txEl>
                                              <p:pRg st="1" end="1"/>
                                            </p:txEl>
                                          </p:spTgt>
                                        </p:tgtEl>
                                        <p:attrNameLst>
                                          <p:attrName>ppt_x</p:attrName>
                                        </p:attrNameLst>
                                      </p:cBhvr>
                                      <p:tavLst>
                                        <p:tav tm="0">
                                          <p:val>
                                            <p:strVal val="#ppt_x-0.05"/>
                                          </p:val>
                                        </p:tav>
                                        <p:tav tm="100000">
                                          <p:val>
                                            <p:strVal val="#ppt_x"/>
                                          </p:val>
                                        </p:tav>
                                      </p:tavLst>
                                    </p:anim>
                                    <p:anim calcmode="lin" valueType="num">
                                      <p:cBhvr>
                                        <p:cTn id="33" dur="200" accel="100000" fill="hold">
                                          <p:stCondLst>
                                            <p:cond delay="800"/>
                                          </p:stCondLst>
                                        </p:cTn>
                                        <p:tgtEl>
                                          <p:spTgt spid="3">
                                            <p:txEl>
                                              <p:pRg st="1" end="1"/>
                                            </p:txEl>
                                          </p:spTgt>
                                        </p:tgtEl>
                                        <p:attrNameLst>
                                          <p:attrName>ppt_y</p:attrName>
                                        </p:attrNameLst>
                                      </p:cBhvr>
                                      <p:tavLst>
                                        <p:tav tm="0">
                                          <p:val>
                                            <p:strVal val="#ppt_y+0.1"/>
                                          </p:val>
                                        </p:tav>
                                        <p:tav tm="100000">
                                          <p:val>
                                            <p:strVal val="#ppt_y"/>
                                          </p:val>
                                        </p:tav>
                                      </p:tavLst>
                                    </p:anim>
                                  </p:childTnLst>
                                </p:cTn>
                              </p:par>
                            </p:childTnLst>
                          </p:cTn>
                        </p:par>
                        <p:par>
                          <p:cTn id="34" fill="hold">
                            <p:stCondLst>
                              <p:cond delay="2000"/>
                            </p:stCondLst>
                            <p:childTnLst>
                              <p:par>
                                <p:cTn id="35" presetID="30" presetClass="entr" presetSubtype="0" fill="hold" grpId="0" nodeType="afterEffect">
                                  <p:stCondLst>
                                    <p:cond delay="0"/>
                                  </p:stCondLst>
                                  <p:childTnLst>
                                    <p:set>
                                      <p:cBhvr>
                                        <p:cTn id="36" dur="1" fill="hold">
                                          <p:stCondLst>
                                            <p:cond delay="0"/>
                                          </p:stCondLst>
                                        </p:cTn>
                                        <p:tgtEl>
                                          <p:spTgt spid="3">
                                            <p:txEl>
                                              <p:pRg st="2" end="2"/>
                                            </p:txEl>
                                          </p:spTgt>
                                        </p:tgtEl>
                                        <p:attrNameLst>
                                          <p:attrName>style.visibility</p:attrName>
                                        </p:attrNameLst>
                                      </p:cBhvr>
                                      <p:to>
                                        <p:strVal val="visible"/>
                                      </p:to>
                                    </p:set>
                                    <p:animEffect transition="in" filter="fade">
                                      <p:cBhvr>
                                        <p:cTn id="37" dur="800" decel="100000"/>
                                        <p:tgtEl>
                                          <p:spTgt spid="3">
                                            <p:txEl>
                                              <p:pRg st="2" end="2"/>
                                            </p:txEl>
                                          </p:spTgt>
                                        </p:tgtEl>
                                      </p:cBhvr>
                                    </p:animEffect>
                                    <p:anim calcmode="lin" valueType="num">
                                      <p:cBhvr>
                                        <p:cTn id="38" dur="800" decel="100000" fill="hold"/>
                                        <p:tgtEl>
                                          <p:spTgt spid="3">
                                            <p:txEl>
                                              <p:pRg st="2" end="2"/>
                                            </p:txEl>
                                          </p:spTgt>
                                        </p:tgtEl>
                                        <p:attrNameLst>
                                          <p:attrName>style.rotation</p:attrName>
                                        </p:attrNameLst>
                                      </p:cBhvr>
                                      <p:tavLst>
                                        <p:tav tm="0">
                                          <p:val>
                                            <p:fltVal val="-90"/>
                                          </p:val>
                                        </p:tav>
                                        <p:tav tm="100000">
                                          <p:val>
                                            <p:fltVal val="0"/>
                                          </p:val>
                                        </p:tav>
                                      </p:tavLst>
                                    </p:anim>
                                    <p:anim calcmode="lin" valueType="num">
                                      <p:cBhvr>
                                        <p:cTn id="39" dur="800" decel="100000" fill="hold"/>
                                        <p:tgtEl>
                                          <p:spTgt spid="3">
                                            <p:txEl>
                                              <p:pRg st="2" end="2"/>
                                            </p:txEl>
                                          </p:spTgt>
                                        </p:tgtEl>
                                        <p:attrNameLst>
                                          <p:attrName>ppt_x</p:attrName>
                                        </p:attrNameLst>
                                      </p:cBhvr>
                                      <p:tavLst>
                                        <p:tav tm="0">
                                          <p:val>
                                            <p:strVal val="#ppt_x+0.4"/>
                                          </p:val>
                                        </p:tav>
                                        <p:tav tm="100000">
                                          <p:val>
                                            <p:strVal val="#ppt_x-0.05"/>
                                          </p:val>
                                        </p:tav>
                                      </p:tavLst>
                                    </p:anim>
                                    <p:anim calcmode="lin" valueType="num">
                                      <p:cBhvr>
                                        <p:cTn id="40" dur="800" decel="100000" fill="hold"/>
                                        <p:tgtEl>
                                          <p:spTgt spid="3">
                                            <p:txEl>
                                              <p:pRg st="2" end="2"/>
                                            </p:txEl>
                                          </p:spTgt>
                                        </p:tgtEl>
                                        <p:attrNameLst>
                                          <p:attrName>ppt_y</p:attrName>
                                        </p:attrNameLst>
                                      </p:cBhvr>
                                      <p:tavLst>
                                        <p:tav tm="0">
                                          <p:val>
                                            <p:strVal val="#ppt_y-0.4"/>
                                          </p:val>
                                        </p:tav>
                                        <p:tav tm="100000">
                                          <p:val>
                                            <p:strVal val="#ppt_y+0.1"/>
                                          </p:val>
                                        </p:tav>
                                      </p:tavLst>
                                    </p:anim>
                                    <p:anim calcmode="lin" valueType="num">
                                      <p:cBhvr>
                                        <p:cTn id="41" dur="200" accel="100000" fill="hold">
                                          <p:stCondLst>
                                            <p:cond delay="800"/>
                                          </p:stCondLst>
                                        </p:cTn>
                                        <p:tgtEl>
                                          <p:spTgt spid="3">
                                            <p:txEl>
                                              <p:pRg st="2" end="2"/>
                                            </p:txEl>
                                          </p:spTgt>
                                        </p:tgtEl>
                                        <p:attrNameLst>
                                          <p:attrName>ppt_x</p:attrName>
                                        </p:attrNameLst>
                                      </p:cBhvr>
                                      <p:tavLst>
                                        <p:tav tm="0">
                                          <p:val>
                                            <p:strVal val="#ppt_x-0.05"/>
                                          </p:val>
                                        </p:tav>
                                        <p:tav tm="100000">
                                          <p:val>
                                            <p:strVal val="#ppt_x"/>
                                          </p:val>
                                        </p:tav>
                                      </p:tavLst>
                                    </p:anim>
                                    <p:anim calcmode="lin" valueType="num">
                                      <p:cBhvr>
                                        <p:cTn id="42" dur="200" accel="100000" fill="hold">
                                          <p:stCondLst>
                                            <p:cond delay="800"/>
                                          </p:stCondLst>
                                        </p:cTn>
                                        <p:tgtEl>
                                          <p:spTgt spid="3">
                                            <p:txEl>
                                              <p:pRg st="2" end="2"/>
                                            </p:txEl>
                                          </p:spTgt>
                                        </p:tgtEl>
                                        <p:attrNameLst>
                                          <p:attrName>ppt_y</p:attrName>
                                        </p:attrNameLst>
                                      </p:cBhvr>
                                      <p:tavLst>
                                        <p:tav tm="0">
                                          <p:val>
                                            <p:strVal val="#ppt_y+0.1"/>
                                          </p:val>
                                        </p:tav>
                                        <p:tav tm="100000">
                                          <p:val>
                                            <p:strVal val="#ppt_y"/>
                                          </p:val>
                                        </p:tav>
                                      </p:tavLst>
                                    </p:anim>
                                  </p:childTnLst>
                                </p:cTn>
                              </p:par>
                            </p:childTnLst>
                          </p:cTn>
                        </p:par>
                        <p:par>
                          <p:cTn id="43" fill="hold">
                            <p:stCondLst>
                              <p:cond delay="3000"/>
                            </p:stCondLst>
                            <p:childTnLst>
                              <p:par>
                                <p:cTn id="44" presetID="30" presetClass="entr" presetSubtype="0" fill="hold" grpId="0" nodeType="afterEffect">
                                  <p:stCondLst>
                                    <p:cond delay="0"/>
                                  </p:stCondLst>
                                  <p:childTnLst>
                                    <p:set>
                                      <p:cBhvr>
                                        <p:cTn id="45" dur="1" fill="hold">
                                          <p:stCondLst>
                                            <p:cond delay="0"/>
                                          </p:stCondLst>
                                        </p:cTn>
                                        <p:tgtEl>
                                          <p:spTgt spid="3">
                                            <p:txEl>
                                              <p:pRg st="3" end="3"/>
                                            </p:txEl>
                                          </p:spTgt>
                                        </p:tgtEl>
                                        <p:attrNameLst>
                                          <p:attrName>style.visibility</p:attrName>
                                        </p:attrNameLst>
                                      </p:cBhvr>
                                      <p:to>
                                        <p:strVal val="visible"/>
                                      </p:to>
                                    </p:set>
                                    <p:animEffect transition="in" filter="fade">
                                      <p:cBhvr>
                                        <p:cTn id="46" dur="800" decel="100000"/>
                                        <p:tgtEl>
                                          <p:spTgt spid="3">
                                            <p:txEl>
                                              <p:pRg st="3" end="3"/>
                                            </p:txEl>
                                          </p:spTgt>
                                        </p:tgtEl>
                                      </p:cBhvr>
                                    </p:animEffect>
                                    <p:anim calcmode="lin" valueType="num">
                                      <p:cBhvr>
                                        <p:cTn id="47" dur="800" decel="100000" fill="hold"/>
                                        <p:tgtEl>
                                          <p:spTgt spid="3">
                                            <p:txEl>
                                              <p:pRg st="3" end="3"/>
                                            </p:txEl>
                                          </p:spTgt>
                                        </p:tgtEl>
                                        <p:attrNameLst>
                                          <p:attrName>style.rotation</p:attrName>
                                        </p:attrNameLst>
                                      </p:cBhvr>
                                      <p:tavLst>
                                        <p:tav tm="0">
                                          <p:val>
                                            <p:fltVal val="-90"/>
                                          </p:val>
                                        </p:tav>
                                        <p:tav tm="100000">
                                          <p:val>
                                            <p:fltVal val="0"/>
                                          </p:val>
                                        </p:tav>
                                      </p:tavLst>
                                    </p:anim>
                                    <p:anim calcmode="lin" valueType="num">
                                      <p:cBhvr>
                                        <p:cTn id="48" dur="800" decel="100000" fill="hold"/>
                                        <p:tgtEl>
                                          <p:spTgt spid="3">
                                            <p:txEl>
                                              <p:pRg st="3" end="3"/>
                                            </p:txEl>
                                          </p:spTgt>
                                        </p:tgtEl>
                                        <p:attrNameLst>
                                          <p:attrName>ppt_x</p:attrName>
                                        </p:attrNameLst>
                                      </p:cBhvr>
                                      <p:tavLst>
                                        <p:tav tm="0">
                                          <p:val>
                                            <p:strVal val="#ppt_x+0.4"/>
                                          </p:val>
                                        </p:tav>
                                        <p:tav tm="100000">
                                          <p:val>
                                            <p:strVal val="#ppt_x-0.05"/>
                                          </p:val>
                                        </p:tav>
                                      </p:tavLst>
                                    </p:anim>
                                    <p:anim calcmode="lin" valueType="num">
                                      <p:cBhvr>
                                        <p:cTn id="49" dur="800" decel="100000" fill="hold"/>
                                        <p:tgtEl>
                                          <p:spTgt spid="3">
                                            <p:txEl>
                                              <p:pRg st="3" end="3"/>
                                            </p:txEl>
                                          </p:spTgt>
                                        </p:tgtEl>
                                        <p:attrNameLst>
                                          <p:attrName>ppt_y</p:attrName>
                                        </p:attrNameLst>
                                      </p:cBhvr>
                                      <p:tavLst>
                                        <p:tav tm="0">
                                          <p:val>
                                            <p:strVal val="#ppt_y-0.4"/>
                                          </p:val>
                                        </p:tav>
                                        <p:tav tm="100000">
                                          <p:val>
                                            <p:strVal val="#ppt_y+0.1"/>
                                          </p:val>
                                        </p:tav>
                                      </p:tavLst>
                                    </p:anim>
                                    <p:anim calcmode="lin" valueType="num">
                                      <p:cBhvr>
                                        <p:cTn id="50" dur="200" accel="100000" fill="hold">
                                          <p:stCondLst>
                                            <p:cond delay="800"/>
                                          </p:stCondLst>
                                        </p:cTn>
                                        <p:tgtEl>
                                          <p:spTgt spid="3">
                                            <p:txEl>
                                              <p:pRg st="3" end="3"/>
                                            </p:txEl>
                                          </p:spTgt>
                                        </p:tgtEl>
                                        <p:attrNameLst>
                                          <p:attrName>ppt_x</p:attrName>
                                        </p:attrNameLst>
                                      </p:cBhvr>
                                      <p:tavLst>
                                        <p:tav tm="0">
                                          <p:val>
                                            <p:strVal val="#ppt_x-0.05"/>
                                          </p:val>
                                        </p:tav>
                                        <p:tav tm="100000">
                                          <p:val>
                                            <p:strVal val="#ppt_x"/>
                                          </p:val>
                                        </p:tav>
                                      </p:tavLst>
                                    </p:anim>
                                    <p:anim calcmode="lin" valueType="num">
                                      <p:cBhvr>
                                        <p:cTn id="51" dur="200" accel="100000" fill="hold">
                                          <p:stCondLst>
                                            <p:cond delay="800"/>
                                          </p:stCondLst>
                                        </p:cTn>
                                        <p:tgtEl>
                                          <p:spTgt spid="3">
                                            <p:txEl>
                                              <p:pRg st="3" end="3"/>
                                            </p:txEl>
                                          </p:spTgt>
                                        </p:tgtEl>
                                        <p:attrNameLst>
                                          <p:attrName>ppt_y</p:attrName>
                                        </p:attrNameLst>
                                      </p:cBhvr>
                                      <p:tavLst>
                                        <p:tav tm="0">
                                          <p:val>
                                            <p:strVal val="#ppt_y+0.1"/>
                                          </p:val>
                                        </p:tav>
                                        <p:tav tm="100000">
                                          <p:val>
                                            <p:strVal val="#ppt_y"/>
                                          </p:val>
                                        </p:tav>
                                      </p:tavLst>
                                    </p:anim>
                                  </p:childTnLst>
                                </p:cTn>
                              </p:par>
                            </p:childTnLst>
                          </p:cTn>
                        </p:par>
                        <p:par>
                          <p:cTn id="52" fill="hold">
                            <p:stCondLst>
                              <p:cond delay="4000"/>
                            </p:stCondLst>
                            <p:childTnLst>
                              <p:par>
                                <p:cTn id="53" presetID="30" presetClass="entr" presetSubtype="0" fill="hold" grpId="0" nodeType="after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Effect transition="in" filter="fade">
                                      <p:cBhvr>
                                        <p:cTn id="55" dur="800" decel="100000"/>
                                        <p:tgtEl>
                                          <p:spTgt spid="3">
                                            <p:txEl>
                                              <p:pRg st="4" end="4"/>
                                            </p:txEl>
                                          </p:spTgt>
                                        </p:tgtEl>
                                      </p:cBhvr>
                                    </p:animEffect>
                                    <p:anim calcmode="lin" valueType="num">
                                      <p:cBhvr>
                                        <p:cTn id="56" dur="800" decel="100000" fill="hold"/>
                                        <p:tgtEl>
                                          <p:spTgt spid="3">
                                            <p:txEl>
                                              <p:pRg st="4" end="4"/>
                                            </p:txEl>
                                          </p:spTgt>
                                        </p:tgtEl>
                                        <p:attrNameLst>
                                          <p:attrName>style.rotation</p:attrName>
                                        </p:attrNameLst>
                                      </p:cBhvr>
                                      <p:tavLst>
                                        <p:tav tm="0">
                                          <p:val>
                                            <p:fltVal val="-90"/>
                                          </p:val>
                                        </p:tav>
                                        <p:tav tm="100000">
                                          <p:val>
                                            <p:fltVal val="0"/>
                                          </p:val>
                                        </p:tav>
                                      </p:tavLst>
                                    </p:anim>
                                    <p:anim calcmode="lin" valueType="num">
                                      <p:cBhvr>
                                        <p:cTn id="57" dur="800" decel="100000" fill="hold"/>
                                        <p:tgtEl>
                                          <p:spTgt spid="3">
                                            <p:txEl>
                                              <p:pRg st="4" end="4"/>
                                            </p:txEl>
                                          </p:spTgt>
                                        </p:tgtEl>
                                        <p:attrNameLst>
                                          <p:attrName>ppt_x</p:attrName>
                                        </p:attrNameLst>
                                      </p:cBhvr>
                                      <p:tavLst>
                                        <p:tav tm="0">
                                          <p:val>
                                            <p:strVal val="#ppt_x+0.4"/>
                                          </p:val>
                                        </p:tav>
                                        <p:tav tm="100000">
                                          <p:val>
                                            <p:strVal val="#ppt_x-0.05"/>
                                          </p:val>
                                        </p:tav>
                                      </p:tavLst>
                                    </p:anim>
                                    <p:anim calcmode="lin" valueType="num">
                                      <p:cBhvr>
                                        <p:cTn id="58" dur="800" decel="100000" fill="hold"/>
                                        <p:tgtEl>
                                          <p:spTgt spid="3">
                                            <p:txEl>
                                              <p:pRg st="4" end="4"/>
                                            </p:txEl>
                                          </p:spTgt>
                                        </p:tgtEl>
                                        <p:attrNameLst>
                                          <p:attrName>ppt_y</p:attrName>
                                        </p:attrNameLst>
                                      </p:cBhvr>
                                      <p:tavLst>
                                        <p:tav tm="0">
                                          <p:val>
                                            <p:strVal val="#ppt_y-0.4"/>
                                          </p:val>
                                        </p:tav>
                                        <p:tav tm="100000">
                                          <p:val>
                                            <p:strVal val="#ppt_y+0.1"/>
                                          </p:val>
                                        </p:tav>
                                      </p:tavLst>
                                    </p:anim>
                                    <p:anim calcmode="lin" valueType="num">
                                      <p:cBhvr>
                                        <p:cTn id="59" dur="200" accel="100000" fill="hold">
                                          <p:stCondLst>
                                            <p:cond delay="800"/>
                                          </p:stCondLst>
                                        </p:cTn>
                                        <p:tgtEl>
                                          <p:spTgt spid="3">
                                            <p:txEl>
                                              <p:pRg st="4" end="4"/>
                                            </p:txEl>
                                          </p:spTgt>
                                        </p:tgtEl>
                                        <p:attrNameLst>
                                          <p:attrName>ppt_x</p:attrName>
                                        </p:attrNameLst>
                                      </p:cBhvr>
                                      <p:tavLst>
                                        <p:tav tm="0">
                                          <p:val>
                                            <p:strVal val="#ppt_x-0.05"/>
                                          </p:val>
                                        </p:tav>
                                        <p:tav tm="100000">
                                          <p:val>
                                            <p:strVal val="#ppt_x"/>
                                          </p:val>
                                        </p:tav>
                                      </p:tavLst>
                                    </p:anim>
                                    <p:anim calcmode="lin" valueType="num">
                                      <p:cBhvr>
                                        <p:cTn id="60" dur="200" accel="100000" fill="hold">
                                          <p:stCondLst>
                                            <p:cond delay="800"/>
                                          </p:stCondLst>
                                        </p:cTn>
                                        <p:tgtEl>
                                          <p:spTgt spid="3">
                                            <p:txEl>
                                              <p:pRg st="4" end="4"/>
                                            </p:txEl>
                                          </p:spTgt>
                                        </p:tgtEl>
                                        <p:attrNameLst>
                                          <p:attrName>ppt_y</p:attrName>
                                        </p:attrNameLst>
                                      </p:cBhvr>
                                      <p:tavLst>
                                        <p:tav tm="0">
                                          <p:val>
                                            <p:strVal val="#ppt_y+0.1"/>
                                          </p:val>
                                        </p:tav>
                                        <p:tav tm="100000">
                                          <p:val>
                                            <p:strVal val="#ppt_y"/>
                                          </p:val>
                                        </p:tav>
                                      </p:tavLst>
                                    </p:anim>
                                  </p:childTnLst>
                                </p:cTn>
                              </p:par>
                            </p:childTnLst>
                          </p:cTn>
                        </p:par>
                        <p:par>
                          <p:cTn id="61" fill="hold">
                            <p:stCondLst>
                              <p:cond delay="5000"/>
                            </p:stCondLst>
                            <p:childTnLst>
                              <p:par>
                                <p:cTn id="62" presetID="30" presetClass="entr" presetSubtype="0" fill="hold" grpId="0" nodeType="afterEffect">
                                  <p:stCondLst>
                                    <p:cond delay="0"/>
                                  </p:stCondLst>
                                  <p:childTnLst>
                                    <p:set>
                                      <p:cBhvr>
                                        <p:cTn id="63" dur="1" fill="hold">
                                          <p:stCondLst>
                                            <p:cond delay="0"/>
                                          </p:stCondLst>
                                        </p:cTn>
                                        <p:tgtEl>
                                          <p:spTgt spid="3">
                                            <p:txEl>
                                              <p:pRg st="5" end="5"/>
                                            </p:txEl>
                                          </p:spTgt>
                                        </p:tgtEl>
                                        <p:attrNameLst>
                                          <p:attrName>style.visibility</p:attrName>
                                        </p:attrNameLst>
                                      </p:cBhvr>
                                      <p:to>
                                        <p:strVal val="visible"/>
                                      </p:to>
                                    </p:set>
                                    <p:animEffect transition="in" filter="fade">
                                      <p:cBhvr>
                                        <p:cTn id="64" dur="800" decel="100000"/>
                                        <p:tgtEl>
                                          <p:spTgt spid="3">
                                            <p:txEl>
                                              <p:pRg st="5" end="5"/>
                                            </p:txEl>
                                          </p:spTgt>
                                        </p:tgtEl>
                                      </p:cBhvr>
                                    </p:animEffect>
                                    <p:anim calcmode="lin" valueType="num">
                                      <p:cBhvr>
                                        <p:cTn id="65" dur="800" decel="100000" fill="hold"/>
                                        <p:tgtEl>
                                          <p:spTgt spid="3">
                                            <p:txEl>
                                              <p:pRg st="5" end="5"/>
                                            </p:txEl>
                                          </p:spTgt>
                                        </p:tgtEl>
                                        <p:attrNameLst>
                                          <p:attrName>style.rotation</p:attrName>
                                        </p:attrNameLst>
                                      </p:cBhvr>
                                      <p:tavLst>
                                        <p:tav tm="0">
                                          <p:val>
                                            <p:fltVal val="-90"/>
                                          </p:val>
                                        </p:tav>
                                        <p:tav tm="100000">
                                          <p:val>
                                            <p:fltVal val="0"/>
                                          </p:val>
                                        </p:tav>
                                      </p:tavLst>
                                    </p:anim>
                                    <p:anim calcmode="lin" valueType="num">
                                      <p:cBhvr>
                                        <p:cTn id="66" dur="800" decel="100000" fill="hold"/>
                                        <p:tgtEl>
                                          <p:spTgt spid="3">
                                            <p:txEl>
                                              <p:pRg st="5" end="5"/>
                                            </p:txEl>
                                          </p:spTgt>
                                        </p:tgtEl>
                                        <p:attrNameLst>
                                          <p:attrName>ppt_x</p:attrName>
                                        </p:attrNameLst>
                                      </p:cBhvr>
                                      <p:tavLst>
                                        <p:tav tm="0">
                                          <p:val>
                                            <p:strVal val="#ppt_x+0.4"/>
                                          </p:val>
                                        </p:tav>
                                        <p:tav tm="100000">
                                          <p:val>
                                            <p:strVal val="#ppt_x-0.05"/>
                                          </p:val>
                                        </p:tav>
                                      </p:tavLst>
                                    </p:anim>
                                    <p:anim calcmode="lin" valueType="num">
                                      <p:cBhvr>
                                        <p:cTn id="67" dur="800" decel="100000" fill="hold"/>
                                        <p:tgtEl>
                                          <p:spTgt spid="3">
                                            <p:txEl>
                                              <p:pRg st="5" end="5"/>
                                            </p:txEl>
                                          </p:spTgt>
                                        </p:tgtEl>
                                        <p:attrNameLst>
                                          <p:attrName>ppt_y</p:attrName>
                                        </p:attrNameLst>
                                      </p:cBhvr>
                                      <p:tavLst>
                                        <p:tav tm="0">
                                          <p:val>
                                            <p:strVal val="#ppt_y-0.4"/>
                                          </p:val>
                                        </p:tav>
                                        <p:tav tm="100000">
                                          <p:val>
                                            <p:strVal val="#ppt_y+0.1"/>
                                          </p:val>
                                        </p:tav>
                                      </p:tavLst>
                                    </p:anim>
                                    <p:anim calcmode="lin" valueType="num">
                                      <p:cBhvr>
                                        <p:cTn id="68" dur="200" accel="100000" fill="hold">
                                          <p:stCondLst>
                                            <p:cond delay="800"/>
                                          </p:stCondLst>
                                        </p:cTn>
                                        <p:tgtEl>
                                          <p:spTgt spid="3">
                                            <p:txEl>
                                              <p:pRg st="5" end="5"/>
                                            </p:txEl>
                                          </p:spTgt>
                                        </p:tgtEl>
                                        <p:attrNameLst>
                                          <p:attrName>ppt_x</p:attrName>
                                        </p:attrNameLst>
                                      </p:cBhvr>
                                      <p:tavLst>
                                        <p:tav tm="0">
                                          <p:val>
                                            <p:strVal val="#ppt_x-0.05"/>
                                          </p:val>
                                        </p:tav>
                                        <p:tav tm="100000">
                                          <p:val>
                                            <p:strVal val="#ppt_x"/>
                                          </p:val>
                                        </p:tav>
                                      </p:tavLst>
                                    </p:anim>
                                    <p:anim calcmode="lin" valueType="num">
                                      <p:cBhvr>
                                        <p:cTn id="69" dur="200" accel="100000" fill="hold">
                                          <p:stCondLst>
                                            <p:cond delay="800"/>
                                          </p:stCondLst>
                                        </p:cTn>
                                        <p:tgtEl>
                                          <p:spTgt spid="3">
                                            <p:txEl>
                                              <p:pRg st="5" end="5"/>
                                            </p:txEl>
                                          </p:spTgt>
                                        </p:tgtEl>
                                        <p:attrNameLst>
                                          <p:attrName>ppt_y</p:attrName>
                                        </p:attrNameLst>
                                      </p:cBhvr>
                                      <p:tavLst>
                                        <p:tav tm="0">
                                          <p:val>
                                            <p:strVal val="#ppt_y+0.1"/>
                                          </p:val>
                                        </p:tav>
                                        <p:tav tm="100000">
                                          <p:val>
                                            <p:strVal val="#ppt_y"/>
                                          </p:val>
                                        </p:tav>
                                      </p:tavLst>
                                    </p:anim>
                                  </p:childTnLst>
                                </p:cTn>
                              </p:par>
                            </p:childTnLst>
                          </p:cTn>
                        </p:par>
                        <p:par>
                          <p:cTn id="70" fill="hold">
                            <p:stCondLst>
                              <p:cond delay="6000"/>
                            </p:stCondLst>
                            <p:childTnLst>
                              <p:par>
                                <p:cTn id="71" presetID="30" presetClass="entr" presetSubtype="0" fill="hold" grpId="0" nodeType="afterEffect">
                                  <p:stCondLst>
                                    <p:cond delay="0"/>
                                  </p:stCondLst>
                                  <p:childTnLst>
                                    <p:set>
                                      <p:cBhvr>
                                        <p:cTn id="72" dur="1" fill="hold">
                                          <p:stCondLst>
                                            <p:cond delay="0"/>
                                          </p:stCondLst>
                                        </p:cTn>
                                        <p:tgtEl>
                                          <p:spTgt spid="3">
                                            <p:txEl>
                                              <p:pRg st="6" end="6"/>
                                            </p:txEl>
                                          </p:spTgt>
                                        </p:tgtEl>
                                        <p:attrNameLst>
                                          <p:attrName>style.visibility</p:attrName>
                                        </p:attrNameLst>
                                      </p:cBhvr>
                                      <p:to>
                                        <p:strVal val="visible"/>
                                      </p:to>
                                    </p:set>
                                    <p:animEffect transition="in" filter="fade">
                                      <p:cBhvr>
                                        <p:cTn id="73" dur="800" decel="100000"/>
                                        <p:tgtEl>
                                          <p:spTgt spid="3">
                                            <p:txEl>
                                              <p:pRg st="6" end="6"/>
                                            </p:txEl>
                                          </p:spTgt>
                                        </p:tgtEl>
                                      </p:cBhvr>
                                    </p:animEffect>
                                    <p:anim calcmode="lin" valueType="num">
                                      <p:cBhvr>
                                        <p:cTn id="74" dur="800" decel="100000" fill="hold"/>
                                        <p:tgtEl>
                                          <p:spTgt spid="3">
                                            <p:txEl>
                                              <p:pRg st="6" end="6"/>
                                            </p:txEl>
                                          </p:spTgt>
                                        </p:tgtEl>
                                        <p:attrNameLst>
                                          <p:attrName>style.rotation</p:attrName>
                                        </p:attrNameLst>
                                      </p:cBhvr>
                                      <p:tavLst>
                                        <p:tav tm="0">
                                          <p:val>
                                            <p:fltVal val="-90"/>
                                          </p:val>
                                        </p:tav>
                                        <p:tav tm="100000">
                                          <p:val>
                                            <p:fltVal val="0"/>
                                          </p:val>
                                        </p:tav>
                                      </p:tavLst>
                                    </p:anim>
                                    <p:anim calcmode="lin" valueType="num">
                                      <p:cBhvr>
                                        <p:cTn id="75" dur="800" decel="100000" fill="hold"/>
                                        <p:tgtEl>
                                          <p:spTgt spid="3">
                                            <p:txEl>
                                              <p:pRg st="6" end="6"/>
                                            </p:txEl>
                                          </p:spTgt>
                                        </p:tgtEl>
                                        <p:attrNameLst>
                                          <p:attrName>ppt_x</p:attrName>
                                        </p:attrNameLst>
                                      </p:cBhvr>
                                      <p:tavLst>
                                        <p:tav tm="0">
                                          <p:val>
                                            <p:strVal val="#ppt_x+0.4"/>
                                          </p:val>
                                        </p:tav>
                                        <p:tav tm="100000">
                                          <p:val>
                                            <p:strVal val="#ppt_x-0.05"/>
                                          </p:val>
                                        </p:tav>
                                      </p:tavLst>
                                    </p:anim>
                                    <p:anim calcmode="lin" valueType="num">
                                      <p:cBhvr>
                                        <p:cTn id="76" dur="800" decel="100000" fill="hold"/>
                                        <p:tgtEl>
                                          <p:spTgt spid="3">
                                            <p:txEl>
                                              <p:pRg st="6" end="6"/>
                                            </p:txEl>
                                          </p:spTgt>
                                        </p:tgtEl>
                                        <p:attrNameLst>
                                          <p:attrName>ppt_y</p:attrName>
                                        </p:attrNameLst>
                                      </p:cBhvr>
                                      <p:tavLst>
                                        <p:tav tm="0">
                                          <p:val>
                                            <p:strVal val="#ppt_y-0.4"/>
                                          </p:val>
                                        </p:tav>
                                        <p:tav tm="100000">
                                          <p:val>
                                            <p:strVal val="#ppt_y+0.1"/>
                                          </p:val>
                                        </p:tav>
                                      </p:tavLst>
                                    </p:anim>
                                    <p:anim calcmode="lin" valueType="num">
                                      <p:cBhvr>
                                        <p:cTn id="77" dur="200" accel="100000" fill="hold">
                                          <p:stCondLst>
                                            <p:cond delay="800"/>
                                          </p:stCondLst>
                                        </p:cTn>
                                        <p:tgtEl>
                                          <p:spTgt spid="3">
                                            <p:txEl>
                                              <p:pRg st="6" end="6"/>
                                            </p:txEl>
                                          </p:spTgt>
                                        </p:tgtEl>
                                        <p:attrNameLst>
                                          <p:attrName>ppt_x</p:attrName>
                                        </p:attrNameLst>
                                      </p:cBhvr>
                                      <p:tavLst>
                                        <p:tav tm="0">
                                          <p:val>
                                            <p:strVal val="#ppt_x-0.05"/>
                                          </p:val>
                                        </p:tav>
                                        <p:tav tm="100000">
                                          <p:val>
                                            <p:strVal val="#ppt_x"/>
                                          </p:val>
                                        </p:tav>
                                      </p:tavLst>
                                    </p:anim>
                                    <p:anim calcmode="lin" valueType="num">
                                      <p:cBhvr>
                                        <p:cTn id="78" dur="200" accel="100000" fill="hold">
                                          <p:stCondLst>
                                            <p:cond delay="800"/>
                                          </p:stCondLst>
                                        </p:cTn>
                                        <p:tgtEl>
                                          <p:spTgt spid="3">
                                            <p:txEl>
                                              <p:pRg st="6" end="6"/>
                                            </p:txEl>
                                          </p:spTgt>
                                        </p:tgtEl>
                                        <p:attrNameLst>
                                          <p:attrName>ppt_y</p:attrName>
                                        </p:attrNameLst>
                                      </p:cBhvr>
                                      <p:tavLst>
                                        <p:tav tm="0">
                                          <p:val>
                                            <p:strVal val="#ppt_y+0.1"/>
                                          </p:val>
                                        </p:tav>
                                        <p:tav tm="100000">
                                          <p:val>
                                            <p:strVal val="#ppt_y"/>
                                          </p:val>
                                        </p:tav>
                                      </p:tavLst>
                                    </p:anim>
                                  </p:childTnLst>
                                </p:cTn>
                              </p:par>
                            </p:childTnLst>
                          </p:cTn>
                        </p:par>
                        <p:par>
                          <p:cTn id="79" fill="hold">
                            <p:stCondLst>
                              <p:cond delay="7000"/>
                            </p:stCondLst>
                            <p:childTnLst>
                              <p:par>
                                <p:cTn id="80" presetID="30" presetClass="entr" presetSubtype="0" fill="hold" grpId="0" nodeType="afterEffect">
                                  <p:stCondLst>
                                    <p:cond delay="0"/>
                                  </p:stCondLst>
                                  <p:childTnLst>
                                    <p:set>
                                      <p:cBhvr>
                                        <p:cTn id="81" dur="1" fill="hold">
                                          <p:stCondLst>
                                            <p:cond delay="0"/>
                                          </p:stCondLst>
                                        </p:cTn>
                                        <p:tgtEl>
                                          <p:spTgt spid="3">
                                            <p:txEl>
                                              <p:pRg st="7" end="7"/>
                                            </p:txEl>
                                          </p:spTgt>
                                        </p:tgtEl>
                                        <p:attrNameLst>
                                          <p:attrName>style.visibility</p:attrName>
                                        </p:attrNameLst>
                                      </p:cBhvr>
                                      <p:to>
                                        <p:strVal val="visible"/>
                                      </p:to>
                                    </p:set>
                                    <p:animEffect transition="in" filter="fade">
                                      <p:cBhvr>
                                        <p:cTn id="82" dur="800" decel="100000"/>
                                        <p:tgtEl>
                                          <p:spTgt spid="3">
                                            <p:txEl>
                                              <p:pRg st="7" end="7"/>
                                            </p:txEl>
                                          </p:spTgt>
                                        </p:tgtEl>
                                      </p:cBhvr>
                                    </p:animEffect>
                                    <p:anim calcmode="lin" valueType="num">
                                      <p:cBhvr>
                                        <p:cTn id="83" dur="800" decel="100000" fill="hold"/>
                                        <p:tgtEl>
                                          <p:spTgt spid="3">
                                            <p:txEl>
                                              <p:pRg st="7" end="7"/>
                                            </p:txEl>
                                          </p:spTgt>
                                        </p:tgtEl>
                                        <p:attrNameLst>
                                          <p:attrName>style.rotation</p:attrName>
                                        </p:attrNameLst>
                                      </p:cBhvr>
                                      <p:tavLst>
                                        <p:tav tm="0">
                                          <p:val>
                                            <p:fltVal val="-90"/>
                                          </p:val>
                                        </p:tav>
                                        <p:tav tm="100000">
                                          <p:val>
                                            <p:fltVal val="0"/>
                                          </p:val>
                                        </p:tav>
                                      </p:tavLst>
                                    </p:anim>
                                    <p:anim calcmode="lin" valueType="num">
                                      <p:cBhvr>
                                        <p:cTn id="84" dur="800" decel="100000" fill="hold"/>
                                        <p:tgtEl>
                                          <p:spTgt spid="3">
                                            <p:txEl>
                                              <p:pRg st="7" end="7"/>
                                            </p:txEl>
                                          </p:spTgt>
                                        </p:tgtEl>
                                        <p:attrNameLst>
                                          <p:attrName>ppt_x</p:attrName>
                                        </p:attrNameLst>
                                      </p:cBhvr>
                                      <p:tavLst>
                                        <p:tav tm="0">
                                          <p:val>
                                            <p:strVal val="#ppt_x+0.4"/>
                                          </p:val>
                                        </p:tav>
                                        <p:tav tm="100000">
                                          <p:val>
                                            <p:strVal val="#ppt_x-0.05"/>
                                          </p:val>
                                        </p:tav>
                                      </p:tavLst>
                                    </p:anim>
                                    <p:anim calcmode="lin" valueType="num">
                                      <p:cBhvr>
                                        <p:cTn id="85" dur="800" decel="100000" fill="hold"/>
                                        <p:tgtEl>
                                          <p:spTgt spid="3">
                                            <p:txEl>
                                              <p:pRg st="7" end="7"/>
                                            </p:txEl>
                                          </p:spTgt>
                                        </p:tgtEl>
                                        <p:attrNameLst>
                                          <p:attrName>ppt_y</p:attrName>
                                        </p:attrNameLst>
                                      </p:cBhvr>
                                      <p:tavLst>
                                        <p:tav tm="0">
                                          <p:val>
                                            <p:strVal val="#ppt_y-0.4"/>
                                          </p:val>
                                        </p:tav>
                                        <p:tav tm="100000">
                                          <p:val>
                                            <p:strVal val="#ppt_y+0.1"/>
                                          </p:val>
                                        </p:tav>
                                      </p:tavLst>
                                    </p:anim>
                                    <p:anim calcmode="lin" valueType="num">
                                      <p:cBhvr>
                                        <p:cTn id="86" dur="200" accel="100000" fill="hold">
                                          <p:stCondLst>
                                            <p:cond delay="800"/>
                                          </p:stCondLst>
                                        </p:cTn>
                                        <p:tgtEl>
                                          <p:spTgt spid="3">
                                            <p:txEl>
                                              <p:pRg st="7" end="7"/>
                                            </p:txEl>
                                          </p:spTgt>
                                        </p:tgtEl>
                                        <p:attrNameLst>
                                          <p:attrName>ppt_x</p:attrName>
                                        </p:attrNameLst>
                                      </p:cBhvr>
                                      <p:tavLst>
                                        <p:tav tm="0">
                                          <p:val>
                                            <p:strVal val="#ppt_x-0.05"/>
                                          </p:val>
                                        </p:tav>
                                        <p:tav tm="100000">
                                          <p:val>
                                            <p:strVal val="#ppt_x"/>
                                          </p:val>
                                        </p:tav>
                                      </p:tavLst>
                                    </p:anim>
                                    <p:anim calcmode="lin" valueType="num">
                                      <p:cBhvr>
                                        <p:cTn id="87" dur="200" accel="100000" fill="hold">
                                          <p:stCondLst>
                                            <p:cond delay="800"/>
                                          </p:stCondLst>
                                        </p:cTn>
                                        <p:tgtEl>
                                          <p:spTgt spid="3">
                                            <p:txEl>
                                              <p:pRg st="7" end="7"/>
                                            </p:txEl>
                                          </p:spTgt>
                                        </p:tgtEl>
                                        <p:attrNameLst>
                                          <p:attrName>ppt_y</p:attrName>
                                        </p:attrNameLst>
                                      </p:cBhvr>
                                      <p:tavLst>
                                        <p:tav tm="0">
                                          <p:val>
                                            <p:strVal val="#ppt_y+0.1"/>
                                          </p:val>
                                        </p:tav>
                                        <p:tav tm="100000">
                                          <p:val>
                                            <p:strVal val="#ppt_y"/>
                                          </p:val>
                                        </p:tav>
                                      </p:tavLst>
                                    </p:anim>
                                  </p:childTnLst>
                                </p:cTn>
                              </p:par>
                            </p:childTnLst>
                          </p:cTn>
                        </p:par>
                        <p:par>
                          <p:cTn id="88" fill="hold">
                            <p:stCondLst>
                              <p:cond delay="8000"/>
                            </p:stCondLst>
                            <p:childTnLst>
                              <p:par>
                                <p:cTn id="89" presetID="30" presetClass="entr" presetSubtype="0" fill="hold" grpId="0" nodeType="afterEffect">
                                  <p:stCondLst>
                                    <p:cond delay="0"/>
                                  </p:stCondLst>
                                  <p:childTnLst>
                                    <p:set>
                                      <p:cBhvr>
                                        <p:cTn id="90" dur="1" fill="hold">
                                          <p:stCondLst>
                                            <p:cond delay="0"/>
                                          </p:stCondLst>
                                        </p:cTn>
                                        <p:tgtEl>
                                          <p:spTgt spid="3">
                                            <p:txEl>
                                              <p:pRg st="8" end="8"/>
                                            </p:txEl>
                                          </p:spTgt>
                                        </p:tgtEl>
                                        <p:attrNameLst>
                                          <p:attrName>style.visibility</p:attrName>
                                        </p:attrNameLst>
                                      </p:cBhvr>
                                      <p:to>
                                        <p:strVal val="visible"/>
                                      </p:to>
                                    </p:set>
                                    <p:animEffect transition="in" filter="fade">
                                      <p:cBhvr>
                                        <p:cTn id="91" dur="800" decel="100000"/>
                                        <p:tgtEl>
                                          <p:spTgt spid="3">
                                            <p:txEl>
                                              <p:pRg st="8" end="8"/>
                                            </p:txEl>
                                          </p:spTgt>
                                        </p:tgtEl>
                                      </p:cBhvr>
                                    </p:animEffect>
                                    <p:anim calcmode="lin" valueType="num">
                                      <p:cBhvr>
                                        <p:cTn id="92" dur="800" decel="100000" fill="hold"/>
                                        <p:tgtEl>
                                          <p:spTgt spid="3">
                                            <p:txEl>
                                              <p:pRg st="8" end="8"/>
                                            </p:txEl>
                                          </p:spTgt>
                                        </p:tgtEl>
                                        <p:attrNameLst>
                                          <p:attrName>style.rotation</p:attrName>
                                        </p:attrNameLst>
                                      </p:cBhvr>
                                      <p:tavLst>
                                        <p:tav tm="0">
                                          <p:val>
                                            <p:fltVal val="-90"/>
                                          </p:val>
                                        </p:tav>
                                        <p:tav tm="100000">
                                          <p:val>
                                            <p:fltVal val="0"/>
                                          </p:val>
                                        </p:tav>
                                      </p:tavLst>
                                    </p:anim>
                                    <p:anim calcmode="lin" valueType="num">
                                      <p:cBhvr>
                                        <p:cTn id="93" dur="800" decel="100000" fill="hold"/>
                                        <p:tgtEl>
                                          <p:spTgt spid="3">
                                            <p:txEl>
                                              <p:pRg st="8" end="8"/>
                                            </p:txEl>
                                          </p:spTgt>
                                        </p:tgtEl>
                                        <p:attrNameLst>
                                          <p:attrName>ppt_x</p:attrName>
                                        </p:attrNameLst>
                                      </p:cBhvr>
                                      <p:tavLst>
                                        <p:tav tm="0">
                                          <p:val>
                                            <p:strVal val="#ppt_x+0.4"/>
                                          </p:val>
                                        </p:tav>
                                        <p:tav tm="100000">
                                          <p:val>
                                            <p:strVal val="#ppt_x-0.05"/>
                                          </p:val>
                                        </p:tav>
                                      </p:tavLst>
                                    </p:anim>
                                    <p:anim calcmode="lin" valueType="num">
                                      <p:cBhvr>
                                        <p:cTn id="94" dur="800" decel="100000" fill="hold"/>
                                        <p:tgtEl>
                                          <p:spTgt spid="3">
                                            <p:txEl>
                                              <p:pRg st="8" end="8"/>
                                            </p:txEl>
                                          </p:spTgt>
                                        </p:tgtEl>
                                        <p:attrNameLst>
                                          <p:attrName>ppt_y</p:attrName>
                                        </p:attrNameLst>
                                      </p:cBhvr>
                                      <p:tavLst>
                                        <p:tav tm="0">
                                          <p:val>
                                            <p:strVal val="#ppt_y-0.4"/>
                                          </p:val>
                                        </p:tav>
                                        <p:tav tm="100000">
                                          <p:val>
                                            <p:strVal val="#ppt_y+0.1"/>
                                          </p:val>
                                        </p:tav>
                                      </p:tavLst>
                                    </p:anim>
                                    <p:anim calcmode="lin" valueType="num">
                                      <p:cBhvr>
                                        <p:cTn id="95" dur="200" accel="100000" fill="hold">
                                          <p:stCondLst>
                                            <p:cond delay="800"/>
                                          </p:stCondLst>
                                        </p:cTn>
                                        <p:tgtEl>
                                          <p:spTgt spid="3">
                                            <p:txEl>
                                              <p:pRg st="8" end="8"/>
                                            </p:txEl>
                                          </p:spTgt>
                                        </p:tgtEl>
                                        <p:attrNameLst>
                                          <p:attrName>ppt_x</p:attrName>
                                        </p:attrNameLst>
                                      </p:cBhvr>
                                      <p:tavLst>
                                        <p:tav tm="0">
                                          <p:val>
                                            <p:strVal val="#ppt_x-0.05"/>
                                          </p:val>
                                        </p:tav>
                                        <p:tav tm="100000">
                                          <p:val>
                                            <p:strVal val="#ppt_x"/>
                                          </p:val>
                                        </p:tav>
                                      </p:tavLst>
                                    </p:anim>
                                    <p:anim calcmode="lin" valueType="num">
                                      <p:cBhvr>
                                        <p:cTn id="96" dur="200" accel="100000" fill="hold">
                                          <p:stCondLst>
                                            <p:cond delay="800"/>
                                          </p:stCondLst>
                                        </p:cTn>
                                        <p:tgtEl>
                                          <p:spTgt spid="3">
                                            <p:txEl>
                                              <p:pRg st="8" end="8"/>
                                            </p:txEl>
                                          </p:spTgt>
                                        </p:tgtEl>
                                        <p:attrNameLst>
                                          <p:attrName>ppt_y</p:attrName>
                                        </p:attrNameLst>
                                      </p:cBhvr>
                                      <p:tavLst>
                                        <p:tav tm="0">
                                          <p:val>
                                            <p:strVal val="#ppt_y+0.1"/>
                                          </p:val>
                                        </p:tav>
                                        <p:tav tm="100000">
                                          <p:val>
                                            <p:strVal val="#ppt_y"/>
                                          </p:val>
                                        </p:tav>
                                      </p:tavLst>
                                    </p:anim>
                                  </p:childTnLst>
                                </p:cTn>
                              </p:par>
                            </p:childTnLst>
                          </p:cTn>
                        </p:par>
                        <p:par>
                          <p:cTn id="97" fill="hold">
                            <p:stCondLst>
                              <p:cond delay="9000"/>
                            </p:stCondLst>
                            <p:childTnLst>
                              <p:par>
                                <p:cTn id="98" presetID="30" presetClass="entr" presetSubtype="0" fill="hold" grpId="0" nodeType="afterEffect">
                                  <p:stCondLst>
                                    <p:cond delay="0"/>
                                  </p:stCondLst>
                                  <p:childTnLst>
                                    <p:set>
                                      <p:cBhvr>
                                        <p:cTn id="99" dur="1" fill="hold">
                                          <p:stCondLst>
                                            <p:cond delay="0"/>
                                          </p:stCondLst>
                                        </p:cTn>
                                        <p:tgtEl>
                                          <p:spTgt spid="3">
                                            <p:txEl>
                                              <p:pRg st="9" end="9"/>
                                            </p:txEl>
                                          </p:spTgt>
                                        </p:tgtEl>
                                        <p:attrNameLst>
                                          <p:attrName>style.visibility</p:attrName>
                                        </p:attrNameLst>
                                      </p:cBhvr>
                                      <p:to>
                                        <p:strVal val="visible"/>
                                      </p:to>
                                    </p:set>
                                    <p:animEffect transition="in" filter="fade">
                                      <p:cBhvr>
                                        <p:cTn id="100" dur="800" decel="100000"/>
                                        <p:tgtEl>
                                          <p:spTgt spid="3">
                                            <p:txEl>
                                              <p:pRg st="9" end="9"/>
                                            </p:txEl>
                                          </p:spTgt>
                                        </p:tgtEl>
                                      </p:cBhvr>
                                    </p:animEffect>
                                    <p:anim calcmode="lin" valueType="num">
                                      <p:cBhvr>
                                        <p:cTn id="101" dur="800" decel="100000" fill="hold"/>
                                        <p:tgtEl>
                                          <p:spTgt spid="3">
                                            <p:txEl>
                                              <p:pRg st="9" end="9"/>
                                            </p:txEl>
                                          </p:spTgt>
                                        </p:tgtEl>
                                        <p:attrNameLst>
                                          <p:attrName>style.rotation</p:attrName>
                                        </p:attrNameLst>
                                      </p:cBhvr>
                                      <p:tavLst>
                                        <p:tav tm="0">
                                          <p:val>
                                            <p:fltVal val="-90"/>
                                          </p:val>
                                        </p:tav>
                                        <p:tav tm="100000">
                                          <p:val>
                                            <p:fltVal val="0"/>
                                          </p:val>
                                        </p:tav>
                                      </p:tavLst>
                                    </p:anim>
                                    <p:anim calcmode="lin" valueType="num">
                                      <p:cBhvr>
                                        <p:cTn id="102" dur="800" decel="100000" fill="hold"/>
                                        <p:tgtEl>
                                          <p:spTgt spid="3">
                                            <p:txEl>
                                              <p:pRg st="9" end="9"/>
                                            </p:txEl>
                                          </p:spTgt>
                                        </p:tgtEl>
                                        <p:attrNameLst>
                                          <p:attrName>ppt_x</p:attrName>
                                        </p:attrNameLst>
                                      </p:cBhvr>
                                      <p:tavLst>
                                        <p:tav tm="0">
                                          <p:val>
                                            <p:strVal val="#ppt_x+0.4"/>
                                          </p:val>
                                        </p:tav>
                                        <p:tav tm="100000">
                                          <p:val>
                                            <p:strVal val="#ppt_x-0.05"/>
                                          </p:val>
                                        </p:tav>
                                      </p:tavLst>
                                    </p:anim>
                                    <p:anim calcmode="lin" valueType="num">
                                      <p:cBhvr>
                                        <p:cTn id="103" dur="800" decel="100000" fill="hold"/>
                                        <p:tgtEl>
                                          <p:spTgt spid="3">
                                            <p:txEl>
                                              <p:pRg st="9" end="9"/>
                                            </p:txEl>
                                          </p:spTgt>
                                        </p:tgtEl>
                                        <p:attrNameLst>
                                          <p:attrName>ppt_y</p:attrName>
                                        </p:attrNameLst>
                                      </p:cBhvr>
                                      <p:tavLst>
                                        <p:tav tm="0">
                                          <p:val>
                                            <p:strVal val="#ppt_y-0.4"/>
                                          </p:val>
                                        </p:tav>
                                        <p:tav tm="100000">
                                          <p:val>
                                            <p:strVal val="#ppt_y+0.1"/>
                                          </p:val>
                                        </p:tav>
                                      </p:tavLst>
                                    </p:anim>
                                    <p:anim calcmode="lin" valueType="num">
                                      <p:cBhvr>
                                        <p:cTn id="104" dur="200" accel="100000" fill="hold">
                                          <p:stCondLst>
                                            <p:cond delay="800"/>
                                          </p:stCondLst>
                                        </p:cTn>
                                        <p:tgtEl>
                                          <p:spTgt spid="3">
                                            <p:txEl>
                                              <p:pRg st="9" end="9"/>
                                            </p:txEl>
                                          </p:spTgt>
                                        </p:tgtEl>
                                        <p:attrNameLst>
                                          <p:attrName>ppt_x</p:attrName>
                                        </p:attrNameLst>
                                      </p:cBhvr>
                                      <p:tavLst>
                                        <p:tav tm="0">
                                          <p:val>
                                            <p:strVal val="#ppt_x-0.05"/>
                                          </p:val>
                                        </p:tav>
                                        <p:tav tm="100000">
                                          <p:val>
                                            <p:strVal val="#ppt_x"/>
                                          </p:val>
                                        </p:tav>
                                      </p:tavLst>
                                    </p:anim>
                                    <p:anim calcmode="lin" valueType="num">
                                      <p:cBhvr>
                                        <p:cTn id="105" dur="200" accel="100000" fill="hold">
                                          <p:stCondLst>
                                            <p:cond delay="800"/>
                                          </p:stCondLst>
                                        </p:cTn>
                                        <p:tgtEl>
                                          <p:spTgt spid="3">
                                            <p:txEl>
                                              <p:pRg st="9" end="9"/>
                                            </p:txEl>
                                          </p:spTgt>
                                        </p:tgtEl>
                                        <p:attrNameLst>
                                          <p:attrName>ppt_y</p:attrName>
                                        </p:attrNameLst>
                                      </p:cBhvr>
                                      <p:tavLst>
                                        <p:tav tm="0">
                                          <p:val>
                                            <p:strVal val="#ppt_y+0.1"/>
                                          </p:val>
                                        </p:tav>
                                        <p:tav tm="100000">
                                          <p:val>
                                            <p:strVal val="#ppt_y"/>
                                          </p:val>
                                        </p:tav>
                                      </p:tavLst>
                                    </p:anim>
                                  </p:childTnLst>
                                </p:cTn>
                              </p:par>
                            </p:childTnLst>
                          </p:cTn>
                        </p:par>
                        <p:par>
                          <p:cTn id="106" fill="hold">
                            <p:stCondLst>
                              <p:cond delay="10000"/>
                            </p:stCondLst>
                            <p:childTnLst>
                              <p:par>
                                <p:cTn id="107" presetID="30" presetClass="entr" presetSubtype="0" fill="hold" grpId="0" nodeType="afterEffect">
                                  <p:stCondLst>
                                    <p:cond delay="0"/>
                                  </p:stCondLst>
                                  <p:childTnLst>
                                    <p:set>
                                      <p:cBhvr>
                                        <p:cTn id="108" dur="1" fill="hold">
                                          <p:stCondLst>
                                            <p:cond delay="0"/>
                                          </p:stCondLst>
                                        </p:cTn>
                                        <p:tgtEl>
                                          <p:spTgt spid="3">
                                            <p:txEl>
                                              <p:pRg st="10" end="10"/>
                                            </p:txEl>
                                          </p:spTgt>
                                        </p:tgtEl>
                                        <p:attrNameLst>
                                          <p:attrName>style.visibility</p:attrName>
                                        </p:attrNameLst>
                                      </p:cBhvr>
                                      <p:to>
                                        <p:strVal val="visible"/>
                                      </p:to>
                                    </p:set>
                                    <p:animEffect transition="in" filter="fade">
                                      <p:cBhvr>
                                        <p:cTn id="109" dur="800" decel="100000"/>
                                        <p:tgtEl>
                                          <p:spTgt spid="3">
                                            <p:txEl>
                                              <p:pRg st="10" end="10"/>
                                            </p:txEl>
                                          </p:spTgt>
                                        </p:tgtEl>
                                      </p:cBhvr>
                                    </p:animEffect>
                                    <p:anim calcmode="lin" valueType="num">
                                      <p:cBhvr>
                                        <p:cTn id="110" dur="800" decel="100000" fill="hold"/>
                                        <p:tgtEl>
                                          <p:spTgt spid="3">
                                            <p:txEl>
                                              <p:pRg st="10" end="10"/>
                                            </p:txEl>
                                          </p:spTgt>
                                        </p:tgtEl>
                                        <p:attrNameLst>
                                          <p:attrName>style.rotation</p:attrName>
                                        </p:attrNameLst>
                                      </p:cBhvr>
                                      <p:tavLst>
                                        <p:tav tm="0">
                                          <p:val>
                                            <p:fltVal val="-90"/>
                                          </p:val>
                                        </p:tav>
                                        <p:tav tm="100000">
                                          <p:val>
                                            <p:fltVal val="0"/>
                                          </p:val>
                                        </p:tav>
                                      </p:tavLst>
                                    </p:anim>
                                    <p:anim calcmode="lin" valueType="num">
                                      <p:cBhvr>
                                        <p:cTn id="111" dur="800" decel="100000" fill="hold"/>
                                        <p:tgtEl>
                                          <p:spTgt spid="3">
                                            <p:txEl>
                                              <p:pRg st="10" end="10"/>
                                            </p:txEl>
                                          </p:spTgt>
                                        </p:tgtEl>
                                        <p:attrNameLst>
                                          <p:attrName>ppt_x</p:attrName>
                                        </p:attrNameLst>
                                      </p:cBhvr>
                                      <p:tavLst>
                                        <p:tav tm="0">
                                          <p:val>
                                            <p:strVal val="#ppt_x+0.4"/>
                                          </p:val>
                                        </p:tav>
                                        <p:tav tm="100000">
                                          <p:val>
                                            <p:strVal val="#ppt_x-0.05"/>
                                          </p:val>
                                        </p:tav>
                                      </p:tavLst>
                                    </p:anim>
                                    <p:anim calcmode="lin" valueType="num">
                                      <p:cBhvr>
                                        <p:cTn id="112" dur="800" decel="100000" fill="hold"/>
                                        <p:tgtEl>
                                          <p:spTgt spid="3">
                                            <p:txEl>
                                              <p:pRg st="10" end="10"/>
                                            </p:txEl>
                                          </p:spTgt>
                                        </p:tgtEl>
                                        <p:attrNameLst>
                                          <p:attrName>ppt_y</p:attrName>
                                        </p:attrNameLst>
                                      </p:cBhvr>
                                      <p:tavLst>
                                        <p:tav tm="0">
                                          <p:val>
                                            <p:strVal val="#ppt_y-0.4"/>
                                          </p:val>
                                        </p:tav>
                                        <p:tav tm="100000">
                                          <p:val>
                                            <p:strVal val="#ppt_y+0.1"/>
                                          </p:val>
                                        </p:tav>
                                      </p:tavLst>
                                    </p:anim>
                                    <p:anim calcmode="lin" valueType="num">
                                      <p:cBhvr>
                                        <p:cTn id="113" dur="200" accel="100000" fill="hold">
                                          <p:stCondLst>
                                            <p:cond delay="800"/>
                                          </p:stCondLst>
                                        </p:cTn>
                                        <p:tgtEl>
                                          <p:spTgt spid="3">
                                            <p:txEl>
                                              <p:pRg st="10" end="10"/>
                                            </p:txEl>
                                          </p:spTgt>
                                        </p:tgtEl>
                                        <p:attrNameLst>
                                          <p:attrName>ppt_x</p:attrName>
                                        </p:attrNameLst>
                                      </p:cBhvr>
                                      <p:tavLst>
                                        <p:tav tm="0">
                                          <p:val>
                                            <p:strVal val="#ppt_x-0.05"/>
                                          </p:val>
                                        </p:tav>
                                        <p:tav tm="100000">
                                          <p:val>
                                            <p:strVal val="#ppt_x"/>
                                          </p:val>
                                        </p:tav>
                                      </p:tavLst>
                                    </p:anim>
                                    <p:anim calcmode="lin" valueType="num">
                                      <p:cBhvr>
                                        <p:cTn id="114" dur="200" accel="100000" fill="hold">
                                          <p:stCondLst>
                                            <p:cond delay="800"/>
                                          </p:stCondLst>
                                        </p:cTn>
                                        <p:tgtEl>
                                          <p:spTgt spid="3">
                                            <p:txEl>
                                              <p:pRg st="10" end="10"/>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500042"/>
            <a:ext cx="5767398" cy="838200"/>
          </a:xfrm>
        </p:spPr>
        <p:txBody>
          <a:bodyPr/>
          <a:lstStyle/>
          <a:p>
            <a:pPr algn="ctr"/>
            <a:r>
              <a:rPr lang="ar-SA" dirty="0" smtClean="0"/>
              <a:t>أنواع القراءة من حيث الغرض </a:t>
            </a:r>
            <a:endParaRPr lang="ar-SA" dirty="0"/>
          </a:p>
        </p:txBody>
      </p:sp>
      <p:sp>
        <p:nvSpPr>
          <p:cNvPr id="3" name="عنصر نائب للمحتوى 2"/>
          <p:cNvSpPr>
            <a:spLocks noGrp="1"/>
          </p:cNvSpPr>
          <p:nvPr>
            <p:ph idx="1"/>
          </p:nvPr>
        </p:nvSpPr>
        <p:spPr/>
        <p:txBody>
          <a:bodyPr>
            <a:normAutofit fontScale="85000" lnSpcReduction="20000"/>
          </a:bodyPr>
          <a:lstStyle/>
          <a:p>
            <a:pPr>
              <a:buNone/>
            </a:pPr>
            <a:r>
              <a:rPr lang="ar-SA" sz="2800" dirty="0" smtClean="0"/>
              <a:t>1- القراءة الوظيفية:</a:t>
            </a:r>
          </a:p>
          <a:p>
            <a:pPr>
              <a:buNone/>
            </a:pPr>
            <a:r>
              <a:rPr lang="ar-SA" sz="2800" dirty="0" smtClean="0">
                <a:solidFill>
                  <a:schemeClr val="accent4">
                    <a:lumMod val="75000"/>
                  </a:schemeClr>
                </a:solidFill>
              </a:rPr>
              <a:t>ويقصد بها القراءة التي يوظفها القارئ حسب تخصصه أو وظيفته فمثلا تختلف قراءات الكبار أو الموظفين عن قراءات طلاب المدارس الثانوية أو الكليات .</a:t>
            </a:r>
            <a:br>
              <a:rPr lang="ar-SA" sz="2800" dirty="0" smtClean="0">
                <a:solidFill>
                  <a:schemeClr val="accent4">
                    <a:lumMod val="75000"/>
                  </a:schemeClr>
                </a:solidFill>
              </a:rPr>
            </a:br>
            <a:endParaRPr lang="ar-SA" sz="2800" dirty="0" smtClean="0">
              <a:solidFill>
                <a:schemeClr val="accent4">
                  <a:lumMod val="75000"/>
                </a:schemeClr>
              </a:solidFill>
            </a:endParaRPr>
          </a:p>
          <a:p>
            <a:pPr>
              <a:buNone/>
            </a:pPr>
            <a:r>
              <a:rPr lang="ar-SA" sz="2800" dirty="0" smtClean="0"/>
              <a:t>2- القراءة التثقيفية:</a:t>
            </a:r>
          </a:p>
          <a:p>
            <a:pPr>
              <a:buNone/>
            </a:pPr>
            <a:r>
              <a:rPr lang="ar-SA" sz="2800" dirty="0" smtClean="0">
                <a:solidFill>
                  <a:schemeClr val="accent4">
                    <a:lumMod val="75000"/>
                  </a:schemeClr>
                </a:solidFill>
              </a:rPr>
              <a:t>وهي نوع من القراءة يتم بدافع المبادرة الشخصية من القارئ فيتصل بمصادر المعلومات للاستزادة من المعلومات العامة ومعرفة الأحداث الجارية والوقوف على وجهات النظر المختلفة في قضية ما والإطلاع على المعلومات الأساسية في مجالات مختلفة.</a:t>
            </a:r>
            <a:br>
              <a:rPr lang="ar-SA" sz="2800" dirty="0" smtClean="0">
                <a:solidFill>
                  <a:schemeClr val="accent4">
                    <a:lumMod val="75000"/>
                  </a:schemeClr>
                </a:solidFill>
              </a:rPr>
            </a:br>
            <a:r>
              <a:rPr lang="ar-SA" sz="2800" dirty="0" smtClean="0">
                <a:solidFill>
                  <a:schemeClr val="accent4">
                    <a:lumMod val="75000"/>
                  </a:schemeClr>
                </a:solidFill>
              </a:rPr>
              <a:t>وهذا النوع من القراءة مهم في تكوين الإنسان المثقف الذي يلم بأطراف المعرفة الإنسانية.</a:t>
            </a:r>
            <a:br>
              <a:rPr lang="ar-SA" sz="2800" dirty="0" smtClean="0">
                <a:solidFill>
                  <a:schemeClr val="accent4">
                    <a:lumMod val="75000"/>
                  </a:schemeClr>
                </a:solidFill>
              </a:rPr>
            </a:br>
            <a:endParaRPr lang="ar-SA" sz="2800" dirty="0">
              <a:solidFill>
                <a:schemeClr val="accent4">
                  <a:lumMod val="75000"/>
                </a:schemeClr>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500"/>
                                        <p:tgtEl>
                                          <p:spTgt spid="3">
                                            <p:txEl>
                                              <p:pRg st="2" end="2"/>
                                            </p:txEl>
                                          </p:spTgt>
                                        </p:tgtEl>
                                      </p:cBhvr>
                                    </p:animEffect>
                                  </p:childTnLst>
                                </p:cTn>
                              </p:par>
                            </p:childTnLst>
                          </p:cTn>
                        </p:par>
                        <p:par>
                          <p:cTn id="22" fill="hold">
                            <p:stCondLst>
                              <p:cond delay="500"/>
                            </p:stCondLst>
                            <p:childTnLst>
                              <p:par>
                                <p:cTn id="23" presetID="10"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رحلة">
  <a:themeElements>
    <a:clrScheme name="رحلة">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رحلة">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رحلة">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373</TotalTime>
  <Words>733</Words>
  <Application>Microsoft Office PowerPoint</Application>
  <PresentationFormat>عرض على الشاشة (3:4)‏</PresentationFormat>
  <Paragraphs>163</Paragraphs>
  <Slides>30</Slides>
  <Notes>1</Notes>
  <HiddenSlides>0</HiddenSlides>
  <MMClips>1</MMClips>
  <ScaleCrop>false</ScaleCrop>
  <HeadingPairs>
    <vt:vector size="4" baseType="variant">
      <vt:variant>
        <vt:lpstr>سمة</vt:lpstr>
      </vt:variant>
      <vt:variant>
        <vt:i4>1</vt:i4>
      </vt:variant>
      <vt:variant>
        <vt:lpstr>عناوين الشرائح</vt:lpstr>
      </vt:variant>
      <vt:variant>
        <vt:i4>30</vt:i4>
      </vt:variant>
    </vt:vector>
  </HeadingPairs>
  <TitlesOfParts>
    <vt:vector size="31" baseType="lpstr">
      <vt:lpstr>رحلة</vt:lpstr>
      <vt:lpstr>الشريحة 1</vt:lpstr>
      <vt:lpstr>الشريحة 2</vt:lpstr>
      <vt:lpstr>الشريحة 3</vt:lpstr>
      <vt:lpstr>الشريحة 4</vt:lpstr>
      <vt:lpstr>تعريف القراءة  </vt:lpstr>
      <vt:lpstr>الشريحة 6</vt:lpstr>
      <vt:lpstr>أهداف تعليم القراءة  </vt:lpstr>
      <vt:lpstr>أهمية و فوائد القراءة  </vt:lpstr>
      <vt:lpstr>أنواع القراءة من حيث الغرض </vt:lpstr>
      <vt:lpstr>الشريحة 10</vt:lpstr>
      <vt:lpstr>أنواع القراءة من حيث الأداء : </vt:lpstr>
      <vt:lpstr>وتتميز القراءة الجهرية :</vt:lpstr>
      <vt:lpstr>2-القراءة الصامتة :</vt:lpstr>
      <vt:lpstr>وتتميز القراءة الصامتة :</vt:lpstr>
      <vt:lpstr>قالوا عن القراءة</vt:lpstr>
      <vt:lpstr>البداية الصحيحة في القراءة </vt:lpstr>
      <vt:lpstr>الشريحة 17</vt:lpstr>
      <vt:lpstr>اختبري قدراتك بالقراءة بالمقلوب</vt:lpstr>
      <vt:lpstr>الشريحة 19</vt:lpstr>
      <vt:lpstr>محفزات القراءة  </vt:lpstr>
      <vt:lpstr>الشريحة 21</vt:lpstr>
      <vt:lpstr>                  </vt:lpstr>
      <vt:lpstr>القواعد العامة لاختيار كتب الأطفال </vt:lpstr>
      <vt:lpstr>       </vt:lpstr>
      <vt:lpstr>الشريحة 25</vt:lpstr>
      <vt:lpstr>كيف أصبح قارئة ماهرة ؟</vt:lpstr>
      <vt:lpstr>الشريحة 27</vt:lpstr>
      <vt:lpstr>الشريحة 28</vt:lpstr>
      <vt:lpstr>الشريحة 29</vt:lpstr>
      <vt:lpstr>      إعداد الطالبات  ليلى السكران, منى الطريقي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User</dc:creator>
  <cp:lastModifiedBy>User</cp:lastModifiedBy>
  <cp:revision>51</cp:revision>
  <dcterms:created xsi:type="dcterms:W3CDTF">2012-02-19T13:34:25Z</dcterms:created>
  <dcterms:modified xsi:type="dcterms:W3CDTF">2012-03-02T14:42:50Z</dcterms:modified>
</cp:coreProperties>
</file>