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58" r:id="rId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645214B-E852-4F85-B423-85388226D0D4}" type="datetimeFigureOut">
              <a:rPr lang="ar-SA" smtClean="0"/>
              <a:t>21/04/36</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89CE51-4A7B-4A64-98ED-18F00624C60C}"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21/04/36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21/04/36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21/04/36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645214B-E852-4F85-B423-85388226D0D4}" type="datetimeFigureOut">
              <a:rPr lang="ar-SA" smtClean="0"/>
              <a:t>21/04/36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645214B-E852-4F85-B423-85388226D0D4}" type="datetimeFigureOut">
              <a:rPr lang="ar-SA" smtClean="0"/>
              <a:t>21/04/36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645214B-E852-4F85-B423-85388226D0D4}" type="datetimeFigureOut">
              <a:rPr lang="ar-SA" smtClean="0"/>
              <a:t>21/04/36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89CE51-4A7B-4A64-98ED-18F00624C60C}"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F645214B-E852-4F85-B423-85388226D0D4}" type="datetimeFigureOut">
              <a:rPr lang="ar-SA" smtClean="0"/>
              <a:t>21/04/36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89CE51-4A7B-4A64-98ED-18F00624C60C}"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5214B-E852-4F85-B423-85388226D0D4}" type="datetimeFigureOut">
              <a:rPr lang="ar-SA" smtClean="0"/>
              <a:t>21/04/36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645214B-E852-4F85-B423-85388226D0D4}" type="datetimeFigureOut">
              <a:rPr lang="ar-SA" smtClean="0"/>
              <a:t>21/04/36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645214B-E852-4F85-B423-85388226D0D4}" type="datetimeFigureOut">
              <a:rPr lang="ar-SA" smtClean="0"/>
              <a:t>21/04/36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645214B-E852-4F85-B423-85388226D0D4}" type="datetimeFigureOut">
              <a:rPr lang="ar-SA" smtClean="0"/>
              <a:t>21/04/36</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89CE51-4A7B-4A64-98ED-18F00624C60C}"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043608" y="1268760"/>
            <a:ext cx="6777318" cy="1731982"/>
          </a:xfrm>
        </p:spPr>
        <p:txBody>
          <a:bodyPr>
            <a:normAutofit/>
          </a:bodyPr>
          <a:lstStyle/>
          <a:p>
            <a:r>
              <a:rPr lang="ar-SA" sz="3600" dirty="0">
                <a:effectLst/>
              </a:rPr>
              <a:t>وكالة الجامعة تقيم حفل معايدة لمنسوبي الوكالة</a:t>
            </a:r>
            <a:endParaRPr lang="ar-SA" sz="3400" dirty="0"/>
          </a:p>
        </p:txBody>
      </p:sp>
    </p:spTree>
    <p:extLst>
      <p:ext uri="{BB962C8B-B14F-4D97-AF65-F5344CB8AC3E}">
        <p14:creationId xmlns:p14="http://schemas.microsoft.com/office/powerpoint/2010/main" val="880716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2204864"/>
            <a:ext cx="8003232" cy="4452739"/>
          </a:xfrm>
        </p:spPr>
        <p:txBody>
          <a:bodyPr>
            <a:normAutofit fontScale="92500" lnSpcReduction="10000"/>
          </a:bodyPr>
          <a:lstStyle/>
          <a:p>
            <a:pPr fontAlgn="t"/>
            <a:r>
              <a:rPr lang="ar-SA" b="1" dirty="0"/>
              <a:t>      نظمت وكالة الجامعة للدراسات العليا والبحث العلمي حـفـل معايدة لمنسوبي الوكالة برعاية سعادة الدكتور محمد بن عبدالله الشايع وكيل الجامعة للدراسات العليا والبحث العلمي في جو ساده البهجة والألفة.</a:t>
            </a:r>
          </a:p>
          <a:p>
            <a:pPr fontAlgn="t"/>
            <a:r>
              <a:rPr lang="ar-SA" b="1" dirty="0"/>
              <a:t>      وافتتح سعادة الوكيل الحفل بكلمة رحب فيها بالجميع وأكد فيها أن هذا الحفل يأتي في أطار توثيق الصلات بين منسوبي الوكالة وخلق جو من الألفة والمحبة مما ينعكس إيجابياً علي أداء الزملاء وكذلك إتاحة الفرصة لجميع الموظفين للالتقاء فيما بينهم واستشعاراً بأهمية الاحتفاء في هذه المناسبة وتأصيل بعض القيم الإسلامية في التواد والمحبة والتواصل بين منسوبي الوكالة .</a:t>
            </a:r>
          </a:p>
          <a:p>
            <a:pPr fontAlgn="t"/>
            <a:r>
              <a:rPr lang="ar-SA" b="1" dirty="0"/>
              <a:t>      وتضمن الحفل تكريم سعادة الأستاذ الدكتور مصطفى عبدالعظيم </a:t>
            </a:r>
            <a:r>
              <a:rPr lang="ar-SA" b="1" dirty="0" err="1"/>
              <a:t>فرماوي</a:t>
            </a:r>
            <a:r>
              <a:rPr lang="ar-SA" b="1" dirty="0"/>
              <a:t> والذي أنهى تكليفه بالعمل بالجامعة نظراً لظروفه  ،  وأشاد سعادة الوكيل بما بذله من إخلاص وتفان أثناء فترة عمله بالجامعة.</a:t>
            </a:r>
          </a:p>
          <a:p>
            <a:r>
              <a:rPr lang="ar-SA" dirty="0"/>
              <a:t/>
            </a:r>
            <a:br>
              <a:rPr lang="ar-SA" dirty="0"/>
            </a:br>
            <a:endParaRPr lang="ar-SA" dirty="0"/>
          </a:p>
        </p:txBody>
      </p:sp>
    </p:spTree>
    <p:extLst>
      <p:ext uri="{BB962C8B-B14F-4D97-AF65-F5344CB8AC3E}">
        <p14:creationId xmlns:p14="http://schemas.microsoft.com/office/powerpoint/2010/main" val="1757542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4" name="عنصر نائب للمحتوى 3"/>
          <p:cNvSpPr>
            <a:spLocks noGrp="1"/>
          </p:cNvSpPr>
          <p:nvPr>
            <p:ph idx="1"/>
          </p:nvPr>
        </p:nvSpPr>
        <p:spPr/>
        <p:txBody>
          <a:bodyPr/>
          <a:lstStyle/>
          <a:p>
            <a:endParaRPr lang="ar-SA"/>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581025"/>
            <a:ext cx="857250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17106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46</TotalTime>
  <Words>7</Words>
  <Application>Microsoft Office PowerPoint</Application>
  <PresentationFormat>عرض على الشاشة (3:4)‏</PresentationFormat>
  <Paragraphs>5</Paragraphs>
  <Slides>3</Slides>
  <Notes>0</Notes>
  <HiddenSlides>0</HiddenSlides>
  <MMClips>0</MMClips>
  <ScaleCrop>false</ScaleCrop>
  <HeadingPairs>
    <vt:vector size="4" baseType="variant">
      <vt:variant>
        <vt:lpstr>نسق</vt:lpstr>
      </vt:variant>
      <vt:variant>
        <vt:i4>1</vt:i4>
      </vt:variant>
      <vt:variant>
        <vt:lpstr>عناوين الشرائح</vt:lpstr>
      </vt:variant>
      <vt:variant>
        <vt:i4>3</vt:i4>
      </vt:variant>
    </vt:vector>
  </HeadingPairs>
  <TitlesOfParts>
    <vt:vector size="4" baseType="lpstr">
      <vt:lpstr>غلاف فني</vt:lpstr>
      <vt:lpstr>وكالة الجامعة تقيم حفل معايدة لمنسوبي الوكالة</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وكالة الجامعة للدراسات العليا والبحث العلمي تقدم خدماتها لجميع كليات الجامعة وعماداتها والإدارات التابعة لها ممثلة بإدارة التعاون الدولي</dc:title>
  <dc:creator>Kholoud Eid</dc:creator>
  <cp:lastModifiedBy>Kholoud Eid</cp:lastModifiedBy>
  <cp:revision>3</cp:revision>
  <dcterms:created xsi:type="dcterms:W3CDTF">2015-02-10T13:06:57Z</dcterms:created>
  <dcterms:modified xsi:type="dcterms:W3CDTF">2015-02-10T13:53:53Z</dcterms:modified>
</cp:coreProperties>
</file>