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96" r:id="rId1"/>
  </p:sldMasterIdLst>
  <p:sldIdLst>
    <p:sldId id="256" r:id="rId2"/>
    <p:sldId id="257" r:id="rId3"/>
    <p:sldId id="258" r:id="rId4"/>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63" d="100"/>
          <a:sy n="63" d="100"/>
        </p:scale>
        <p:origin x="-1512"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bg>
      <p:bgRef idx="1003">
        <a:schemeClr val="bg2"/>
      </p:bgRef>
    </p:bg>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fld id="{F645214B-E852-4F85-B423-85388226D0D4}" type="datetimeFigureOut">
              <a:rPr lang="ar-SA" smtClean="0"/>
              <a:t>21/04/36</a:t>
            </a:fld>
            <a:endParaRPr lang="ar-SA"/>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ar-SA"/>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0B89CE51-4A7B-4A64-98ED-18F00624C60C}" type="slidenum">
              <a:rPr lang="ar-SA" smtClean="0"/>
              <a:t>‹#›</a:t>
            </a:fld>
            <a:endParaRPr lang="ar-SA"/>
          </a:p>
        </p:txBody>
      </p:sp>
      <p:grpSp>
        <p:nvGrpSpPr>
          <p:cNvPr id="8" name="Group 7"/>
          <p:cNvGrpSpPr/>
          <p:nvPr/>
        </p:nvGrpSpPr>
        <p:grpSpPr>
          <a:xfrm>
            <a:off x="1194101" y="2887530"/>
            <a:ext cx="6779110"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rPr>
                <a:t></a:t>
              </a:r>
              <a:endParaRPr lang="en-US" sz="5400" dirty="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ar-SA" smtClean="0"/>
              <a:t>انقر لتحرير نمط العنوان الرئيسي</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Vertical Text Placeholder 2"/>
          <p:cNvSpPr>
            <a:spLocks noGrp="1"/>
          </p:cNvSpPr>
          <p:nvPr>
            <p:ph type="body" orient="vert" idx="1"/>
          </p:nvPr>
        </p:nvSpPr>
        <p:spPr/>
        <p:txBody>
          <a:bodyPr vert="eaVert" anchor="ct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F645214B-E852-4F85-B423-85388226D0D4}" type="datetimeFigureOut">
              <a:rPr lang="ar-SA" smtClean="0"/>
              <a:t>21/04/36</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89CE51-4A7B-4A64-98ED-18F00624C60C}" type="slidenum">
              <a:rPr lang="ar-SA" smtClean="0"/>
              <a:t>‹#›</a:t>
            </a:fld>
            <a:endParaRPr lang="ar-SA"/>
          </a:p>
        </p:txBody>
      </p:sp>
      <p:grpSp>
        <p:nvGrpSpPr>
          <p:cNvPr id="11" name="Group 10"/>
          <p:cNvGrpSpPr/>
          <p:nvPr/>
        </p:nvGrpSpPr>
        <p:grpSpPr>
          <a:xfrm>
            <a:off x="1172584" y="1392217"/>
            <a:ext cx="6779110" cy="923330"/>
            <a:chOff x="1172584" y="1381459"/>
            <a:chExt cx="6779110" cy="923330"/>
          </a:xfrm>
        </p:grpSpPr>
        <p:sp>
          <p:nvSpPr>
            <p:cNvPr id="15" name="TextBox 14"/>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6560" y="559398"/>
            <a:ext cx="1678193" cy="5566765"/>
          </a:xfrm>
        </p:spPr>
        <p:txBody>
          <a:bodyPr vert="eaVert"/>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F645214B-E852-4F85-B423-85388226D0D4}" type="datetimeFigureOut">
              <a:rPr lang="ar-SA" smtClean="0"/>
              <a:t>21/04/36</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89CE51-4A7B-4A64-98ED-18F00624C60C}" type="slidenum">
              <a:rPr lang="ar-SA" smtClean="0"/>
              <a:t>‹#›</a:t>
            </a:fld>
            <a:endParaRPr lang="ar-SA"/>
          </a:p>
        </p:txBody>
      </p:sp>
      <p:grpSp>
        <p:nvGrpSpPr>
          <p:cNvPr id="11" name="Group 10"/>
          <p:cNvGrpSpPr/>
          <p:nvPr/>
        </p:nvGrpSpPr>
        <p:grpSpPr>
          <a:xfrm rot="5400000">
            <a:off x="3909050" y="2880823"/>
            <a:ext cx="5480154" cy="923330"/>
            <a:chOff x="1815339" y="1381459"/>
            <a:chExt cx="5480154" cy="923330"/>
          </a:xfrm>
        </p:grpSpPr>
        <p:sp>
          <p:nvSpPr>
            <p:cNvPr id="12" name="TextBox 11"/>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F645214B-E852-4F85-B423-85388226D0D4}" type="datetimeFigureOut">
              <a:rPr lang="ar-SA" smtClean="0"/>
              <a:t>21/04/36</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89CE51-4A7B-4A64-98ED-18F00624C60C}" type="slidenum">
              <a:rPr lang="ar-SA" smtClean="0"/>
              <a:t>‹#›</a:t>
            </a:fld>
            <a:endParaRPr lang="ar-SA"/>
          </a:p>
        </p:txBody>
      </p:sp>
      <p:sp>
        <p:nvSpPr>
          <p:cNvPr id="11" name="Title 10"/>
          <p:cNvSpPr>
            <a:spLocks noGrp="1"/>
          </p:cNvSpPr>
          <p:nvPr>
            <p:ph type="title"/>
          </p:nvPr>
        </p:nvSpPr>
        <p:spPr/>
        <p:txBody>
          <a:bodyPr/>
          <a:lstStyle/>
          <a:p>
            <a:r>
              <a:rPr lang="ar-SA" smtClean="0"/>
              <a:t>انقر لتحرير نمط العنوان الرئيسي</a:t>
            </a:r>
            <a:endParaRPr lang="en-US"/>
          </a:p>
        </p:txBody>
      </p:sp>
      <p:grpSp>
        <p:nvGrpSpPr>
          <p:cNvPr id="12" name="Group 11"/>
          <p:cNvGrpSpPr/>
          <p:nvPr/>
        </p:nvGrpSpPr>
        <p:grpSpPr>
          <a:xfrm>
            <a:off x="1172584" y="1392217"/>
            <a:ext cx="6779110" cy="923330"/>
            <a:chOff x="1172584" y="1381459"/>
            <a:chExt cx="6779110" cy="923330"/>
          </a:xfrm>
        </p:grpSpPr>
        <p:sp>
          <p:nvSpPr>
            <p:cNvPr id="13" name="TextBox 12"/>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bg>
      <p:bgRef idx="1002">
        <a:schemeClr val="bg2"/>
      </p:bgRef>
    </p:bg>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9144000" cy="6858000"/>
          </a:xfrm>
          <a:prstGeom prst="rect">
            <a:avLst/>
          </a:prstGeom>
        </p:spPr>
      </p:pic>
      <p:grpSp>
        <p:nvGrpSpPr>
          <p:cNvPr id="7" name="Group 7"/>
          <p:cNvGrpSpPr/>
          <p:nvPr/>
        </p:nvGrpSpPr>
        <p:grpSpPr>
          <a:xfrm>
            <a:off x="1172584" y="2887579"/>
            <a:ext cx="6779110" cy="923330"/>
            <a:chOff x="1172584" y="1381459"/>
            <a:chExt cx="6779110" cy="923330"/>
          </a:xfrm>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0" y="1204857"/>
            <a:ext cx="7754713" cy="1910716"/>
          </a:xfrm>
        </p:spPr>
        <p:txBody>
          <a:bodyPr anchor="b"/>
          <a:lstStyle>
            <a:lvl1pPr algn="ctr">
              <a:defRPr sz="5400" b="0" cap="none" baseline="0">
                <a:solidFill>
                  <a:schemeClr val="tx2"/>
                </a:solidFill>
              </a:defRPr>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699248" y="3767316"/>
            <a:ext cx="7734747"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F645214B-E852-4F85-B423-85388226D0D4}" type="datetimeFigureOut">
              <a:rPr lang="ar-SA" smtClean="0"/>
              <a:t>21/04/36</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89CE51-4A7B-4A64-98ED-18F00624C60C}" type="slidenum">
              <a:rPr lang="ar-SA" smtClean="0"/>
              <a:t>‹#›</a:t>
            </a:fld>
            <a:endParaRPr lang="ar-SA"/>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F645214B-E852-4F85-B423-85388226D0D4}" type="datetimeFigureOut">
              <a:rPr lang="ar-SA" smtClean="0"/>
              <a:t>21/04/36</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0B89CE51-4A7B-4A64-98ED-18F00624C60C}" type="slidenum">
              <a:rPr lang="ar-SA" smtClean="0"/>
              <a:t>‹#›</a:t>
            </a:fld>
            <a:endParaRPr lang="ar-SA"/>
          </a:p>
        </p:txBody>
      </p:sp>
      <p:sp>
        <p:nvSpPr>
          <p:cNvPr id="12" name="Title 11"/>
          <p:cNvSpPr>
            <a:spLocks noGrp="1"/>
          </p:cNvSpPr>
          <p:nvPr>
            <p:ph type="title"/>
          </p:nvPr>
        </p:nvSpPr>
        <p:spPr/>
        <p:txBody>
          <a:bodyPr/>
          <a:lstStyle>
            <a:lvl1pPr>
              <a:defRPr>
                <a:solidFill>
                  <a:schemeClr val="tx2"/>
                </a:solidFill>
              </a:defRPr>
            </a:lvl1pPr>
          </a:lstStyle>
          <a:p>
            <a:r>
              <a:rPr lang="ar-SA" smtClean="0"/>
              <a:t>انقر لتحرير نمط العنوان الرئيسي</a:t>
            </a:r>
            <a:endParaRPr lang="en-US" dirty="0"/>
          </a:p>
        </p:txBody>
      </p:sp>
      <p:grpSp>
        <p:nvGrpSpPr>
          <p:cNvPr id="13" name="Group 12"/>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685800" y="2240280"/>
            <a:ext cx="3803904" cy="3877056"/>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10" name="Content Placeholder 9"/>
          <p:cNvSpPr>
            <a:spLocks noGrp="1"/>
          </p:cNvSpPr>
          <p:nvPr>
            <p:ph sz="quarter" idx="14"/>
          </p:nvPr>
        </p:nvSpPr>
        <p:spPr>
          <a:xfrm>
            <a:off x="4645151" y="2240280"/>
            <a:ext cx="3803904" cy="3877056"/>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ar-SA" smtClean="0"/>
              <a:t>انقر لتحرير نمط العنوان الرئيسي</a:t>
            </a:r>
            <a:endParaRPr lang="en-US"/>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7" name="Date Placeholder 6"/>
          <p:cNvSpPr>
            <a:spLocks noGrp="1"/>
          </p:cNvSpPr>
          <p:nvPr>
            <p:ph type="dt" sz="half" idx="10"/>
          </p:nvPr>
        </p:nvSpPr>
        <p:spPr/>
        <p:txBody>
          <a:bodyPr/>
          <a:lstStyle/>
          <a:p>
            <a:fld id="{F645214B-E852-4F85-B423-85388226D0D4}" type="datetimeFigureOut">
              <a:rPr lang="ar-SA" smtClean="0"/>
              <a:t>21/04/36</a:t>
            </a:fld>
            <a:endParaRPr lang="ar-SA"/>
          </a:p>
        </p:txBody>
      </p:sp>
      <p:sp>
        <p:nvSpPr>
          <p:cNvPr id="8" name="Footer Placeholder 7"/>
          <p:cNvSpPr>
            <a:spLocks noGrp="1"/>
          </p:cNvSpPr>
          <p:nvPr>
            <p:ph type="ftr" sz="quarter" idx="11"/>
          </p:nvPr>
        </p:nvSpPr>
        <p:spPr/>
        <p:txBody>
          <a:bodyPr/>
          <a:lstStyle/>
          <a:p>
            <a:endParaRPr lang="ar-SA"/>
          </a:p>
        </p:txBody>
      </p:sp>
      <p:sp>
        <p:nvSpPr>
          <p:cNvPr id="9" name="Slide Number Placeholder 8"/>
          <p:cNvSpPr>
            <a:spLocks noGrp="1"/>
          </p:cNvSpPr>
          <p:nvPr>
            <p:ph type="sldNum" sz="quarter" idx="12"/>
          </p:nvPr>
        </p:nvSpPr>
        <p:spPr/>
        <p:txBody>
          <a:bodyPr/>
          <a:lstStyle/>
          <a:p>
            <a:fld id="{0B89CE51-4A7B-4A64-98ED-18F00624C60C}" type="slidenum">
              <a:rPr lang="ar-SA" smtClean="0"/>
              <a:t>‹#›</a:t>
            </a:fld>
            <a:endParaRPr lang="ar-SA"/>
          </a:p>
        </p:txBody>
      </p:sp>
      <p:grpSp>
        <p:nvGrpSpPr>
          <p:cNvPr id="14" name="Group 13"/>
          <p:cNvGrpSpPr/>
          <p:nvPr/>
        </p:nvGrpSpPr>
        <p:grpSpPr>
          <a:xfrm>
            <a:off x="1172584" y="1392217"/>
            <a:ext cx="6779110" cy="923330"/>
            <a:chOff x="1172584" y="1381459"/>
            <a:chExt cx="6779110" cy="923330"/>
          </a:xfrm>
        </p:grpSpPr>
        <p:sp>
          <p:nvSpPr>
            <p:cNvPr id="16" name="TextBox 15"/>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Date Placeholder 2"/>
          <p:cNvSpPr>
            <a:spLocks noGrp="1"/>
          </p:cNvSpPr>
          <p:nvPr>
            <p:ph type="dt" sz="half" idx="10"/>
          </p:nvPr>
        </p:nvSpPr>
        <p:spPr/>
        <p:txBody>
          <a:bodyPr/>
          <a:lstStyle/>
          <a:p>
            <a:fld id="{F645214B-E852-4F85-B423-85388226D0D4}" type="datetimeFigureOut">
              <a:rPr lang="ar-SA" smtClean="0"/>
              <a:t>21/04/36</a:t>
            </a:fld>
            <a:endParaRPr lang="ar-SA"/>
          </a:p>
        </p:txBody>
      </p:sp>
      <p:sp>
        <p:nvSpPr>
          <p:cNvPr id="4" name="Footer Placeholder 3"/>
          <p:cNvSpPr>
            <a:spLocks noGrp="1"/>
          </p:cNvSpPr>
          <p:nvPr>
            <p:ph type="ftr" sz="quarter" idx="11"/>
          </p:nvPr>
        </p:nvSpPr>
        <p:spPr/>
        <p:txBody>
          <a:bodyPr/>
          <a:lstStyle/>
          <a:p>
            <a:endParaRPr lang="ar-SA"/>
          </a:p>
        </p:txBody>
      </p:sp>
      <p:sp>
        <p:nvSpPr>
          <p:cNvPr id="5" name="Slide Number Placeholder 4"/>
          <p:cNvSpPr>
            <a:spLocks noGrp="1"/>
          </p:cNvSpPr>
          <p:nvPr>
            <p:ph type="sldNum" sz="quarter" idx="12"/>
          </p:nvPr>
        </p:nvSpPr>
        <p:spPr/>
        <p:txBody>
          <a:bodyPr/>
          <a:lstStyle/>
          <a:p>
            <a:fld id="{0B89CE51-4A7B-4A64-98ED-18F00624C60C}" type="slidenum">
              <a:rPr lang="ar-SA" smtClean="0"/>
              <a:t>‹#›</a:t>
            </a:fld>
            <a:endParaRPr lang="ar-SA"/>
          </a:p>
        </p:txBody>
      </p:sp>
      <p:grpSp>
        <p:nvGrpSpPr>
          <p:cNvPr id="10" name="Group 9"/>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45214B-E852-4F85-B423-85388226D0D4}" type="datetimeFigureOut">
              <a:rPr lang="ar-SA" smtClean="0"/>
              <a:t>21/04/36</a:t>
            </a:fld>
            <a:endParaRPr lang="ar-SA"/>
          </a:p>
        </p:txBody>
      </p:sp>
      <p:sp>
        <p:nvSpPr>
          <p:cNvPr id="3" name="Footer Placeholder 2"/>
          <p:cNvSpPr>
            <a:spLocks noGrp="1"/>
          </p:cNvSpPr>
          <p:nvPr>
            <p:ph type="ftr" sz="quarter" idx="11"/>
          </p:nvPr>
        </p:nvSpPr>
        <p:spPr/>
        <p:txBody>
          <a:bodyPr/>
          <a:lstStyle/>
          <a:p>
            <a:endParaRPr lang="ar-SA"/>
          </a:p>
        </p:txBody>
      </p:sp>
      <p:sp>
        <p:nvSpPr>
          <p:cNvPr id="4" name="Slide Number Placeholder 3"/>
          <p:cNvSpPr>
            <a:spLocks noGrp="1"/>
          </p:cNvSpPr>
          <p:nvPr>
            <p:ph type="sldNum" sz="quarter" idx="12"/>
          </p:nvPr>
        </p:nvSpPr>
        <p:spPr/>
        <p:txBody>
          <a:bodyPr/>
          <a:lstStyle/>
          <a:p>
            <a:fld id="{0B89CE51-4A7B-4A64-98ED-18F00624C60C}" type="slidenum">
              <a:rPr lang="ar-SA" smtClean="0"/>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1886921"/>
          </a:xfrm>
        </p:spPr>
        <p:txBody>
          <a:bodyPr anchor="b"/>
          <a:lstStyle>
            <a:lvl1pPr algn="l">
              <a:defRPr sz="2800" b="0"/>
            </a:lvl1pPr>
          </a:lstStyle>
          <a:p>
            <a:r>
              <a:rPr lang="ar-SA" smtClean="0"/>
              <a:t>انقر لتحرير نمط العنوان الرئيسي</a:t>
            </a:r>
            <a:endParaRPr lang="en-US"/>
          </a:p>
        </p:txBody>
      </p:sp>
      <p:sp>
        <p:nvSpPr>
          <p:cNvPr id="3" name="Content Placeholder 2"/>
          <p:cNvSpPr>
            <a:spLocks noGrp="1"/>
          </p:cNvSpPr>
          <p:nvPr>
            <p:ph idx="1"/>
          </p:nvPr>
        </p:nvSpPr>
        <p:spPr>
          <a:xfrm>
            <a:off x="692001" y="55939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Text Placeholder 3"/>
          <p:cNvSpPr>
            <a:spLocks noGrp="1"/>
          </p:cNvSpPr>
          <p:nvPr>
            <p:ph type="body" sz="half" idx="2"/>
          </p:nvPr>
        </p:nvSpPr>
        <p:spPr>
          <a:xfrm>
            <a:off x="5034579" y="360381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F645214B-E852-4F85-B423-85388226D0D4}" type="datetimeFigureOut">
              <a:rPr lang="ar-SA" smtClean="0"/>
              <a:t>21/04/36</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0B89CE51-4A7B-4A64-98ED-18F00624C60C}" type="slidenum">
              <a:rPr lang="ar-SA" smtClean="0"/>
              <a:t>‹#›</a:t>
            </a:fld>
            <a:endParaRPr lang="ar-S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644729"/>
          </a:xfrm>
        </p:spPr>
        <p:txBody>
          <a:bodyPr anchor="b"/>
          <a:lstStyle>
            <a:lvl1pPr algn="ctr">
              <a:defRPr sz="2800" b="0"/>
            </a:lvl1pPr>
          </a:lstStyle>
          <a:p>
            <a:r>
              <a:rPr lang="ar-SA" smtClean="0"/>
              <a:t>انقر لتحرير نمط العنوان الرئيسي</a:t>
            </a:r>
            <a:endParaRPr lang="en-US"/>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smtClean="0"/>
              <a:t>انقر فوق الأيقونة لإضافة صورة</a:t>
            </a:r>
            <a:endParaRPr lang="en-US" dirty="0"/>
          </a:p>
        </p:txBody>
      </p:sp>
      <p:sp>
        <p:nvSpPr>
          <p:cNvPr id="4"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F645214B-E852-4F85-B423-85388226D0D4}" type="datetimeFigureOut">
              <a:rPr lang="ar-SA" smtClean="0"/>
              <a:t>21/04/36</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0B89CE51-4A7B-4A64-98ED-18F00624C60C}" type="slidenum">
              <a:rPr lang="ar-SA" smtClean="0"/>
              <a:t>‹#›</a:t>
            </a:fld>
            <a:endParaRPr lang="ar-S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88490" y="570156"/>
            <a:ext cx="7756263" cy="1054250"/>
          </a:xfrm>
          <a:prstGeom prst="rect">
            <a:avLst/>
          </a:prstGeom>
        </p:spPr>
        <p:txBody>
          <a:bodyPr vert="horz" lIns="91440" tIns="45720" rIns="91440" bIns="45720" rtlCol="0" anchor="ctr">
            <a:noAutofit/>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699247" y="2248347"/>
            <a:ext cx="7745505" cy="3877815"/>
          </a:xfrm>
          <a:prstGeom prst="rect">
            <a:avLst/>
          </a:prstGeom>
        </p:spPr>
        <p:txBody>
          <a:bodyPr vert="horz" lIns="91440" tIns="45720" rIns="91440" bIns="45720" rtlCol="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2"/>
          </p:nvPr>
        </p:nvSpPr>
        <p:spPr>
          <a:xfrm>
            <a:off x="360378" y="6161442"/>
            <a:ext cx="2133600" cy="365125"/>
          </a:xfrm>
          <a:prstGeom prst="rect">
            <a:avLst/>
          </a:prstGeom>
        </p:spPr>
        <p:txBody>
          <a:bodyPr vert="horz" lIns="91440" tIns="45720" rIns="91440" bIns="45720" rtlCol="0" anchor="ctr"/>
          <a:lstStyle>
            <a:lvl1pPr algn="l">
              <a:defRPr sz="1200">
                <a:solidFill>
                  <a:schemeClr val="tx2"/>
                </a:solidFill>
              </a:defRPr>
            </a:lvl1pPr>
          </a:lstStyle>
          <a:p>
            <a:fld id="{F645214B-E852-4F85-B423-85388226D0D4}" type="datetimeFigureOut">
              <a:rPr lang="ar-SA" smtClean="0"/>
              <a:t>21/04/36</a:t>
            </a:fld>
            <a:endParaRPr lang="ar-SA"/>
          </a:p>
        </p:txBody>
      </p:sp>
      <p:sp>
        <p:nvSpPr>
          <p:cNvPr id="5" name="Footer Placeholder 4"/>
          <p:cNvSpPr>
            <a:spLocks noGrp="1"/>
          </p:cNvSpPr>
          <p:nvPr>
            <p:ph type="ftr" sz="quarter" idx="3"/>
          </p:nvPr>
        </p:nvSpPr>
        <p:spPr>
          <a:xfrm>
            <a:off x="3124200" y="6161442"/>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ar-SA"/>
          </a:p>
        </p:txBody>
      </p:sp>
      <p:sp>
        <p:nvSpPr>
          <p:cNvPr id="6" name="Slide Number Placeholder 5"/>
          <p:cNvSpPr>
            <a:spLocks noGrp="1"/>
          </p:cNvSpPr>
          <p:nvPr>
            <p:ph type="sldNum" sz="quarter" idx="4"/>
          </p:nvPr>
        </p:nvSpPr>
        <p:spPr>
          <a:xfrm>
            <a:off x="6639264" y="6161442"/>
            <a:ext cx="2133600" cy="365125"/>
          </a:xfrm>
          <a:prstGeom prst="rect">
            <a:avLst/>
          </a:prstGeom>
        </p:spPr>
        <p:txBody>
          <a:bodyPr vert="horz" lIns="91440" tIns="45720" rIns="91440" bIns="45720" rtlCol="0" anchor="ctr"/>
          <a:lstStyle>
            <a:lvl1pPr algn="r">
              <a:defRPr sz="1200">
                <a:solidFill>
                  <a:schemeClr val="tx2"/>
                </a:solidFill>
              </a:defRPr>
            </a:lvl1pPr>
          </a:lstStyle>
          <a:p>
            <a:fld id="{0B89CE51-4A7B-4A64-98ED-18F00624C60C}" type="slidenum">
              <a:rPr lang="ar-SA" smtClean="0"/>
              <a:t>‹#›</a:t>
            </a:fld>
            <a:endParaRPr lang="ar-SA"/>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1" eaLnBrk="1" latinLnBrk="0" hangingPunct="1">
        <a:spcBef>
          <a:spcPct val="0"/>
        </a:spcBef>
        <a:buNone/>
        <a:defRPr sz="5400" kern="1200">
          <a:solidFill>
            <a:schemeClr val="tx2"/>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65760" indent="-365760" algn="r" defTabSz="914400" rtl="1"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r" defTabSz="914400" rtl="1"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r" defTabSz="914400" rtl="1"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r" defTabSz="914400" rtl="1"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r" defTabSz="914400" rtl="1"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r" defTabSz="914400" rtl="1"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r" defTabSz="914400" rtl="1"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r" defTabSz="914400" rtl="1"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r" defTabSz="914400" rtl="1"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1043608" y="1264970"/>
            <a:ext cx="6777318" cy="1731982"/>
          </a:xfrm>
        </p:spPr>
        <p:txBody>
          <a:bodyPr>
            <a:normAutofit fontScale="90000"/>
          </a:bodyPr>
          <a:lstStyle/>
          <a:p>
            <a:r>
              <a:rPr lang="ar-SA" sz="3600" dirty="0">
                <a:effectLst/>
              </a:rPr>
              <a:t>وكيل الجامعة للدراسات العليا والبحث العلمي يتسلم التقرير السنوي لعمادة التعليم الإلكتروني والتعلم عن بعد</a:t>
            </a:r>
            <a:endParaRPr lang="ar-SA" sz="3400" dirty="0"/>
          </a:p>
        </p:txBody>
      </p:sp>
    </p:spTree>
    <p:extLst>
      <p:ext uri="{BB962C8B-B14F-4D97-AF65-F5344CB8AC3E}">
        <p14:creationId xmlns:p14="http://schemas.microsoft.com/office/powerpoint/2010/main" val="8807166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67544" y="2204864"/>
            <a:ext cx="8003232" cy="4452739"/>
          </a:xfrm>
        </p:spPr>
        <p:txBody>
          <a:bodyPr>
            <a:normAutofit lnSpcReduction="10000"/>
          </a:bodyPr>
          <a:lstStyle/>
          <a:p>
            <a:pPr fontAlgn="t"/>
            <a:r>
              <a:rPr lang="ar-SA" b="1" dirty="0"/>
              <a:t>استقبل سعادة الدكتور محمد بن عبدالله الشايع وكيل الجامعة للدراسات العليا والبحث العلمي في مكتبه سعادة الدكتور مسلم بن محمد الدوسري عميد التعليم الإلكتروني والتعلم عن بعد والوفد المرافق لسعادته والذي ضم كل من سعادة وكيل عمادة التعليم الإلكتروني والتعلم عن بعد الدكتور خالد </a:t>
            </a:r>
            <a:r>
              <a:rPr lang="ar-SA" b="1" dirty="0" err="1"/>
              <a:t>المضيبري</a:t>
            </a:r>
            <a:r>
              <a:rPr lang="ar-SA" b="1" dirty="0"/>
              <a:t> والأستاذ فيصل الشمري والأستاذ عبدالمجيد السويلم.</a:t>
            </a:r>
          </a:p>
          <a:p>
            <a:pPr fontAlgn="t"/>
            <a:r>
              <a:rPr lang="ar-SA" b="1" dirty="0"/>
              <a:t>واستعرض سعادة عميد التعليم الإلكتروني والتعلم عن بعد انجازات العمادة في العام الماضي وما قدمته من أنشطة وفعاليات ، وبعدها قام سعادته بتسليم سعادة وكيل الجامعة للدراسات العليا والبحث العلمي التقرير السنوي للعمادة.</a:t>
            </a:r>
          </a:p>
          <a:p>
            <a:pPr fontAlgn="t"/>
            <a:r>
              <a:rPr lang="ar-SA" b="1" dirty="0"/>
              <a:t>من جانبه عبر سعادة الدكتور محمد الشايع عن سعادته بالجهد المبذول وثمرة إنجازات عمادة التعليم الإلكتروني والتعلم عن بعد.</a:t>
            </a:r>
          </a:p>
          <a:p>
            <a:r>
              <a:rPr lang="ar-SA" dirty="0"/>
              <a:t/>
            </a:r>
            <a:br>
              <a:rPr lang="ar-SA" dirty="0"/>
            </a:br>
            <a:endParaRPr lang="ar-SA" dirty="0" smtClean="0"/>
          </a:p>
          <a:p>
            <a:endParaRPr lang="ar-SA" dirty="0"/>
          </a:p>
        </p:txBody>
      </p:sp>
    </p:spTree>
    <p:extLst>
      <p:ext uri="{BB962C8B-B14F-4D97-AF65-F5344CB8AC3E}">
        <p14:creationId xmlns:p14="http://schemas.microsoft.com/office/powerpoint/2010/main" val="17575428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1"/>
          <p:cNvSpPr>
            <a:spLocks noGrp="1"/>
          </p:cNvSpPr>
          <p:nvPr>
            <p:ph idx="1"/>
          </p:nvPr>
        </p:nvSpPr>
        <p:spPr/>
        <p:txBody>
          <a:bodyPr/>
          <a:lstStyle/>
          <a:p>
            <a:endParaRPr lang="ar-SA"/>
          </a:p>
        </p:txBody>
      </p:sp>
      <p:sp>
        <p:nvSpPr>
          <p:cNvPr id="3" name="عنوان 2"/>
          <p:cNvSpPr>
            <a:spLocks noGrp="1"/>
          </p:cNvSpPr>
          <p:nvPr>
            <p:ph type="title"/>
          </p:nvPr>
        </p:nvSpPr>
        <p:spPr/>
        <p:txBody>
          <a:bodyPr/>
          <a:lstStyle/>
          <a:p>
            <a:endParaRPr lang="ar-SA"/>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50" y="581025"/>
            <a:ext cx="8572500" cy="5695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03648629"/>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غلاف فني">
  <a:themeElements>
    <a:clrScheme name="غلاف فني">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غلاف فني">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غلاف فني">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Hardcover</Template>
  <TotalTime>72</TotalTime>
  <Words>121</Words>
  <Application>Microsoft Office PowerPoint</Application>
  <PresentationFormat>عرض على الشاشة (3:4)‏</PresentationFormat>
  <Paragraphs>5</Paragraphs>
  <Slides>3</Slides>
  <Notes>0</Notes>
  <HiddenSlides>0</HiddenSlides>
  <MMClips>0</MMClips>
  <ScaleCrop>false</ScaleCrop>
  <HeadingPairs>
    <vt:vector size="4" baseType="variant">
      <vt:variant>
        <vt:lpstr>نسق</vt:lpstr>
      </vt:variant>
      <vt:variant>
        <vt:i4>1</vt:i4>
      </vt:variant>
      <vt:variant>
        <vt:lpstr>عناوين الشرائح</vt:lpstr>
      </vt:variant>
      <vt:variant>
        <vt:i4>3</vt:i4>
      </vt:variant>
    </vt:vector>
  </HeadingPairs>
  <TitlesOfParts>
    <vt:vector size="4" baseType="lpstr">
      <vt:lpstr>غلاف فني</vt:lpstr>
      <vt:lpstr>وكيل الجامعة للدراسات العليا والبحث العلمي يتسلم التقرير السنوي لعمادة التعليم الإلكتروني والتعلم عن بعد</vt:lpstr>
      <vt:lpstr>عرض تقديمي في PowerPoint</vt:lpstr>
      <vt:lpstr>عرض تقديمي في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وكالة الجامعة للدراسات العليا والبحث العلمي تقدم خدماتها لجميع كليات الجامعة وعماداتها والإدارات التابعة لها ممثلة بإدارة التعاون الدولي</dc:title>
  <dc:creator>Kholoud Eid</dc:creator>
  <cp:lastModifiedBy>Kholoud Eid</cp:lastModifiedBy>
  <cp:revision>5</cp:revision>
  <dcterms:created xsi:type="dcterms:W3CDTF">2015-02-10T13:06:57Z</dcterms:created>
  <dcterms:modified xsi:type="dcterms:W3CDTF">2015-02-10T14:18:58Z</dcterms:modified>
</cp:coreProperties>
</file>