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4\وكيل الجامعة يتفقد مرافق الجامعة في المدينة الجامعية بالمجمعة\7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738188"/>
            <a:ext cx="7060554" cy="470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34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4\وكيل الجامعة يتفقد مرافق الجامعة في المدينة الجامعية بالمجمعة\9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587374"/>
            <a:ext cx="7286774" cy="485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0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m.alshalawi\Desktop\البوابة 1435\بوابة الوكالة\الاخبار\اخبار سابقة 4\وكيل الجامعة يتفقد مرافق الجامعة في المدينة الجامعية بالمجمعة\16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688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215652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2015-04-01T09:34:55Z</dcterms:created>
  <dcterms:modified xsi:type="dcterms:W3CDTF">2015-04-01T09:35:25Z</dcterms:modified>
</cp:coreProperties>
</file>