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0B873C4-94E6-4B76-B4B3-23D058A17EA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B873C4-94E6-4B76-B4B3-23D058A17EA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B873C4-94E6-4B76-B4B3-23D058A17EA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B873C4-94E6-4B76-B4B3-23D058A17EA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0B873C4-94E6-4B76-B4B3-23D058A17EA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0B873C4-94E6-4B76-B4B3-23D058A17EA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20B873C4-94E6-4B76-B4B3-23D058A17EA6}"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0B873C4-94E6-4B76-B4B3-23D058A17EA6}"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873C4-94E6-4B76-B4B3-23D058A17EA6}"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4C4EC19-9A3D-4096-9867-94823801BBA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0B873C4-94E6-4B76-B4B3-23D058A17EA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4C4EC19-9A3D-4096-9867-94823801BBA0}"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20B873C4-94E6-4B76-B4B3-23D058A17EA6}"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D4C4EC19-9A3D-4096-9867-94823801BBA0}"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4C4EC19-9A3D-4096-9867-94823801BBA0}"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0B873C4-94E6-4B76-B4B3-23D058A17EA6}"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67544" y="404664"/>
            <a:ext cx="7620000" cy="1143000"/>
          </a:xfrm>
        </p:spPr>
        <p:txBody>
          <a:bodyPr/>
          <a:lstStyle/>
          <a:p>
            <a:pPr algn="ctr"/>
            <a:r>
              <a:rPr lang="en-US" sz="3200" b="1" dirty="0">
                <a:latin typeface="Times New Roman"/>
                <a:ea typeface="Times New Roman"/>
              </a:rPr>
              <a:t>College of Education in </a:t>
            </a:r>
            <a:r>
              <a:rPr lang="en-US" sz="3200" b="1" dirty="0" err="1">
                <a:latin typeface="Times New Roman"/>
                <a:ea typeface="Times New Roman"/>
              </a:rPr>
              <a:t>Zulfi</a:t>
            </a:r>
            <a:r>
              <a:rPr lang="en-US" sz="3200" b="1" dirty="0">
                <a:latin typeface="Times New Roman"/>
                <a:ea typeface="Times New Roman"/>
              </a:rPr>
              <a:t> holds a workshop (Letter Editing)</a:t>
            </a:r>
            <a:r>
              <a:rPr lang="en-US" sz="3200" dirty="0">
                <a:latin typeface="Times New Roman"/>
                <a:ea typeface="Times New Roman"/>
              </a:rPr>
              <a:t/>
            </a:r>
            <a:br>
              <a:rPr lang="en-US" sz="3200" dirty="0">
                <a:latin typeface="Times New Roman"/>
                <a:ea typeface="Times New Roman"/>
              </a:rPr>
            </a:br>
            <a:endParaRPr lang="ar-SA" sz="3200" dirty="0"/>
          </a:p>
        </p:txBody>
      </p:sp>
      <p:sp>
        <p:nvSpPr>
          <p:cNvPr id="5" name="عنصر نائب للمحتوى 4"/>
          <p:cNvSpPr>
            <a:spLocks noGrp="1"/>
          </p:cNvSpPr>
          <p:nvPr>
            <p:ph idx="1"/>
          </p:nvPr>
        </p:nvSpPr>
        <p:spPr>
          <a:xfrm>
            <a:off x="0" y="1600200"/>
            <a:ext cx="8388424" cy="5257800"/>
          </a:xfrm>
        </p:spPr>
        <p:txBody>
          <a:bodyPr>
            <a:normAutofit lnSpcReduction="10000"/>
          </a:bodyPr>
          <a:lstStyle/>
          <a:p>
            <a:pPr algn="just" rtl="0"/>
            <a:r>
              <a:rPr lang="en-US" sz="2800" b="1" dirty="0">
                <a:latin typeface="Times New Roman"/>
                <a:ea typeface="Times New Roman"/>
              </a:rPr>
              <a:t>The Department of Arabic Language organized in cooperation with the Quality Center Unit on Tuesday 20/01/1434 AH a workshop entitled "Editing Arabic discourse" on the </a:t>
            </a:r>
            <a:r>
              <a:rPr lang="en-US" sz="2800" b="1" dirty="0" err="1">
                <a:latin typeface="Times New Roman"/>
                <a:ea typeface="Times New Roman"/>
              </a:rPr>
              <a:t>Zulfi</a:t>
            </a:r>
            <a:r>
              <a:rPr lang="en-US" sz="2800" b="1" dirty="0">
                <a:latin typeface="Times New Roman"/>
                <a:ea typeface="Times New Roman"/>
              </a:rPr>
              <a:t> College theater. The Dean of the College of Education Dr. Abdullah bin </a:t>
            </a:r>
            <a:r>
              <a:rPr lang="en-US" sz="2800" b="1" dirty="0" err="1">
                <a:latin typeface="Times New Roman"/>
                <a:ea typeface="Times New Roman"/>
              </a:rPr>
              <a:t>Khalifa</a:t>
            </a:r>
            <a:r>
              <a:rPr lang="en-US" sz="2800" b="1" dirty="0">
                <a:latin typeface="Times New Roman"/>
                <a:ea typeface="Times New Roman"/>
              </a:rPr>
              <a:t> </a:t>
            </a:r>
            <a:r>
              <a:rPr lang="en-US" sz="2800" b="1" dirty="0" err="1">
                <a:latin typeface="Times New Roman"/>
                <a:ea typeface="Times New Roman"/>
              </a:rPr>
              <a:t>Suwaiket</a:t>
            </a:r>
            <a:r>
              <a:rPr lang="en-US" sz="2800" b="1" dirty="0">
                <a:latin typeface="Times New Roman"/>
                <a:ea typeface="Times New Roman"/>
              </a:rPr>
              <a:t> opened the session at  the presence of the Vice Dean for Studies and Development Dr. Rashid bin </a:t>
            </a:r>
            <a:r>
              <a:rPr lang="en-US" sz="2800" b="1" dirty="0" err="1">
                <a:latin typeface="Times New Roman"/>
                <a:ea typeface="Times New Roman"/>
              </a:rPr>
              <a:t>Hamoud</a:t>
            </a:r>
            <a:r>
              <a:rPr lang="en-US" sz="2800" b="1" dirty="0">
                <a:latin typeface="Times New Roman"/>
                <a:ea typeface="Times New Roman"/>
              </a:rPr>
              <a:t> Al-</a:t>
            </a:r>
            <a:r>
              <a:rPr lang="en-US" sz="2800" b="1" dirty="0" err="1">
                <a:latin typeface="Times New Roman"/>
                <a:ea typeface="Times New Roman"/>
              </a:rPr>
              <a:t>Thunayan</a:t>
            </a:r>
            <a:r>
              <a:rPr lang="en-US" sz="2800" b="1" dirty="0">
                <a:latin typeface="Times New Roman"/>
                <a:ea typeface="Times New Roman"/>
              </a:rPr>
              <a:t>, the Vice Dean for Academic Affairs Prof. </a:t>
            </a:r>
            <a:r>
              <a:rPr lang="en-US" sz="2800" b="1" dirty="0" err="1">
                <a:latin typeface="Times New Roman"/>
                <a:ea typeface="Times New Roman"/>
              </a:rPr>
              <a:t>Jabor</a:t>
            </a:r>
            <a:r>
              <a:rPr lang="en-US" sz="2800" b="1" dirty="0">
                <a:latin typeface="Times New Roman"/>
                <a:ea typeface="Times New Roman"/>
              </a:rPr>
              <a:t> bin </a:t>
            </a:r>
            <a:r>
              <a:rPr lang="en-US" sz="2800" b="1" dirty="0" err="1">
                <a:latin typeface="Times New Roman"/>
                <a:ea typeface="Times New Roman"/>
              </a:rPr>
              <a:t>Azaviha</a:t>
            </a:r>
            <a:r>
              <a:rPr lang="en-US" sz="2800" b="1" dirty="0">
                <a:latin typeface="Times New Roman"/>
                <a:ea typeface="Times New Roman"/>
              </a:rPr>
              <a:t> </a:t>
            </a:r>
            <a:r>
              <a:rPr lang="en-US" sz="2800" b="1" dirty="0" err="1">
                <a:latin typeface="Times New Roman"/>
                <a:ea typeface="Times New Roman"/>
              </a:rPr>
              <a:t>Elfahhem</a:t>
            </a:r>
            <a:r>
              <a:rPr lang="en-US" sz="2800" b="1" dirty="0">
                <a:latin typeface="Times New Roman"/>
                <a:ea typeface="Times New Roman"/>
              </a:rPr>
              <a:t>, the  Vice Dean for Academic Affairs Prof. Nasser bin Othman Al-Othman, and heads of departments and a number of faculty and staff.</a:t>
            </a:r>
            <a:endParaRPr lang="en-US" sz="2800" dirty="0">
              <a:latin typeface="Times New Roman"/>
              <a:ea typeface="Times New Roman"/>
            </a:endParaRPr>
          </a:p>
          <a:p>
            <a:pPr algn="l" rtl="0"/>
            <a:endParaRPr lang="ar-SA" dirty="0"/>
          </a:p>
        </p:txBody>
      </p:sp>
    </p:spTree>
    <p:extLst>
      <p:ext uri="{BB962C8B-B14F-4D97-AF65-F5344CB8AC3E}">
        <p14:creationId xmlns:p14="http://schemas.microsoft.com/office/powerpoint/2010/main" val="65076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8388424" cy="6669360"/>
          </a:xfrm>
        </p:spPr>
        <p:txBody>
          <a:bodyPr/>
          <a:lstStyle/>
          <a:p>
            <a:pPr algn="just" rtl="0"/>
            <a:r>
              <a:rPr lang="en-US" sz="2800" b="1" dirty="0">
                <a:latin typeface="Times New Roman"/>
                <a:ea typeface="Times New Roman"/>
              </a:rPr>
              <a:t>The College Dean gave a welcoming speech, and urged everyone to attend such training courses, and in which he expressed his happiness with this initiative of the Department of Arabic Language and Quality Center. He also valued such efforts which confirm the department commitment to the good of the college. The workshop saw a noticed attendance and active debates by members of the faculty and staff.</a:t>
            </a:r>
            <a:endParaRPr lang="en-US" sz="2800" dirty="0">
              <a:latin typeface="Times New Roman"/>
              <a:ea typeface="Times New Roman"/>
            </a:endParaRPr>
          </a:p>
          <a:p>
            <a:endParaRPr lang="ar-SA" dirty="0"/>
          </a:p>
        </p:txBody>
      </p:sp>
    </p:spTree>
    <p:extLst>
      <p:ext uri="{BB962C8B-B14F-4D97-AF65-F5344CB8AC3E}">
        <p14:creationId xmlns:p14="http://schemas.microsoft.com/office/powerpoint/2010/main" val="204514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http://www.mu.edu.sa/sites/default/files/asasss11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889131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TotalTime>
  <Words>124</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تجاور</vt:lpstr>
      <vt:lpstr>College of Education in Zulfi holds a workshop (Letter Editing)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Education in Zulfi holds a workshop (Letter Editing) </dc:title>
  <dc:creator>Mu</dc:creator>
  <cp:lastModifiedBy>Mu</cp:lastModifiedBy>
  <cp:revision>2</cp:revision>
  <dcterms:created xsi:type="dcterms:W3CDTF">2015-04-04T12:05:54Z</dcterms:created>
  <dcterms:modified xsi:type="dcterms:W3CDTF">2015-04-04T12:10:06Z</dcterms:modified>
</cp:coreProperties>
</file>