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585B-2847-4D63-87B1-5F729622AEC5}" type="datetimeFigureOut">
              <a:rPr lang="fr-FR" smtClean="0"/>
              <a:t>27/04/2015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4727-343A-4DDA-B2A8-1529BC6BA86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t"/>
            <a:r>
              <a:rPr lang="ar-SA" sz="2000" b="1" dirty="0"/>
              <a:t>في اطار برنامج التنمية المعرفية تنفيذ </a:t>
            </a:r>
            <a:r>
              <a:rPr lang="ar-SA" sz="2000" b="1" dirty="0" err="1"/>
              <a:t>دورة )</a:t>
            </a:r>
            <a:r>
              <a:rPr lang="en-US" sz="2000" b="1" dirty="0"/>
              <a:t>Teachers Training</a:t>
            </a:r>
            <a:r>
              <a:rPr lang="ar-SA" sz="2000" b="1" dirty="0" err="1"/>
              <a:t>(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ar-SA" sz="2000" b="1" dirty="0"/>
              <a:t> 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ar-SA" sz="2000" b="1" dirty="0"/>
              <a:t> 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ar-SA" sz="2000" b="1" dirty="0"/>
              <a:t>بناءً على توجيه معالي مدير الجامعة </a:t>
            </a:r>
            <a:r>
              <a:rPr lang="ar-SA" sz="2000" b="1" dirty="0" err="1"/>
              <a:t>الدكتور </a:t>
            </a:r>
            <a:r>
              <a:rPr lang="ar-SA" sz="2000" b="1" dirty="0"/>
              <a:t>: خالد بن سعد المقرن وبمتابعة من سعادة عميد الكلية الدكتور خالد بن </a:t>
            </a:r>
            <a:r>
              <a:rPr lang="ar-SA" sz="2000" b="1" dirty="0" err="1"/>
              <a:t>عبدالله</a:t>
            </a:r>
            <a:r>
              <a:rPr lang="ar-SA" sz="2000" b="1" dirty="0"/>
              <a:t> </a:t>
            </a:r>
            <a:r>
              <a:rPr lang="ar-SA" sz="2000" b="1" dirty="0" err="1"/>
              <a:t>الشافي </a:t>
            </a:r>
            <a:r>
              <a:rPr lang="ar-SA" sz="2000" b="1" dirty="0"/>
              <a:t>، وفي ضوء الشراكة </a:t>
            </a:r>
            <a:r>
              <a:rPr lang="ar-SA" sz="2000" b="1" dirty="0" err="1"/>
              <a:t>المجتمعية </a:t>
            </a:r>
            <a:r>
              <a:rPr lang="ar-SA" sz="2000" b="1" dirty="0"/>
              <a:t>، أقامت كلية العلوم والدراسات الإنسانية </a:t>
            </a:r>
            <a:r>
              <a:rPr lang="ar-SA" sz="2000" b="1" dirty="0" err="1"/>
              <a:t>بالغاط</a:t>
            </a:r>
            <a:r>
              <a:rPr lang="ar-SA" sz="2000" b="1" dirty="0"/>
              <a:t> وفي إطار برنامج التنمية المعرفية الذي يتضمن عدداً من الدورات التدريبية لموظفي وموظفات القطاع الحكومي والقطاع الخاص في محافظة </a:t>
            </a:r>
            <a:r>
              <a:rPr lang="ar-SA" sz="2000" b="1" dirty="0" err="1"/>
              <a:t>الغاط</a:t>
            </a:r>
            <a:r>
              <a:rPr lang="ar-SA" sz="2000" b="1" dirty="0"/>
              <a:t> أقيمت دورةً تدريبية </a:t>
            </a:r>
            <a:r>
              <a:rPr lang="ar-SA" sz="2000" b="1" dirty="0" err="1"/>
              <a:t>بعنوان: (</a:t>
            </a:r>
            <a:r>
              <a:rPr lang="en-US" sz="2000" b="1" dirty="0"/>
              <a:t>Teachers Training</a:t>
            </a:r>
            <a:r>
              <a:rPr lang="ar-SA" sz="2000" b="1" dirty="0"/>
              <a:t>) بقاعة التدريب بإدارة التعليم بالمحافظة وذلك يوم الاحد الموافق 30/6/1436 هـ, حيث قدَّم الدورةَ </a:t>
            </a:r>
            <a:r>
              <a:rPr lang="ar-SA" sz="2000" b="1" dirty="0" err="1"/>
              <a:t>الدكتور </a:t>
            </a:r>
            <a:r>
              <a:rPr lang="ar-SA" sz="2000" b="1" dirty="0"/>
              <a:t>/ </a:t>
            </a:r>
            <a:r>
              <a:rPr lang="ar-SA" sz="2000" b="1" dirty="0" err="1"/>
              <a:t>عبداللطيف</a:t>
            </a:r>
            <a:r>
              <a:rPr lang="ar-SA" sz="2000" b="1" dirty="0"/>
              <a:t> مأمون حسن  الاستاذ المساعد بقسم اللغة الانجليزية </a:t>
            </a:r>
            <a:r>
              <a:rPr lang="ar-SA" sz="2000" b="1" dirty="0" err="1"/>
              <a:t>بالكلية </a:t>
            </a:r>
            <a:r>
              <a:rPr lang="ar-SA" sz="2000" b="1" dirty="0"/>
              <a:t>, واستهدفت هذه الدورة معلمين ومشرفين اللغة الانجليزية في كافة مدارس </a:t>
            </a:r>
            <a:r>
              <a:rPr lang="ar-SA" sz="2000" b="1" dirty="0" err="1"/>
              <a:t>المحافظة </a:t>
            </a:r>
            <a:r>
              <a:rPr lang="ar-SA" sz="2000" b="1" dirty="0"/>
              <a:t>، وتنمية عدد من المهارات العلمية </a:t>
            </a:r>
            <a:r>
              <a:rPr lang="ar-SA" sz="2000" b="1" dirty="0" err="1"/>
              <a:t>لديهم .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ar-SA" sz="2000" b="1" dirty="0"/>
              <a:t>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ar-SA" sz="2000" b="1" dirty="0"/>
              <a:t>هذا وقد أشاد جميع المشاركين بهذه الدورات التي تهدف إلى تنمية كفاءة العاملين في الأجهزة الحكومية وتطوير </a:t>
            </a:r>
            <a:r>
              <a:rPr lang="ar-SA" sz="2000" b="1" dirty="0" err="1"/>
              <a:t>مهارتهم.</a:t>
            </a:r>
            <a:r>
              <a:rPr lang="ar-SA" sz="2000" b="1" dirty="0"/>
              <a:t> 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40\IMG_199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61" y="1600200"/>
            <a:ext cx="80640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40\IMG_199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61" y="1600200"/>
            <a:ext cx="80640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40\IMG_199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61" y="1600200"/>
            <a:ext cx="80640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ALGHAT2\portail\news40\IMG_199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61" y="1600200"/>
            <a:ext cx="80640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Affichage à l'écran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في اطار برنامج التنمية المعرفية تنفيذ دورة )Teachers Training(     بناءً على توجيه معالي مدير الجامعة الدكتور : خالد بن سعد المقرن وبمتابعة من سعادة عميد الكلية الدكتور خالد بن عبدالله الشافي ، وفي ضوء الشراكة المجتمعية ، أقامت كلية العلوم والدراسات الإنسانية بالغاط وفي إطار برنامج التنمية المعرفية الذي يتضمن عدداً من الدورات التدريبية لموظفي وموظفات القطاع الحكومي والقطاع الخاص في محافظة الغاط أقيمت دورةً تدريبية بعنوان: (Teachers Training) بقاعة التدريب بإدارة التعليم بالمحافظة وذلك يوم الاحد الموافق 30/6/1436 هـ, حيث قدَّم الدورةَ الدكتور / عبداللطيف مأمون حسن  الاستاذ المساعد بقسم اللغة الانجليزية بالكلية , واستهدفت هذه الدورة معلمين ومشرفين اللغة الانجليزية في كافة مدارس المحافظة ، وتنمية عدد من المهارات العلمية لديهم .   هذا وقد أشاد جميع المشاركين بهذه الدورات التي تهدف إلى تنمية كفاءة العاملين في الأجهزة الحكومية وتطوير مهارتهم.  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اطار برنامج التنمية المعرفية تنفيذ دورة )Teachers Training(     بناءً على توجيه معالي مدير الجامعة الدكتور : خالد بن سعد المقرن وبمتابعة من سعادة عميد الكلية الدكتور خالد بن عبدالله الشافي ، وفي ضوء الشراكة المجتمعية ، أقامت كلية العلوم والدراسات الإنسانية بالغاط وفي إطار برنامج التنمية المعرفية الذي يتضمن عدداً من الدورات التدريبية لموظفي وموظفات القطاع الحكومي والقطاع الخاص في محافظة الغاط أقيمت دورةً تدريبية بعنوان: (Teachers Training) بقاعة التدريب بإدارة التعليم بالمحافظة وذلك يوم الاحد الموافق 30/6/1436 هـ, حيث قدَّم الدورةَ الدكتور / عبداللطيف مأمون حسن  الاستاذ المساعد بقسم اللغة الانجليزية بالكلية , واستهدفت هذه الدورة معلمين ومشرفين اللغة الانجليزية في كافة مدارس المحافظة ، وتنمية عدد من المهارات العلمية لديهم .   هذا وقد أشاد جميع المشاركين بهذه الدورات التي تهدف إلى تنمية كفاءة العاملين في الأجهزة الحكومية وتطوير مهارتهم.  </dc:title>
  <dc:creator>pc</dc:creator>
  <cp:lastModifiedBy>pc</cp:lastModifiedBy>
  <cp:revision>1</cp:revision>
  <dcterms:created xsi:type="dcterms:W3CDTF">2015-04-27T08:21:44Z</dcterms:created>
  <dcterms:modified xsi:type="dcterms:W3CDTF">2015-04-27T08:23:21Z</dcterms:modified>
</cp:coreProperties>
</file>