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A585B-2847-4D63-87B1-5F729622AEC5}" type="datetimeFigureOut">
              <a:rPr lang="fr-FR" smtClean="0"/>
              <a:pPr/>
              <a:t>28/04/2015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04727-343A-4DDA-B2A8-1529BC6BA8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5760640"/>
          </a:xfrm>
        </p:spPr>
        <p:txBody>
          <a:bodyPr>
            <a:noAutofit/>
          </a:bodyPr>
          <a:lstStyle/>
          <a:p>
            <a:pPr fontAlgn="t"/>
            <a:r>
              <a:rPr lang="ar-SA" sz="2000" b="1" u="sng" dirty="0" smtClean="0">
                <a:solidFill>
                  <a:srgbClr val="FF0000"/>
                </a:solidFill>
              </a:rPr>
              <a:t>في اطار برنامج التنمية المعرفية تنفيذ </a:t>
            </a:r>
            <a:r>
              <a:rPr lang="ar-SA" sz="2000" b="1" u="sng" dirty="0" err="1" smtClean="0">
                <a:solidFill>
                  <a:srgbClr val="FF0000"/>
                </a:solidFill>
              </a:rPr>
              <a:t>دورة </a:t>
            </a:r>
            <a:r>
              <a:rPr lang="ar-SA" sz="2000" b="1" u="sng" dirty="0" smtClean="0">
                <a:solidFill>
                  <a:srgbClr val="FF0000"/>
                </a:solidFill>
              </a:rPr>
              <a:t>( مهارات القيادة </a:t>
            </a:r>
            <a:r>
              <a:rPr lang="ar-SA" sz="2000" b="1" u="sng" dirty="0" err="1" smtClean="0">
                <a:solidFill>
                  <a:srgbClr val="FF0000"/>
                </a:solidFill>
              </a:rPr>
              <a:t>التربوية )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b="1" dirty="0" smtClean="0"/>
              <a:t> 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b="1" dirty="0" smtClean="0"/>
              <a:t> 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b="1" dirty="0" smtClean="0"/>
              <a:t>بناءً على توجيه معالي مدير الجامعة </a:t>
            </a:r>
            <a:r>
              <a:rPr lang="ar-SA" sz="2000" b="1" dirty="0" err="1" smtClean="0"/>
              <a:t>الدكتور </a:t>
            </a:r>
            <a:r>
              <a:rPr lang="ar-SA" sz="2000" b="1" dirty="0" smtClean="0"/>
              <a:t>: خالد بن سعد المقرن وبمتابعة من سعادة عميد الكلية الدكتور خالد بن </a:t>
            </a:r>
            <a:r>
              <a:rPr lang="ar-SA" sz="2000" b="1" dirty="0" err="1" smtClean="0"/>
              <a:t>عبدالله</a:t>
            </a:r>
            <a:r>
              <a:rPr lang="ar-SA" sz="2000" b="1" dirty="0" smtClean="0"/>
              <a:t> </a:t>
            </a:r>
            <a:r>
              <a:rPr lang="ar-SA" sz="2000" b="1" dirty="0" err="1" smtClean="0"/>
              <a:t>الشافي </a:t>
            </a:r>
            <a:r>
              <a:rPr lang="ar-SA" sz="2000" b="1" dirty="0" smtClean="0"/>
              <a:t>، وفي ضوء الشراكة </a:t>
            </a:r>
            <a:r>
              <a:rPr lang="ar-SA" sz="2000" b="1" dirty="0" err="1" smtClean="0"/>
              <a:t>المجتمعية </a:t>
            </a:r>
            <a:r>
              <a:rPr lang="ar-SA" sz="2000" b="1" dirty="0" smtClean="0"/>
              <a:t>، أقامت كلية العلوم والدراسات الإنسانية </a:t>
            </a:r>
            <a:r>
              <a:rPr lang="ar-SA" sz="2000" b="1" dirty="0" err="1" smtClean="0"/>
              <a:t>بالغاط</a:t>
            </a:r>
            <a:r>
              <a:rPr lang="ar-SA" sz="2000" b="1" dirty="0" smtClean="0"/>
              <a:t> وفي إطار برنامج التنمية المعرفية الذي يتضمن عدداً من الدورات التدريبية لموظفي وموظفات القطاع الحكومي والقطاع الخاص في محافظة </a:t>
            </a:r>
            <a:r>
              <a:rPr lang="ar-SA" sz="2000" b="1" dirty="0" err="1" smtClean="0"/>
              <a:t>الغاط</a:t>
            </a:r>
            <a:r>
              <a:rPr lang="ar-SA" sz="2000" b="1" dirty="0" smtClean="0"/>
              <a:t> أقيمت دورةً تدريبية </a:t>
            </a:r>
            <a:r>
              <a:rPr lang="ar-SA" sz="2000" b="1" dirty="0" err="1" smtClean="0"/>
              <a:t>بعنوان: </a:t>
            </a:r>
            <a:r>
              <a:rPr lang="ar-SA" sz="2000" b="1" dirty="0" smtClean="0"/>
              <a:t>(</a:t>
            </a:r>
            <a:r>
              <a:rPr lang="ar-SA" sz="2000" b="1" u="sng" dirty="0" smtClean="0"/>
              <a:t>مهارات القيادة التربوية</a:t>
            </a:r>
            <a:r>
              <a:rPr lang="ar-SA" sz="2000" b="1" dirty="0" smtClean="0"/>
              <a:t>) بمركز التدريب </a:t>
            </a:r>
            <a:r>
              <a:rPr lang="ar-SA" sz="2000" b="1" dirty="0" err="1" smtClean="0"/>
              <a:t>النسوي</a:t>
            </a:r>
            <a:r>
              <a:rPr lang="ar-SA" sz="2000" b="1" dirty="0" smtClean="0"/>
              <a:t> بإدارة التعليم بالمحافظة وذلك يوم الاحد الموافق 30/6/1436 هـ, حيث قدَّم الدورةَ </a:t>
            </a:r>
            <a:r>
              <a:rPr lang="ar-SA" sz="2000" b="1" dirty="0" err="1" smtClean="0"/>
              <a:t>الدكتورة </a:t>
            </a:r>
            <a:r>
              <a:rPr lang="ar-SA" sz="2000" b="1" dirty="0" smtClean="0"/>
              <a:t>/ منى جابر أحمد عبد الحافظ  الأستاذة المساعدة بقسم اللغة الانجليزية </a:t>
            </a:r>
            <a:r>
              <a:rPr lang="ar-SA" sz="2000" b="1" dirty="0" err="1" smtClean="0"/>
              <a:t>بالكلية </a:t>
            </a:r>
            <a:r>
              <a:rPr lang="ar-SA" sz="2000" b="1" dirty="0" smtClean="0"/>
              <a:t>, واستهدفت هذه الدورة رئيسات الاشراف التربوي والموجهات ورئيسات الاقسام بالإدارة التربوية ووكيلات ومديرات المدارس في </a:t>
            </a:r>
            <a:r>
              <a:rPr lang="ar-SA" sz="2000" b="1" dirty="0" err="1" smtClean="0"/>
              <a:t>المحافظة </a:t>
            </a:r>
            <a:r>
              <a:rPr lang="ar-SA" sz="2000" b="1" dirty="0" smtClean="0"/>
              <a:t>، وتنمية عدد من المهارات العلمية والتربوية </a:t>
            </a:r>
            <a:r>
              <a:rPr lang="ar-SA" sz="2000" b="1" dirty="0" err="1" smtClean="0"/>
              <a:t>لديهم .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b="1" dirty="0" smtClean="0"/>
              <a:t>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ar-SA" sz="2000" b="1" dirty="0" smtClean="0"/>
              <a:t>هذا وقد أشاد جميع المشاركين بهذه الدورات التي تهدف إلى تنمية كفاءة العاملين في الأجهزة الحكومية وتطوير </a:t>
            </a:r>
            <a:r>
              <a:rPr lang="ar-SA" sz="2000" b="1" dirty="0" err="1" smtClean="0"/>
              <a:t>مهارتهم.</a:t>
            </a:r>
            <a:r>
              <a:rPr lang="ar-SA" sz="2000" b="1" dirty="0" smtClean="0"/>
              <a:t>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:\ALGHAT2\portail\news43\IMG_207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12</Words>
  <Application>Microsoft Office PowerPoint</Application>
  <PresentationFormat>Affichage à l'écran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في اطار برنامج التنمية المعرفية تنفيذ دورة ( مهارات القيادة التربوية )     بناءً على توجيه معالي مدير الجامعة الدكتور : خالد بن سعد المقرن وبمتابعة من سعادة عميد الكلية الدكتور خالد بن عبدالله الشافي ، وفي ضوء الشراكة المجتمعية ، أقامت كلية العلوم والدراسات الإنسانية بالغاط وفي إطار برنامج التنمية المعرفية الذي يتضمن عدداً من الدورات التدريبية لموظفي وموظفات القطاع الحكومي والقطاع الخاص في محافظة الغاط أقيمت دورةً تدريبية بعنوان: (مهارات القيادة التربوية) بمركز التدريب النسوي بإدارة التعليم بالمحافظة وذلك يوم الاحد الموافق 30/6/1436 هـ, حيث قدَّم الدورةَ الدكتورة / منى جابر أحمد عبد الحافظ  الأستاذة المساعدة بقسم اللغة الانجليزية بالكلية , واستهدفت هذه الدورة رئيسات الاشراف التربوي والموجهات ورئيسات الاقسام بالإدارة التربوية ووكيلات ومديرات المدارس في المحافظة ، وتنمية عدد من المهارات العلمية والتربوية لديهم .   هذا وقد أشاد جميع المشاركين بهذه الدورات التي تهدف إلى تنمية كفاءة العاملين في الأجهزة الحكومية وتطوير مهارتهم.    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اطار برنامج التنمية المعرفية تنفيذ دورة )Teachers Training(     بناءً على توجيه معالي مدير الجامعة الدكتور : خالد بن سعد المقرن وبمتابعة من سعادة عميد الكلية الدكتور خالد بن عبدالله الشافي ، وفي ضوء الشراكة المجتمعية ، أقامت كلية العلوم والدراسات الإنسانية بالغاط وفي إطار برنامج التنمية المعرفية الذي يتضمن عدداً من الدورات التدريبية لموظفي وموظفات القطاع الحكومي والقطاع الخاص في محافظة الغاط أقيمت دورةً تدريبية بعنوان: (Teachers Training) بقاعة التدريب بإدارة التعليم بالمحافظة وذلك يوم الاحد الموافق 30/6/1436 هـ, حيث قدَّم الدورةَ الدكتور / عبداللطيف مأمون حسن  الاستاذ المساعد بقسم اللغة الانجليزية بالكلية , واستهدفت هذه الدورة معلمين ومشرفين اللغة الانجليزية في كافة مدارس المحافظة ، وتنمية عدد من المهارات العلمية لديهم .   هذا وقد أشاد جميع المشاركين بهذه الدورات التي تهدف إلى تنمية كفاءة العاملين في الأجهزة الحكومية وتطوير مهارتهم.</dc:title>
  <dc:creator>pc</dc:creator>
  <cp:lastModifiedBy>pc</cp:lastModifiedBy>
  <cp:revision>4</cp:revision>
  <dcterms:created xsi:type="dcterms:W3CDTF">2015-04-27T08:21:44Z</dcterms:created>
  <dcterms:modified xsi:type="dcterms:W3CDTF">2015-04-28T11:24:43Z</dcterms:modified>
</cp:coreProperties>
</file>