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481916C-C2F0-4A23-A727-A54A7246DE52}" type="datetimeFigureOut">
              <a:rPr lang="fr-FR" smtClean="0"/>
              <a:t>30/04/2015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AADC3C-5ECD-4CB8-9246-0459C164A632}"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81916C-C2F0-4A23-A727-A54A7246DE52}" type="datetimeFigureOut">
              <a:rPr lang="fr-FR" smtClean="0"/>
              <a:t>30/04/2015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AADC3C-5ECD-4CB8-9246-0459C164A63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81916C-C2F0-4A23-A727-A54A7246DE52}" type="datetimeFigureOut">
              <a:rPr lang="fr-FR" smtClean="0"/>
              <a:t>30/04/2015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AADC3C-5ECD-4CB8-9246-0459C164A63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81916C-C2F0-4A23-A727-A54A7246DE52}" type="datetimeFigureOut">
              <a:rPr lang="fr-FR" smtClean="0"/>
              <a:t>30/04/2015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AADC3C-5ECD-4CB8-9246-0459C164A63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481916C-C2F0-4A23-A727-A54A7246DE52}" type="datetimeFigureOut">
              <a:rPr lang="fr-FR" smtClean="0"/>
              <a:t>30/04/2015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AADC3C-5ECD-4CB8-9246-0459C164A632}"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481916C-C2F0-4A23-A727-A54A7246DE52}" type="datetimeFigureOut">
              <a:rPr lang="fr-FR" smtClean="0"/>
              <a:t>30/04/2015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CAADC3C-5ECD-4CB8-9246-0459C164A63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481916C-C2F0-4A23-A727-A54A7246DE52}" type="datetimeFigureOut">
              <a:rPr lang="fr-FR" smtClean="0"/>
              <a:t>30/04/2015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CAADC3C-5ECD-4CB8-9246-0459C164A63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481916C-C2F0-4A23-A727-A54A7246DE52}" type="datetimeFigureOut">
              <a:rPr lang="fr-FR" smtClean="0"/>
              <a:t>30/04/2015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CAADC3C-5ECD-4CB8-9246-0459C164A63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481916C-C2F0-4A23-A727-A54A7246DE52}" type="datetimeFigureOut">
              <a:rPr lang="fr-FR" smtClean="0"/>
              <a:t>30/04/2015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CAADC3C-5ECD-4CB8-9246-0459C164A63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481916C-C2F0-4A23-A727-A54A7246DE52}" type="datetimeFigureOut">
              <a:rPr lang="fr-FR" smtClean="0"/>
              <a:t>30/04/2015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CAADC3C-5ECD-4CB8-9246-0459C164A63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481916C-C2F0-4A23-A727-A54A7246DE52}" type="datetimeFigureOut">
              <a:rPr lang="fr-FR" smtClean="0"/>
              <a:t>30/04/2015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CAADC3C-5ECD-4CB8-9246-0459C164A63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1916C-C2F0-4A23-A727-A54A7246DE52}" type="datetimeFigureOut">
              <a:rPr lang="fr-FR" smtClean="0"/>
              <a:t>30/04/2015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AADC3C-5ECD-4CB8-9246-0459C164A63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pPr fontAlgn="t"/>
            <a:r>
              <a:rPr lang="ar-SA" sz="2000" b="1" dirty="0"/>
              <a:t>بناءً على توجيه معالي مدير الجامعة </a:t>
            </a:r>
            <a:r>
              <a:rPr lang="ar-SA" sz="2000" b="1" dirty="0" err="1"/>
              <a:t>الدكتور </a:t>
            </a:r>
            <a:r>
              <a:rPr lang="ar-SA" sz="2000" b="1" dirty="0"/>
              <a:t>: خالد بن سعد المقرن وتوجيه من سعادة عميد الكلية الدكتور خالد بن </a:t>
            </a:r>
            <a:r>
              <a:rPr lang="ar-SA" sz="2000" b="1" dirty="0" err="1"/>
              <a:t>عبدالله</a:t>
            </a:r>
            <a:r>
              <a:rPr lang="ar-SA" sz="2000" b="1" dirty="0"/>
              <a:t> الشافي في ضوء الشراكة المجتمعية كلية العلوم والدراسات الإنسانية </a:t>
            </a:r>
            <a:r>
              <a:rPr lang="ar-SA" sz="2000" b="1" dirty="0" err="1"/>
              <a:t>بالغاط</a:t>
            </a:r>
            <a:r>
              <a:rPr lang="ar-SA" sz="2000" b="1" dirty="0"/>
              <a:t> تطلق برنامج التنمية المعرفية الذي يحتوي على عدداً من الدورات التدريبية لموظفي وموظفات القطاع الحكومي والقطاع الخاص في محافظة </a:t>
            </a:r>
            <a:r>
              <a:rPr lang="ar-SA" sz="2000" b="1" dirty="0" err="1"/>
              <a:t>الغاط</a:t>
            </a:r>
            <a:r>
              <a:rPr lang="ar-SA" sz="2000" b="1" dirty="0"/>
              <a:t> حيث أقيمت دورةً تدريبية بعنوان:</a:t>
            </a:r>
            <a:r>
              <a:rPr lang="fr-FR" sz="2000" dirty="0"/>
              <a:t/>
            </a:r>
            <a:br>
              <a:rPr lang="fr-FR" sz="2000" dirty="0"/>
            </a:br>
            <a:r>
              <a:rPr lang="ar-SA" sz="2000" b="1" dirty="0"/>
              <a:t>(استخدام برنامج معالج النصوص</a:t>
            </a:r>
            <a:r>
              <a:rPr lang="ar-SA" sz="2000" b="1" dirty="0" err="1"/>
              <a:t>)</a:t>
            </a:r>
            <a:r>
              <a:rPr lang="fr-FR" sz="2000" dirty="0"/>
              <a:t/>
            </a:r>
            <a:br>
              <a:rPr lang="fr-FR" sz="2000" dirty="0"/>
            </a:br>
            <a:r>
              <a:rPr lang="ar-SA" sz="2000" b="1" dirty="0"/>
              <a:t>المقامة بقاعة التدريب بإدارة التعليم بالمحافظة وذلك يوم الاثنين الموافق 1/7/1436 هـ, حيث قدَّم الدورةَ </a:t>
            </a:r>
            <a:r>
              <a:rPr lang="ar-SA" sz="2000" b="1" dirty="0" err="1"/>
              <a:t>الاستاذ </a:t>
            </a:r>
            <a:r>
              <a:rPr lang="ar-SA" sz="2000" b="1" dirty="0"/>
              <a:t>/ </a:t>
            </a:r>
            <a:r>
              <a:rPr lang="ar-SA" sz="2000" b="1" dirty="0" err="1"/>
              <a:t>عبدالعزيز</a:t>
            </a:r>
            <a:r>
              <a:rPr lang="ar-SA" sz="2000" b="1" dirty="0"/>
              <a:t> محمد </a:t>
            </a:r>
            <a:r>
              <a:rPr lang="ar-SA" sz="2000" b="1" dirty="0" err="1"/>
              <a:t>بابكر</a:t>
            </a:r>
            <a:r>
              <a:rPr lang="ar-SA" sz="2000" b="1" dirty="0"/>
              <a:t>  المحاضر بقسم علوم الحاسب </a:t>
            </a:r>
            <a:r>
              <a:rPr lang="ar-SA" sz="2000" b="1" dirty="0" err="1"/>
              <a:t>بالكلية </a:t>
            </a:r>
            <a:r>
              <a:rPr lang="ar-SA" sz="2000" b="1" dirty="0"/>
              <a:t>, واستهدفت هذه الدورة جميع موظفي الادارات الحكومية بالمحافظة.</a:t>
            </a:r>
            <a:r>
              <a:rPr lang="fr-FR" sz="2000" dirty="0"/>
              <a:t/>
            </a:r>
            <a:br>
              <a:rPr lang="fr-FR" sz="2000" dirty="0"/>
            </a:br>
            <a:r>
              <a:rPr lang="ar-SA" sz="2000" b="1" dirty="0"/>
              <a:t> </a:t>
            </a:r>
            <a:r>
              <a:rPr lang="fr-FR" sz="2000" dirty="0"/>
              <a:t/>
            </a:r>
            <a:br>
              <a:rPr lang="fr-FR" sz="2000" dirty="0"/>
            </a:br>
            <a:r>
              <a:rPr lang="ar-SA" sz="2000" b="1" dirty="0"/>
              <a:t>هذا وقد أشاد جميع المشاركين بهذه الدورات التي تهدف إلى تنمية كفاءة العاملين في الأجهزة الحكومية وتطوير </a:t>
            </a:r>
            <a:r>
              <a:rPr lang="ar-SA" sz="2000" b="1" dirty="0" err="1"/>
              <a:t>مهارتهم.</a:t>
            </a:r>
            <a:r>
              <a:rPr lang="ar-SA" sz="2000" b="1" dirty="0"/>
              <a:t> </a:t>
            </a:r>
            <a:r>
              <a:rPr lang="fr-FR" sz="2000" dirty="0"/>
              <a:t/>
            </a:r>
            <a:br>
              <a:rPr lang="fr-FR" sz="2000" dirty="0"/>
            </a:br>
            <a:r>
              <a:rPr lang="en-US" sz="2000" dirty="0"/>
              <a:t> </a:t>
            </a:r>
            <a:r>
              <a:rPr lang="fr-FR" sz="2000" dirty="0"/>
              <a:t/>
            </a:r>
            <a:br>
              <a:rPr lang="fr-FR" sz="2000" dirty="0"/>
            </a:br>
            <a:endParaRPr lang="fr-F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D:\ALGHAT2\portail\news44\IMG_2021.JPG"/>
          <p:cNvPicPr>
            <a:picLocks noGrp="1"/>
          </p:cNvPicPr>
          <p:nvPr>
            <p:ph idx="1"/>
          </p:nvPr>
        </p:nvPicPr>
        <p:blipFill>
          <a:blip r:embed="rId2" cstate="print"/>
          <a:srcRect/>
          <a:stretch>
            <a:fillRect/>
          </a:stretch>
        </p:blipFill>
        <p:spPr bwMode="auto">
          <a:xfrm>
            <a:off x="539961" y="1600200"/>
            <a:ext cx="8064077" cy="452596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D:\ALGHAT2\portail\news44\IMG_2018.JPG"/>
          <p:cNvPicPr>
            <a:picLocks noGrp="1"/>
          </p:cNvPicPr>
          <p:nvPr>
            <p:ph idx="1"/>
          </p:nvPr>
        </p:nvPicPr>
        <p:blipFill>
          <a:blip r:embed="rId2" cstate="print"/>
          <a:srcRect/>
          <a:stretch>
            <a:fillRect/>
          </a:stretch>
        </p:blipFill>
        <p:spPr bwMode="auto">
          <a:xfrm>
            <a:off x="539961" y="1600200"/>
            <a:ext cx="8064077" cy="452596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D:\ALGHAT2\portail\news44\IMG_2017.JPG"/>
          <p:cNvPicPr>
            <a:picLocks noGrp="1"/>
          </p:cNvPicPr>
          <p:nvPr>
            <p:ph idx="1"/>
          </p:nvPr>
        </p:nvPicPr>
        <p:blipFill>
          <a:blip r:embed="rId2" cstate="print"/>
          <a:srcRect/>
          <a:stretch>
            <a:fillRect/>
          </a:stretch>
        </p:blipFill>
        <p:spPr bwMode="auto">
          <a:xfrm>
            <a:off x="539961" y="1600200"/>
            <a:ext cx="8064077" cy="452596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D:\ALGHAT2\portail\news44\IMG_2015.JPG"/>
          <p:cNvPicPr>
            <a:picLocks noGrp="1"/>
          </p:cNvPicPr>
          <p:nvPr>
            <p:ph idx="1"/>
          </p:nvPr>
        </p:nvPicPr>
        <p:blipFill>
          <a:blip r:embed="rId2" cstate="print"/>
          <a:srcRect/>
          <a:stretch>
            <a:fillRect/>
          </a:stretch>
        </p:blipFill>
        <p:spPr bwMode="auto">
          <a:xfrm>
            <a:off x="539961" y="1600200"/>
            <a:ext cx="8064077" cy="452596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D:\ALGHAT2\portail\news44\IMG_2014.JPG"/>
          <p:cNvPicPr>
            <a:picLocks noGrp="1"/>
          </p:cNvPicPr>
          <p:nvPr>
            <p:ph idx="1"/>
          </p:nvPr>
        </p:nvPicPr>
        <p:blipFill>
          <a:blip r:embed="rId2" cstate="print"/>
          <a:srcRect/>
          <a:stretch>
            <a:fillRect/>
          </a:stretch>
        </p:blipFill>
        <p:spPr bwMode="auto">
          <a:xfrm>
            <a:off x="539961" y="1600200"/>
            <a:ext cx="8064077" cy="452596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57</Words>
  <Application>Microsoft Office PowerPoint</Application>
  <PresentationFormat>Affichage à l'écran (4:3)</PresentationFormat>
  <Paragraphs>1</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بناءً على توجيه معالي مدير الجامعة الدكتور : خالد بن سعد المقرن وتوجيه من سعادة عميد الكلية الدكتور خالد بن عبدالله الشافي في ضوء الشراكة المجتمعية كلية العلوم والدراسات الإنسانية بالغاط تطلق برنامج التنمية المعرفية الذي يحتوي على عدداً من الدورات التدريبية لموظفي وموظفات القطاع الحكومي والقطاع الخاص في محافظة الغاط حيث أقيمت دورةً تدريبية بعنوان: (استخدام برنامج معالج النصوص) المقامة بقاعة التدريب بإدارة التعليم بالمحافظة وذلك يوم الاثنين الموافق 1/7/1436 هـ, حيث قدَّم الدورةَ الاستاذ / عبدالعزيز محمد بابكر  المحاضر بقسم علوم الحاسب بالكلية , واستهدفت هذه الدورة جميع موظفي الادارات الحكومية بالمحافظة.   هذا وقد أشاد جميع المشاركين بهذه الدورات التي تهدف إلى تنمية كفاءة العاملين في الأجهزة الحكومية وتطوير مهارتهم.    </vt:lpstr>
      <vt:lpstr>Diapositive 2</vt:lpstr>
      <vt:lpstr>Diapositive 3</vt:lpstr>
      <vt:lpstr>Diapositive 4</vt:lpstr>
      <vt:lpstr>Diapositive 5</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بناءً على توجيه معالي مدير الجامعة الدكتور : خالد بن سعد المقرن وتوجيه من سعادة عميد الكلية الدكتور خالد بن عبدالله الشافي في ضوء الشراكة المجتمعية كلية العلوم والدراسات الإنسانية بالغاط تطلق برنامج التنمية المعرفية الذي يحتوي على عدداً من الدورات التدريبية لموظفي وموظفات القطاع الحكومي والقطاع الخاص في محافظة الغاط حيث أقيمت دورةً تدريبية بعنوان: (استخدام برنامج معالج النصوص) المقامة بقاعة التدريب بإدارة التعليم بالمحافظة وذلك يوم الاثنين الموافق 1/7/1436 هـ, حيث قدَّم الدورةَ الاستاذ / عبدالعزيز محمد بابكر  المحاضر بقسم علوم الحاسب بالكلية , واستهدفت هذه الدورة جميع موظفي الادارات الحكومية بالمحافظة.   هذا وقد أشاد جميع المشاركين بهذه الدورات التي تهدف إلى تنمية كفاءة العاملين في الأجهزة الحكومية وتطوير مهارتهم.    </dc:title>
  <dc:creator>pc</dc:creator>
  <cp:lastModifiedBy>pc</cp:lastModifiedBy>
  <cp:revision>1</cp:revision>
  <dcterms:created xsi:type="dcterms:W3CDTF">2015-04-29T23:57:45Z</dcterms:created>
  <dcterms:modified xsi:type="dcterms:W3CDTF">2015-04-30T00:00:52Z</dcterms:modified>
</cp:coreProperties>
</file>