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6400800" cy="1752600"/>
          </a:xfrm>
        </p:spPr>
        <p:txBody>
          <a:bodyPr>
            <a:noAutofit/>
          </a:bodyPr>
          <a:lstStyle/>
          <a:p>
            <a:pPr fontAlgn="t"/>
            <a:r>
              <a:rPr lang="ar-SA" sz="1800" b="1" dirty="0">
                <a:solidFill>
                  <a:schemeClr val="tx1"/>
                </a:solidFill>
              </a:rPr>
              <a:t>بناءً على توجيه معالي مدير الجامعة </a:t>
            </a:r>
            <a:r>
              <a:rPr lang="ar-SA" sz="1800" b="1" dirty="0" err="1">
                <a:solidFill>
                  <a:schemeClr val="tx1"/>
                </a:solidFill>
              </a:rPr>
              <a:t>الدكتور </a:t>
            </a:r>
            <a:r>
              <a:rPr lang="ar-SA" sz="1800" b="1" dirty="0">
                <a:solidFill>
                  <a:schemeClr val="tx1"/>
                </a:solidFill>
              </a:rPr>
              <a:t>: خالد بن سعد المقرن وتوجيه من سعادة عميد الكلية الدكتور خالد بن </a:t>
            </a:r>
            <a:r>
              <a:rPr lang="ar-SA" sz="1800" b="1" dirty="0" err="1">
                <a:solidFill>
                  <a:schemeClr val="tx1"/>
                </a:solidFill>
              </a:rPr>
              <a:t>عبدالله</a:t>
            </a:r>
            <a:r>
              <a:rPr lang="ar-SA" sz="1800" b="1" dirty="0">
                <a:solidFill>
                  <a:schemeClr val="tx1"/>
                </a:solidFill>
              </a:rPr>
              <a:t> الشافي في ضوء الشراكة المجتمعية كلية العلوم والدراسات الإنسانية </a:t>
            </a:r>
            <a:r>
              <a:rPr lang="ar-SA" sz="1800" b="1" dirty="0" err="1">
                <a:solidFill>
                  <a:schemeClr val="tx1"/>
                </a:solidFill>
              </a:rPr>
              <a:t>بالغاط</a:t>
            </a:r>
            <a:r>
              <a:rPr lang="ar-SA" sz="1800" b="1" dirty="0">
                <a:solidFill>
                  <a:schemeClr val="tx1"/>
                </a:solidFill>
              </a:rPr>
              <a:t> تطلق برنامج التنمية المعرفية الذي يحتوي على عدداً من الدورات التدريبية لموظفي وموظفات القطاع الحكومي والقطاع الخاص في محافظة </a:t>
            </a:r>
            <a:r>
              <a:rPr lang="ar-SA" sz="1800" b="1" dirty="0" err="1">
                <a:solidFill>
                  <a:schemeClr val="tx1"/>
                </a:solidFill>
              </a:rPr>
              <a:t>الغاط</a:t>
            </a:r>
            <a:r>
              <a:rPr lang="ar-SA" sz="1800" b="1" dirty="0">
                <a:solidFill>
                  <a:schemeClr val="tx1"/>
                </a:solidFill>
              </a:rPr>
              <a:t> حيث أقيمت دورةً تدريبية بعنوان:</a:t>
            </a:r>
            <a:endParaRPr lang="fr-FR" sz="1800" dirty="0">
              <a:solidFill>
                <a:schemeClr val="tx1"/>
              </a:solidFill>
            </a:endParaRPr>
          </a:p>
          <a:p>
            <a:pPr fontAlgn="t"/>
            <a:r>
              <a:rPr lang="ar-SA" sz="2800" b="1" dirty="0">
                <a:solidFill>
                  <a:schemeClr val="tx1"/>
                </a:solidFill>
              </a:rPr>
              <a:t>الحوسبة </a:t>
            </a:r>
            <a:r>
              <a:rPr lang="ar-SA" sz="2800" b="1" dirty="0" err="1">
                <a:solidFill>
                  <a:schemeClr val="tx1"/>
                </a:solidFill>
              </a:rPr>
              <a:t>السحابية</a:t>
            </a:r>
            <a:endParaRPr lang="fr-FR" sz="2800" b="1" dirty="0">
              <a:solidFill>
                <a:schemeClr val="tx1"/>
              </a:solidFill>
            </a:endParaRPr>
          </a:p>
          <a:p>
            <a:pPr fontAlgn="t"/>
            <a:r>
              <a:rPr lang="ar-SA" sz="1800" b="1" dirty="0">
                <a:solidFill>
                  <a:schemeClr val="tx1"/>
                </a:solidFill>
              </a:rPr>
              <a:t>المقامة بمركز التدريب </a:t>
            </a:r>
            <a:r>
              <a:rPr lang="ar-SA" sz="1800" b="1" dirty="0" err="1">
                <a:solidFill>
                  <a:schemeClr val="tx1"/>
                </a:solidFill>
              </a:rPr>
              <a:t>النسوي</a:t>
            </a:r>
            <a:r>
              <a:rPr lang="ar-SA" sz="1800" b="1" dirty="0">
                <a:solidFill>
                  <a:schemeClr val="tx1"/>
                </a:solidFill>
              </a:rPr>
              <a:t> </a:t>
            </a:r>
            <a:r>
              <a:rPr lang="ar-SA" sz="1800" b="1" dirty="0" err="1">
                <a:solidFill>
                  <a:schemeClr val="tx1"/>
                </a:solidFill>
              </a:rPr>
              <a:t>بادارة</a:t>
            </a:r>
            <a:r>
              <a:rPr lang="ar-SA" sz="1800" b="1" dirty="0">
                <a:solidFill>
                  <a:schemeClr val="tx1"/>
                </a:solidFill>
              </a:rPr>
              <a:t> التعليم بالمحافظة وذلك يوم الاثنين الموافق 1/7/1436 هـ, حيث قدَّم الدورةَ </a:t>
            </a:r>
            <a:r>
              <a:rPr lang="ar-SA" sz="1800" b="1" dirty="0" err="1">
                <a:solidFill>
                  <a:schemeClr val="tx1"/>
                </a:solidFill>
              </a:rPr>
              <a:t>الاستاذة </a:t>
            </a:r>
            <a:r>
              <a:rPr lang="ar-SA" sz="1800" b="1" dirty="0">
                <a:solidFill>
                  <a:schemeClr val="tx1"/>
                </a:solidFill>
              </a:rPr>
              <a:t>/ انفال بنت محمد السهيل  المعيدة بقسم علوم الحاسب </a:t>
            </a:r>
            <a:r>
              <a:rPr lang="ar-SA" sz="1800" b="1" dirty="0" err="1">
                <a:solidFill>
                  <a:schemeClr val="tx1"/>
                </a:solidFill>
              </a:rPr>
              <a:t>بالكلية </a:t>
            </a:r>
            <a:r>
              <a:rPr lang="ar-SA" sz="1800" b="1" dirty="0">
                <a:solidFill>
                  <a:schemeClr val="tx1"/>
                </a:solidFill>
              </a:rPr>
              <a:t>, واستهدفت هذه الدورة جميع موظفات القطاع الحكومي والخاص بالمحافظة.</a:t>
            </a:r>
            <a:endParaRPr lang="fr-FR" sz="1800" dirty="0">
              <a:solidFill>
                <a:schemeClr val="tx1"/>
              </a:solidFill>
            </a:endParaRPr>
          </a:p>
          <a:p>
            <a:pPr fontAlgn="t"/>
            <a:r>
              <a:rPr lang="ar-SA" sz="1800" b="1" dirty="0">
                <a:solidFill>
                  <a:schemeClr val="tx1"/>
                </a:solidFill>
              </a:rPr>
              <a:t> </a:t>
            </a:r>
            <a:endParaRPr lang="fr-FR" sz="1800" dirty="0">
              <a:solidFill>
                <a:schemeClr val="tx1"/>
              </a:solidFill>
            </a:endParaRPr>
          </a:p>
          <a:p>
            <a:pPr fontAlgn="t"/>
            <a:r>
              <a:rPr lang="ar-SA" sz="1800" b="1" dirty="0">
                <a:solidFill>
                  <a:schemeClr val="tx1"/>
                </a:solidFill>
              </a:rPr>
              <a:t>هذا وقد أشاد جميع المشاركين بهذه الدورات التي تهدف إلى تنمية كفاءة العاملين في الأجهزة الحكومية وتطوير </a:t>
            </a:r>
            <a:r>
              <a:rPr lang="ar-SA" sz="1800" b="1" dirty="0" err="1">
                <a:solidFill>
                  <a:schemeClr val="tx1"/>
                </a:solidFill>
              </a:rPr>
              <a:t>مهارتهم.</a:t>
            </a:r>
            <a:r>
              <a:rPr lang="ar-SA" sz="1800" b="1" dirty="0">
                <a:solidFill>
                  <a:schemeClr val="tx1"/>
                </a:solidFill>
              </a:rPr>
              <a:t> </a:t>
            </a:r>
            <a:endParaRPr lang="fr-FR" sz="1800" dirty="0">
              <a:solidFill>
                <a:schemeClr val="tx1"/>
              </a:solidFill>
            </a:endParaRPr>
          </a:p>
          <a:p>
            <a:endParaRPr lang="fr-F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2015-04-30T18:25:36Z</dcterms:created>
  <dcterms:modified xsi:type="dcterms:W3CDTF">2015-04-30T18:26:35Z</dcterms:modified>
</cp:coreProperties>
</file>