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03/05/2015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4752528"/>
          </a:xfrm>
        </p:spPr>
        <p:txBody>
          <a:bodyPr>
            <a:noAutofit/>
          </a:bodyPr>
          <a:lstStyle/>
          <a:p>
            <a:pPr rtl="1"/>
            <a:r>
              <a:rPr lang="ar-SA" sz="1800" b="1" cap="all" dirty="0" smtClean="0"/>
              <a:t> </a:t>
            </a:r>
            <a:endParaRPr lang="fr-FR" sz="1800" dirty="0" smtClean="0"/>
          </a:p>
          <a:p>
            <a:pPr rtl="1"/>
            <a:r>
              <a:rPr lang="ar-SA" sz="1800" b="1" u="sng" dirty="0" smtClean="0"/>
              <a:t>"كل </a:t>
            </a:r>
            <a:r>
              <a:rPr lang="ar-SA" sz="1800" b="1" u="sng" dirty="0" err="1" smtClean="0"/>
              <a:t>ماتريد</a:t>
            </a:r>
            <a:r>
              <a:rPr lang="ar-SA" sz="1800" b="1" u="sng" dirty="0" smtClean="0"/>
              <a:t> معرفته عن </a:t>
            </a:r>
            <a:r>
              <a:rPr lang="ar-SA" sz="1800" b="1" u="sng" dirty="0" err="1" smtClean="0"/>
              <a:t>فايروس</a:t>
            </a:r>
            <a:r>
              <a:rPr lang="ar-SA" sz="1800" b="1" u="sng" dirty="0" smtClean="0"/>
              <a:t> كورونا"</a:t>
            </a:r>
            <a:endParaRPr lang="fr-FR" sz="1800" dirty="0" smtClean="0"/>
          </a:p>
          <a:p>
            <a:pPr rtl="1"/>
            <a:r>
              <a:rPr lang="ar-SA" sz="1800" dirty="0" smtClean="0"/>
              <a:t>أطلقت كلية العلوم والدراسات الانسانية </a:t>
            </a:r>
            <a:r>
              <a:rPr lang="ar-SA" sz="1800" dirty="0" err="1" smtClean="0"/>
              <a:t>بالغاط</a:t>
            </a:r>
            <a:r>
              <a:rPr lang="ar-SA" sz="1800" dirty="0" smtClean="0"/>
              <a:t> وحدة النشاط </a:t>
            </a:r>
            <a:r>
              <a:rPr lang="ar-SA" sz="1800" dirty="0" err="1" smtClean="0"/>
              <a:t>الطلابي </a:t>
            </a:r>
            <a:r>
              <a:rPr lang="ar-SA" sz="1800" dirty="0" smtClean="0"/>
              <a:t>–قسم </a:t>
            </a:r>
            <a:r>
              <a:rPr lang="ar-SA" sz="1800" dirty="0" err="1" smtClean="0"/>
              <a:t>الطالبات </a:t>
            </a:r>
            <a:r>
              <a:rPr lang="ar-SA" sz="1800" dirty="0" smtClean="0"/>
              <a:t>- في يوم الأربعاء </a:t>
            </a:r>
            <a:r>
              <a:rPr lang="ar-SA" sz="1800" dirty="0" err="1" smtClean="0"/>
              <a:t>الموافق </a:t>
            </a:r>
            <a:r>
              <a:rPr lang="ar-SA" sz="1800" dirty="0" smtClean="0"/>
              <a:t>:3/7/</a:t>
            </a:r>
            <a:r>
              <a:rPr lang="ar-SA" sz="1800" dirty="0" err="1" smtClean="0"/>
              <a:t>1436هـ</a:t>
            </a:r>
            <a:r>
              <a:rPr lang="ar-SA" sz="1800" dirty="0" smtClean="0"/>
              <a:t>  وتحت رعاية وكيلة الكلية </a:t>
            </a:r>
            <a:r>
              <a:rPr lang="ar-SA" sz="1800" dirty="0" err="1" smtClean="0"/>
              <a:t>الأستاذة </a:t>
            </a:r>
            <a:r>
              <a:rPr lang="ar-SA" sz="1800" dirty="0" smtClean="0"/>
              <a:t>: جميلة بنت مفلح </a:t>
            </a:r>
            <a:r>
              <a:rPr lang="ar-SA" sz="1800" dirty="0" err="1" smtClean="0"/>
              <a:t>الحربي </a:t>
            </a:r>
            <a:r>
              <a:rPr lang="ar-SA" sz="1800" dirty="0" smtClean="0"/>
              <a:t>,حملة صحية </a:t>
            </a:r>
            <a:r>
              <a:rPr lang="ar-SA" sz="1800" dirty="0" err="1" smtClean="0"/>
              <a:t>توعوية</a:t>
            </a:r>
            <a:r>
              <a:rPr lang="ar-SA" sz="1800" dirty="0" smtClean="0"/>
              <a:t> عن كيفية الوقاية من </a:t>
            </a:r>
            <a:r>
              <a:rPr lang="ar-SA" sz="1800" dirty="0" err="1" smtClean="0"/>
              <a:t>فيروس </a:t>
            </a:r>
            <a:r>
              <a:rPr lang="ar-SA" sz="1800" dirty="0" smtClean="0"/>
              <a:t>"كورونا"، وتهدف إلى توعية الطالبات ومنسوبات الكلية، بسبل حماية أنفسهن من عدوى الفيروس</a:t>
            </a:r>
            <a:r>
              <a:rPr lang="en-US" sz="1800" dirty="0" smtClean="0"/>
              <a:t>.</a:t>
            </a:r>
            <a:endParaRPr lang="fr-FR" sz="1800" dirty="0" smtClean="0"/>
          </a:p>
          <a:p>
            <a:pPr rtl="1"/>
            <a:r>
              <a:rPr lang="ar-SA" sz="1800" dirty="0" smtClean="0"/>
              <a:t>وتضمنت الحملة محاور عدة، منها التعريف </a:t>
            </a:r>
            <a:r>
              <a:rPr lang="ar-SA" sz="1800" dirty="0" err="1" smtClean="0"/>
              <a:t>بفيروس </a:t>
            </a:r>
            <a:r>
              <a:rPr lang="ar-SA" sz="1800" dirty="0" smtClean="0"/>
              <a:t>"كورونا" وأعراضه وطرق انتقاله، وإرشادات الوقاية عند زيارة المريض المصاب بالفيروس، كذلك توضيح الطريقة الصحيحة لاستخدام معقم </a:t>
            </a:r>
            <a:r>
              <a:rPr lang="ar-SA" sz="1800" dirty="0" err="1" smtClean="0"/>
              <a:t>اليدين.</a:t>
            </a:r>
            <a:r>
              <a:rPr lang="ar-SA" sz="1800" dirty="0" smtClean="0"/>
              <a:t> وتطرقت </a:t>
            </a:r>
            <a:r>
              <a:rPr lang="ar-SA" sz="1800" dirty="0" err="1" smtClean="0"/>
              <a:t>الحملة </a:t>
            </a:r>
            <a:r>
              <a:rPr lang="ar-SA" sz="1800" dirty="0" smtClean="0"/>
              <a:t>–أيضًا- إلى التعريف بأكثر الأشخاص عرضة للإصابة بهذا المرض، وكذلك طرق </a:t>
            </a:r>
            <a:r>
              <a:rPr lang="ar-SA" sz="1800" dirty="0" err="1" smtClean="0"/>
              <a:t>ارتداء </a:t>
            </a:r>
            <a:r>
              <a:rPr lang="ar-SA" sz="1800" dirty="0" smtClean="0"/>
              <a:t>"الوقاية" قبل الدخول لغرف العزل، وكيفية خلعه عند الخروج والتخلص منه</a:t>
            </a:r>
            <a:r>
              <a:rPr lang="en-US" sz="1800" dirty="0" smtClean="0"/>
              <a:t>.</a:t>
            </a:r>
            <a:endParaRPr lang="fr-FR" sz="1800" dirty="0" smtClean="0"/>
          </a:p>
          <a:p>
            <a:pPr rtl="1"/>
            <a:r>
              <a:rPr lang="ar-SA" sz="1800" dirty="0" smtClean="0"/>
              <a:t>وتم توزيع أدوات السلامة على </a:t>
            </a:r>
            <a:r>
              <a:rPr lang="ar-SA" sz="1800" dirty="0" err="1" smtClean="0"/>
              <a:t>الحضور </a:t>
            </a:r>
            <a:r>
              <a:rPr lang="ar-SA" sz="1800" dirty="0" smtClean="0"/>
              <a:t>"كمامة، معقم، مناديل، </a:t>
            </a:r>
            <a:r>
              <a:rPr lang="ar-SA" sz="1800" dirty="0" err="1" smtClean="0"/>
              <a:t>بروشورات</a:t>
            </a:r>
            <a:r>
              <a:rPr lang="ar-SA" sz="1800" dirty="0" smtClean="0"/>
              <a:t> </a:t>
            </a:r>
            <a:r>
              <a:rPr lang="ar-SA" sz="1800" dirty="0" err="1" smtClean="0"/>
              <a:t>توعوية</a:t>
            </a:r>
            <a:r>
              <a:rPr lang="en-US" sz="1800" dirty="0" smtClean="0"/>
              <a:t> "</a:t>
            </a:r>
            <a:endParaRPr lang="fr-FR" sz="1800" dirty="0" smtClean="0"/>
          </a:p>
          <a:p>
            <a:pPr rtl="1"/>
            <a:r>
              <a:rPr lang="ar-SA" sz="1800" dirty="0" smtClean="0"/>
              <a:t>وقد تم فتح باب </a:t>
            </a:r>
            <a:r>
              <a:rPr lang="ar-SA" sz="1800" dirty="0" err="1" smtClean="0"/>
              <a:t>للأستفسار</a:t>
            </a:r>
            <a:r>
              <a:rPr lang="ar-SA" sz="1800" dirty="0" smtClean="0"/>
              <a:t> والمناقشة بنهاية الحملة, وقد لاقت الحملة على </a:t>
            </a:r>
            <a:r>
              <a:rPr lang="ar-SA" sz="1800" dirty="0" err="1" smtClean="0"/>
              <a:t>أستحسان</a:t>
            </a:r>
            <a:r>
              <a:rPr lang="ar-SA" sz="1800" dirty="0" smtClean="0"/>
              <a:t> </a:t>
            </a:r>
            <a:r>
              <a:rPr lang="ar-SA" sz="1800" dirty="0" err="1" smtClean="0"/>
              <a:t>الجميع  ,,</a:t>
            </a:r>
            <a:r>
              <a:rPr lang="ar-SA" sz="1800" dirty="0" smtClean="0"/>
              <a:t> </a:t>
            </a:r>
            <a:endParaRPr lang="fr-FR" sz="1800" dirty="0" smtClean="0"/>
          </a:p>
          <a:p>
            <a:pPr rtl="1"/>
            <a:r>
              <a:rPr lang="ar-SA" sz="1800" dirty="0" smtClean="0"/>
              <a:t>هذا وقد نوه سعادة عميد الكلية </a:t>
            </a:r>
            <a:r>
              <a:rPr lang="ar-SA" sz="1800" dirty="0" err="1" smtClean="0"/>
              <a:t>الدكتور </a:t>
            </a:r>
            <a:r>
              <a:rPr lang="ar-SA" sz="1800" dirty="0" smtClean="0"/>
              <a:t>: خالد بن </a:t>
            </a:r>
            <a:r>
              <a:rPr lang="ar-SA" sz="1800" dirty="0" err="1" smtClean="0"/>
              <a:t>عبدالله</a:t>
            </a:r>
            <a:r>
              <a:rPr lang="ar-SA" sz="1800" dirty="0" smtClean="0"/>
              <a:t> الشافي بهذا البرنامج المميز وقدم شكره وتقديره لجميع المشاركين على جهودهم </a:t>
            </a:r>
            <a:r>
              <a:rPr lang="ar-SA" sz="1800" dirty="0" err="1" smtClean="0"/>
              <a:t>المبدعة </a:t>
            </a:r>
            <a:r>
              <a:rPr lang="ar-SA" sz="1800" dirty="0" smtClean="0"/>
              <a:t>، وعلى رأسهم سعادة وكيلة الكلية </a:t>
            </a:r>
            <a:r>
              <a:rPr lang="ar-SA" sz="1800" dirty="0" err="1" smtClean="0"/>
              <a:t>الأستاذة </a:t>
            </a:r>
            <a:r>
              <a:rPr lang="ar-SA" sz="1800" dirty="0" smtClean="0"/>
              <a:t>: جميلة </a:t>
            </a:r>
            <a:r>
              <a:rPr lang="ar-SA" sz="1800" dirty="0" err="1" smtClean="0"/>
              <a:t>الحربي </a:t>
            </a:r>
            <a:r>
              <a:rPr lang="ar-SA" sz="1800" dirty="0" smtClean="0"/>
              <a:t>، والدكتورة زهرة </a:t>
            </a:r>
            <a:r>
              <a:rPr lang="ar-SA" sz="1800" dirty="0" err="1" smtClean="0"/>
              <a:t>عبدالملك</a:t>
            </a:r>
            <a:r>
              <a:rPr lang="ar-SA" sz="1800" dirty="0" smtClean="0"/>
              <a:t> ، ومعدة التقرير </a:t>
            </a:r>
            <a:r>
              <a:rPr lang="ar-SA" sz="1800" dirty="0" err="1" smtClean="0"/>
              <a:t>الأستاذة </a:t>
            </a:r>
            <a:r>
              <a:rPr lang="ar-SA" sz="1800" dirty="0" smtClean="0"/>
              <a:t>: بشرى </a:t>
            </a:r>
            <a:r>
              <a:rPr lang="ar-SA" sz="1800" dirty="0" err="1" smtClean="0"/>
              <a:t>الحشيبري</a:t>
            </a:r>
            <a:r>
              <a:rPr lang="ar-SA" sz="1800" dirty="0" smtClean="0"/>
              <a:t> ، </a:t>
            </a:r>
            <a:r>
              <a:rPr lang="ar-SA" sz="1800" dirty="0" err="1" smtClean="0"/>
              <a:t>والأستاذة </a:t>
            </a:r>
            <a:r>
              <a:rPr lang="ar-SA" sz="1800" dirty="0" smtClean="0"/>
              <a:t>: خلود الحريص </a:t>
            </a:r>
            <a:r>
              <a:rPr lang="ar-SA" sz="1800" dirty="0" err="1" smtClean="0"/>
              <a:t>والاستاذة</a:t>
            </a:r>
            <a:r>
              <a:rPr lang="ar-SA" sz="1800" dirty="0" smtClean="0"/>
              <a:t> البندري المعدي</a:t>
            </a:r>
            <a:r>
              <a:rPr lang="ar-SA" sz="1800" cap="all" dirty="0" smtClean="0"/>
              <a:t>.</a:t>
            </a:r>
            <a:endParaRPr lang="fr-F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16" y="1604613"/>
            <a:ext cx="7973568" cy="451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89" y="1600200"/>
            <a:ext cx="70306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865" y="1886830"/>
            <a:ext cx="5270269" cy="39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:\ALGHAT2\portail\news47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</cp:revision>
  <dcterms:created xsi:type="dcterms:W3CDTF">2015-04-30T18:25:36Z</dcterms:created>
  <dcterms:modified xsi:type="dcterms:W3CDTF">2015-05-03T09:06:09Z</dcterms:modified>
</cp:coreProperties>
</file>