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05/05/2015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05/05/2015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05/05/2015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05/05/2015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05/05/2015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22D062-53FC-4347-B0C3-B800919B2E77}" type="datetimeFigureOut">
              <a:rPr lang="fr-FR" smtClean="0"/>
              <a:pPr/>
              <a:t>05/05/2015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22D062-53FC-4347-B0C3-B800919B2E77}" type="datetimeFigureOut">
              <a:rPr lang="fr-FR" smtClean="0"/>
              <a:pPr/>
              <a:t>05/05/2015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622D062-53FC-4347-B0C3-B800919B2E77}" type="datetimeFigureOut">
              <a:rPr lang="fr-FR" smtClean="0"/>
              <a:pPr/>
              <a:t>05/05/2015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22D062-53FC-4347-B0C3-B800919B2E77}" type="datetimeFigureOut">
              <a:rPr lang="fr-FR" smtClean="0"/>
              <a:pPr/>
              <a:t>05/05/2015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22D062-53FC-4347-B0C3-B800919B2E77}" type="datetimeFigureOut">
              <a:rPr lang="fr-FR" smtClean="0"/>
              <a:pPr/>
              <a:t>05/05/2015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22D062-53FC-4347-B0C3-B800919B2E77}" type="datetimeFigureOut">
              <a:rPr lang="fr-FR" smtClean="0"/>
              <a:pPr/>
              <a:t>05/05/2015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22D062-53FC-4347-B0C3-B800919B2E77}" type="datetimeFigureOut">
              <a:rPr lang="fr-FR" smtClean="0"/>
              <a:pPr/>
              <a:t>05/05/2015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4A65F-A34B-4FE9-BCC1-BC11169BE83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75656" y="260648"/>
            <a:ext cx="6400800" cy="4752528"/>
          </a:xfrm>
        </p:spPr>
        <p:txBody>
          <a:bodyPr>
            <a:noAutofit/>
          </a:bodyPr>
          <a:lstStyle/>
          <a:p>
            <a:pPr rtl="1"/>
            <a:r>
              <a:rPr lang="ar-SA" sz="1800" b="1" dirty="0" smtClean="0">
                <a:solidFill>
                  <a:schemeClr val="tx1"/>
                </a:solidFill>
              </a:rPr>
              <a:t>كلية العلوم والدراسات الإنسانية </a:t>
            </a:r>
            <a:r>
              <a:rPr lang="ar-SA" sz="1800" b="1" dirty="0" err="1" smtClean="0">
                <a:solidFill>
                  <a:schemeClr val="tx1"/>
                </a:solidFill>
              </a:rPr>
              <a:t>بالغاط</a:t>
            </a:r>
            <a:r>
              <a:rPr lang="ar-SA" sz="1800" b="1" dirty="0" smtClean="0">
                <a:solidFill>
                  <a:schemeClr val="tx1"/>
                </a:solidFill>
              </a:rPr>
              <a:t> تنفذ دورة </a:t>
            </a:r>
            <a:r>
              <a:rPr lang="ar-SA" sz="1800" b="1" dirty="0" err="1" smtClean="0">
                <a:solidFill>
                  <a:schemeClr val="tx1"/>
                </a:solidFill>
              </a:rPr>
              <a:t>بعنوان </a:t>
            </a:r>
            <a:r>
              <a:rPr lang="ar-SA" sz="1800" b="1" dirty="0" smtClean="0">
                <a:solidFill>
                  <a:schemeClr val="tx1"/>
                </a:solidFill>
              </a:rPr>
              <a:t>"كيف تخطط لمستقبلك بعد التعليم الجامعي"</a:t>
            </a:r>
            <a:endParaRPr lang="fr-FR" sz="1800" dirty="0" smtClean="0">
              <a:solidFill>
                <a:schemeClr val="tx1"/>
              </a:solidFill>
            </a:endParaRPr>
          </a:p>
          <a:p>
            <a:pPr rtl="1"/>
            <a:r>
              <a:rPr lang="ar-SA" sz="1800" dirty="0" smtClean="0">
                <a:solidFill>
                  <a:schemeClr val="tx1"/>
                </a:solidFill>
              </a:rPr>
              <a:t>ضمن اهتمامها بتطوير المهارات والقدرات الذاتية لطلاب </a:t>
            </a:r>
            <a:r>
              <a:rPr lang="ar-SA" sz="1800" dirty="0" err="1" smtClean="0">
                <a:solidFill>
                  <a:schemeClr val="tx1"/>
                </a:solidFill>
              </a:rPr>
              <a:t>الكلية </a:t>
            </a:r>
            <a:r>
              <a:rPr lang="ar-SA" sz="1800" dirty="0" smtClean="0">
                <a:solidFill>
                  <a:schemeClr val="tx1"/>
                </a:solidFill>
              </a:rPr>
              <a:t>، أقامت كلية العلوم والدراسات الانسانية </a:t>
            </a:r>
            <a:r>
              <a:rPr lang="ar-SA" sz="1800" dirty="0" err="1" smtClean="0">
                <a:solidFill>
                  <a:schemeClr val="tx1"/>
                </a:solidFill>
              </a:rPr>
              <a:t>بالغاط</a:t>
            </a:r>
            <a:r>
              <a:rPr lang="ar-SA" sz="1800" dirty="0" smtClean="0">
                <a:solidFill>
                  <a:schemeClr val="tx1"/>
                </a:solidFill>
              </a:rPr>
              <a:t> دورة تدريبية </a:t>
            </a:r>
            <a:r>
              <a:rPr lang="ar-SA" sz="1800" dirty="0" err="1" smtClean="0">
                <a:solidFill>
                  <a:schemeClr val="tx1"/>
                </a:solidFill>
              </a:rPr>
              <a:t>بعنوان </a:t>
            </a:r>
            <a:r>
              <a:rPr lang="ar-SA" sz="1800" dirty="0" smtClean="0">
                <a:solidFill>
                  <a:schemeClr val="tx1"/>
                </a:solidFill>
              </a:rPr>
              <a:t>"</a:t>
            </a:r>
            <a:r>
              <a:rPr lang="ar-SA" sz="1800" b="1" dirty="0" smtClean="0">
                <a:solidFill>
                  <a:schemeClr val="tx1"/>
                </a:solidFill>
              </a:rPr>
              <a:t> كيف تخطط لمستقبلك بعد التعليم </a:t>
            </a:r>
            <a:r>
              <a:rPr lang="ar-SA" sz="1800" b="1" dirty="0" err="1" smtClean="0">
                <a:solidFill>
                  <a:schemeClr val="tx1"/>
                </a:solidFill>
              </a:rPr>
              <a:t>الجامعي</a:t>
            </a:r>
            <a:r>
              <a:rPr lang="ar-SA" sz="1800" dirty="0" err="1" smtClean="0">
                <a:solidFill>
                  <a:schemeClr val="tx1"/>
                </a:solidFill>
              </a:rPr>
              <a:t> </a:t>
            </a:r>
            <a:r>
              <a:rPr lang="ar-SA" sz="1800" dirty="0" smtClean="0">
                <a:solidFill>
                  <a:schemeClr val="tx1"/>
                </a:solidFill>
              </a:rPr>
              <a:t>" يوم الاحد الموافق 23/6/</a:t>
            </a:r>
            <a:r>
              <a:rPr lang="ar-SA" sz="1800" dirty="0" err="1" smtClean="0">
                <a:solidFill>
                  <a:schemeClr val="tx1"/>
                </a:solidFill>
              </a:rPr>
              <a:t>1436هـ</a:t>
            </a:r>
            <a:r>
              <a:rPr lang="ar-SA" sz="1800" dirty="0" smtClean="0">
                <a:solidFill>
                  <a:schemeClr val="tx1"/>
                </a:solidFill>
              </a:rPr>
              <a:t>  والتي قدمها الدكتور وليد قاسم </a:t>
            </a:r>
            <a:r>
              <a:rPr lang="ar-SA" sz="1800" dirty="0" err="1" smtClean="0">
                <a:solidFill>
                  <a:schemeClr val="tx1"/>
                </a:solidFill>
              </a:rPr>
              <a:t>قويدر</a:t>
            </a:r>
            <a:r>
              <a:rPr lang="ar-SA" sz="1800" dirty="0" smtClean="0">
                <a:solidFill>
                  <a:schemeClr val="tx1"/>
                </a:solidFill>
              </a:rPr>
              <a:t> الاستاذ المساعد في قسم إدارة الاعمال </a:t>
            </a:r>
            <a:r>
              <a:rPr lang="ar-SA" sz="1800" dirty="0" err="1" smtClean="0">
                <a:solidFill>
                  <a:schemeClr val="tx1"/>
                </a:solidFill>
              </a:rPr>
              <a:t>بالكلية </a:t>
            </a:r>
            <a:r>
              <a:rPr lang="ar-SA" sz="1800" dirty="0" smtClean="0">
                <a:solidFill>
                  <a:schemeClr val="tx1"/>
                </a:solidFill>
              </a:rPr>
              <a:t>،وتهدف هذه الدورة إلى تحقيق الأهداف </a:t>
            </a:r>
            <a:r>
              <a:rPr lang="ar-SA" sz="1800" dirty="0" err="1" smtClean="0">
                <a:solidFill>
                  <a:schemeClr val="tx1"/>
                </a:solidFill>
              </a:rPr>
              <a:t>التالية :</a:t>
            </a:r>
            <a:endParaRPr lang="fr-FR" sz="1800" dirty="0" smtClean="0">
              <a:solidFill>
                <a:schemeClr val="tx1"/>
              </a:solidFill>
            </a:endParaRPr>
          </a:p>
          <a:p>
            <a:pPr lvl="0" rtl="1"/>
            <a:r>
              <a:rPr lang="ar-SA" sz="1800" dirty="0" smtClean="0">
                <a:solidFill>
                  <a:schemeClr val="tx1"/>
                </a:solidFill>
              </a:rPr>
              <a:t>تحديد مفهوم التخطيط، أهميته وفوائده.</a:t>
            </a:r>
            <a:endParaRPr lang="fr-FR" sz="1800" dirty="0" smtClean="0">
              <a:solidFill>
                <a:schemeClr val="tx1"/>
              </a:solidFill>
            </a:endParaRPr>
          </a:p>
          <a:p>
            <a:pPr lvl="0" rtl="1"/>
            <a:r>
              <a:rPr lang="ar-SA" sz="1800" dirty="0" smtClean="0">
                <a:solidFill>
                  <a:schemeClr val="tx1"/>
                </a:solidFill>
              </a:rPr>
              <a:t>معرفة خطوات التخطيط الناجح.</a:t>
            </a:r>
            <a:endParaRPr lang="fr-FR" sz="1800" dirty="0" smtClean="0">
              <a:solidFill>
                <a:schemeClr val="tx1"/>
              </a:solidFill>
            </a:endParaRPr>
          </a:p>
          <a:p>
            <a:pPr lvl="0" rtl="1"/>
            <a:r>
              <a:rPr lang="ar-SA" sz="1800" dirty="0" smtClean="0">
                <a:solidFill>
                  <a:schemeClr val="tx1"/>
                </a:solidFill>
              </a:rPr>
              <a:t>رسم وإعداد خطة زمنية وعملية للمستقبل.</a:t>
            </a:r>
            <a:endParaRPr lang="fr-FR" sz="1800" dirty="0" smtClean="0">
              <a:solidFill>
                <a:schemeClr val="tx1"/>
              </a:solidFill>
            </a:endParaRPr>
          </a:p>
          <a:p>
            <a:pPr lvl="0" rtl="1"/>
            <a:r>
              <a:rPr lang="ar-SA" sz="1800" dirty="0" smtClean="0">
                <a:solidFill>
                  <a:schemeClr val="tx1"/>
                </a:solidFill>
              </a:rPr>
              <a:t>معرفة وسائل التأكد من تنفيذ الخطة.</a:t>
            </a:r>
            <a:endParaRPr lang="fr-FR" sz="1800" dirty="0" smtClean="0">
              <a:solidFill>
                <a:schemeClr val="tx1"/>
              </a:solidFill>
            </a:endParaRPr>
          </a:p>
          <a:p>
            <a:pPr rtl="1"/>
            <a:r>
              <a:rPr lang="en-US" sz="1800" dirty="0" smtClean="0">
                <a:solidFill>
                  <a:schemeClr val="tx1"/>
                </a:solidFill>
              </a:rPr>
              <a:t>                          </a:t>
            </a:r>
            <a:endParaRPr lang="fr-FR" sz="1800" dirty="0" smtClean="0">
              <a:solidFill>
                <a:schemeClr val="tx1"/>
              </a:solidFill>
            </a:endParaRPr>
          </a:p>
          <a:p>
            <a:pPr rtl="1"/>
            <a:r>
              <a:rPr lang="ar-SA" sz="1800" dirty="0" smtClean="0">
                <a:solidFill>
                  <a:schemeClr val="tx1"/>
                </a:solidFill>
              </a:rPr>
              <a:t>هذا وقد أكد عميد الكلية </a:t>
            </a:r>
            <a:r>
              <a:rPr lang="ar-SA" sz="1800" dirty="0" err="1" smtClean="0">
                <a:solidFill>
                  <a:schemeClr val="tx1"/>
                </a:solidFill>
              </a:rPr>
              <a:t>د.</a:t>
            </a:r>
            <a:r>
              <a:rPr lang="ar-SA" sz="1800" dirty="0" smtClean="0">
                <a:solidFill>
                  <a:schemeClr val="tx1"/>
                </a:solidFill>
              </a:rPr>
              <a:t> خالد بن </a:t>
            </a:r>
            <a:r>
              <a:rPr lang="ar-SA" sz="1800" dirty="0" err="1" smtClean="0">
                <a:solidFill>
                  <a:schemeClr val="tx1"/>
                </a:solidFill>
              </a:rPr>
              <a:t>عبدالله</a:t>
            </a:r>
            <a:r>
              <a:rPr lang="ar-SA" sz="1800" dirty="0" smtClean="0">
                <a:solidFill>
                  <a:schemeClr val="tx1"/>
                </a:solidFill>
              </a:rPr>
              <a:t>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a:t>
            </a:r>
            <a:endParaRPr lang="fr-FR" sz="1800" dirty="0" smtClean="0">
              <a:solidFill>
                <a:schemeClr val="tx1"/>
              </a:solidFill>
            </a:endParaRPr>
          </a:p>
          <a:p>
            <a:pPr rtl="1"/>
            <a:r>
              <a:rPr lang="ar-SA" sz="1800" dirty="0" smtClean="0">
                <a:solidFill>
                  <a:schemeClr val="tx1"/>
                </a:solidFill>
              </a:rPr>
              <a:t>وقد عبٌر عميد الكلية </a:t>
            </a:r>
            <a:r>
              <a:rPr lang="ar-SA" sz="1800" dirty="0" err="1" smtClean="0">
                <a:solidFill>
                  <a:schemeClr val="tx1"/>
                </a:solidFill>
              </a:rPr>
              <a:t>د.</a:t>
            </a:r>
            <a:r>
              <a:rPr lang="ar-SA" sz="1800" dirty="0" smtClean="0">
                <a:solidFill>
                  <a:schemeClr val="tx1"/>
                </a:solidFill>
              </a:rPr>
              <a:t> خالد بن </a:t>
            </a:r>
            <a:r>
              <a:rPr lang="ar-SA" sz="1800" dirty="0" err="1" smtClean="0">
                <a:solidFill>
                  <a:schemeClr val="tx1"/>
                </a:solidFill>
              </a:rPr>
              <a:t>عبدالله</a:t>
            </a:r>
            <a:r>
              <a:rPr lang="ar-SA" sz="1800" dirty="0" smtClean="0">
                <a:solidFill>
                  <a:schemeClr val="tx1"/>
                </a:solidFill>
              </a:rPr>
              <a:t> الشافي عن شكره للدكتور وليد </a:t>
            </a:r>
            <a:r>
              <a:rPr lang="ar-SA" sz="1800" dirty="0" err="1" smtClean="0">
                <a:solidFill>
                  <a:schemeClr val="tx1"/>
                </a:solidFill>
              </a:rPr>
              <a:t>قويدر</a:t>
            </a:r>
            <a:r>
              <a:rPr lang="ar-SA" sz="1800" dirty="0" smtClean="0">
                <a:solidFill>
                  <a:schemeClr val="tx1"/>
                </a:solidFill>
              </a:rPr>
              <a:t> ، على مشاركته في اقامة مثل هذه الدورة، والتي هي نموذج من نماذج مشاركة أعضاء هيئة التدريس في برامج الانشطة الطلابية </a:t>
            </a:r>
            <a:r>
              <a:rPr lang="ar-SA" sz="1800" dirty="0" err="1" smtClean="0">
                <a:solidFill>
                  <a:schemeClr val="tx1"/>
                </a:solidFill>
              </a:rPr>
              <a:t>بالكلية.</a:t>
            </a:r>
            <a:r>
              <a:rPr lang="ar-SA" sz="1800" dirty="0" smtClean="0">
                <a:solidFill>
                  <a:schemeClr val="tx1"/>
                </a:solidFill>
              </a:rPr>
              <a:t> </a:t>
            </a:r>
            <a:endParaRPr lang="fr-FR" sz="1800" dirty="0" smtClean="0">
              <a:solidFill>
                <a:schemeClr val="tx1"/>
              </a:solidFill>
            </a:endParaRPr>
          </a:p>
          <a:p>
            <a:pPr rtl="1"/>
            <a:endParaRPr lang="fr-FR" sz="1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descr="D:\ALGHAT2\portail\news48\IMG_1938.JPG"/>
          <p:cNvPicPr>
            <a:picLocks noGrp="1" noChangeAspect="1" noChangeArrowheads="1"/>
          </p:cNvPicPr>
          <p:nvPr>
            <p:ph idx="1"/>
          </p:nvPr>
        </p:nvPicPr>
        <p:blipFill>
          <a:blip r:embed="rId2" cstate="print"/>
          <a:srcRect/>
          <a:stretch>
            <a:fillRect/>
          </a:stretch>
        </p:blipFill>
        <p:spPr bwMode="auto">
          <a:xfrm>
            <a:off x="539961" y="1600200"/>
            <a:ext cx="8064077" cy="452596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descr="D:\ALGHAT2\portail\news48\IMG_1937.JPG"/>
          <p:cNvPicPr>
            <a:picLocks noGrp="1" noChangeAspect="1" noChangeArrowheads="1"/>
          </p:cNvPicPr>
          <p:nvPr>
            <p:ph idx="1"/>
          </p:nvPr>
        </p:nvPicPr>
        <p:blipFill>
          <a:blip r:embed="rId2" cstate="print"/>
          <a:srcRect/>
          <a:stretch>
            <a:fillRect/>
          </a:stretch>
        </p:blipFill>
        <p:spPr bwMode="auto">
          <a:xfrm>
            <a:off x="539961" y="1600200"/>
            <a:ext cx="8064077" cy="452596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3074" name="Picture 2" descr="D:\ALGHAT2\portail\news48\IMG_1943.JPG"/>
          <p:cNvPicPr>
            <a:picLocks noGrp="1" noChangeAspect="1" noChangeArrowheads="1"/>
          </p:cNvPicPr>
          <p:nvPr>
            <p:ph idx="1"/>
          </p:nvPr>
        </p:nvPicPr>
        <p:blipFill>
          <a:blip r:embed="rId2" cstate="print"/>
          <a:srcRect/>
          <a:stretch>
            <a:fillRect/>
          </a:stretch>
        </p:blipFill>
        <p:spPr bwMode="auto">
          <a:xfrm>
            <a:off x="539961" y="1600200"/>
            <a:ext cx="8064077" cy="452596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098" name="Picture 2" descr="D:\ALGHAT2\portail\news48\IMG_1937.JPG"/>
          <p:cNvPicPr>
            <a:picLocks noGrp="1" noChangeAspect="1" noChangeArrowheads="1"/>
          </p:cNvPicPr>
          <p:nvPr>
            <p:ph idx="1"/>
          </p:nvPr>
        </p:nvPicPr>
        <p:blipFill>
          <a:blip r:embed="rId2" cstate="print"/>
          <a:srcRect/>
          <a:stretch>
            <a:fillRect/>
          </a:stretch>
        </p:blipFill>
        <p:spPr bwMode="auto">
          <a:xfrm>
            <a:off x="539961" y="1600200"/>
            <a:ext cx="8064077" cy="4525963"/>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94</Words>
  <Application>Microsoft Office PowerPoint</Application>
  <PresentationFormat>Affichage à l'écran (4:3)</PresentationFormat>
  <Paragraphs>9</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Diapositive 1</vt:lpstr>
      <vt:lpstr>Diapositive 2</vt:lpstr>
      <vt:lpstr>Diapositive 3</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3</cp:revision>
  <dcterms:created xsi:type="dcterms:W3CDTF">2015-04-30T18:25:36Z</dcterms:created>
  <dcterms:modified xsi:type="dcterms:W3CDTF">2015-05-05T10:42:21Z</dcterms:modified>
</cp:coreProperties>
</file>