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22D062-53FC-4347-B0C3-B800919B2E77}" type="datetimeFigureOut">
              <a:rPr lang="fr-FR" smtClean="0"/>
              <a:pPr/>
              <a:t>10/05/2015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54A65F-A34B-4FE9-BCC1-BC11169BE83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2D062-53FC-4347-B0C3-B800919B2E77}" type="datetimeFigureOut">
              <a:rPr lang="fr-FR" smtClean="0"/>
              <a:pPr/>
              <a:t>10/05/2015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4A65F-A34B-4FE9-BCC1-BC11169BE83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260648"/>
            <a:ext cx="6400800" cy="4752528"/>
          </a:xfrm>
        </p:spPr>
        <p:txBody>
          <a:bodyPr>
            <a:noAutofit/>
          </a:bodyPr>
          <a:lstStyle/>
          <a:p>
            <a:pPr rtl="1" fontAlgn="t"/>
            <a:r>
              <a:rPr lang="ar-SA" sz="1800" dirty="0" smtClean="0"/>
              <a:t>قام فريق المراجعة الداخلية من عمادة الجودة وتطوير المهارات بزيارة  كلية العلوم والدراسات الإنسانية </a:t>
            </a:r>
            <a:r>
              <a:rPr lang="ar-SA" sz="1800" dirty="0" err="1" smtClean="0"/>
              <a:t>بالغاط</a:t>
            </a:r>
            <a:r>
              <a:rPr lang="ar-SA" sz="1800" dirty="0" smtClean="0"/>
              <a:t> برئاسة الدكتور صالح </a:t>
            </a:r>
            <a:r>
              <a:rPr lang="ar-SA" sz="1800" dirty="0" err="1" smtClean="0"/>
              <a:t>الدهش</a:t>
            </a:r>
            <a:r>
              <a:rPr lang="ar-SA" sz="1800" dirty="0" smtClean="0"/>
              <a:t> رئيس فريق المراجعة </a:t>
            </a:r>
            <a:r>
              <a:rPr lang="ar-SA" sz="1800" dirty="0" err="1" smtClean="0"/>
              <a:t>الداخلية </a:t>
            </a:r>
            <a:r>
              <a:rPr lang="ar-SA" sz="1800" dirty="0" smtClean="0"/>
              <a:t>،وعضوية كل من </a:t>
            </a:r>
            <a:r>
              <a:rPr lang="ar-SA" sz="1800" dirty="0" err="1" smtClean="0"/>
              <a:t>د.</a:t>
            </a:r>
            <a:r>
              <a:rPr lang="ar-SA" sz="1800" dirty="0" smtClean="0"/>
              <a:t> محمود عزمي مستشار عمادة الجودة </a:t>
            </a:r>
            <a:r>
              <a:rPr lang="ar-SA" sz="1800" dirty="0" err="1" smtClean="0"/>
              <a:t>ودعبد</a:t>
            </a:r>
            <a:r>
              <a:rPr lang="ar-SA" sz="1800" dirty="0" smtClean="0"/>
              <a:t> الحكيم من كلية التربية </a:t>
            </a:r>
            <a:r>
              <a:rPr lang="ar-SA" sz="1800" dirty="0" err="1" smtClean="0"/>
              <a:t>بالزلفي</a:t>
            </a:r>
            <a:r>
              <a:rPr lang="ar-SA" sz="1800" dirty="0" smtClean="0"/>
              <a:t> </a:t>
            </a:r>
            <a:r>
              <a:rPr lang="ar-SA" sz="1800" dirty="0" err="1" smtClean="0"/>
              <a:t>ود.</a:t>
            </a:r>
            <a:r>
              <a:rPr lang="ar-SA" sz="1800" dirty="0" smtClean="0"/>
              <a:t> سامح الصباغ من كلية التربية </a:t>
            </a:r>
            <a:r>
              <a:rPr lang="ar-SA" sz="1800" dirty="0" err="1" smtClean="0"/>
              <a:t>بالزلفي</a:t>
            </a:r>
            <a:r>
              <a:rPr lang="ar-SA" sz="1800" dirty="0" smtClean="0"/>
              <a:t> و </a:t>
            </a:r>
            <a:r>
              <a:rPr lang="ar-SA" sz="1800" dirty="0" err="1" smtClean="0"/>
              <a:t>أ.</a:t>
            </a:r>
            <a:r>
              <a:rPr lang="ar-SA" sz="1800" dirty="0" smtClean="0"/>
              <a:t> وجيه محمد من كلية العلوم </a:t>
            </a:r>
            <a:r>
              <a:rPr lang="ar-SA" sz="1800" dirty="0" err="1" smtClean="0"/>
              <a:t>بالزلفي</a:t>
            </a:r>
            <a:r>
              <a:rPr lang="ar-SA" sz="1800" dirty="0" smtClean="0"/>
              <a:t> وبالتنسيق في نفس الوقت مع الزميلات لقسم الطالبات.</a:t>
            </a:r>
            <a:endParaRPr lang="fr-FR" sz="1800" dirty="0" smtClean="0"/>
          </a:p>
          <a:p>
            <a:pPr rtl="1" fontAlgn="t"/>
            <a:r>
              <a:rPr lang="ar-SA" sz="1800" dirty="0" smtClean="0"/>
              <a:t>وذلك يومي الثلاثاء 16/7/1436   و الاربعاء 17/7/1436 بمبنى الكلية، وكان في استقبال فريق المراجعة سعادة وكيل الكلية الدكتور عمر العمر وسعادة وكيل الكلية لشئون الطلاب </a:t>
            </a:r>
            <a:r>
              <a:rPr lang="ar-SA" sz="1800" dirty="0" err="1" smtClean="0"/>
              <a:t>أ.</a:t>
            </a:r>
            <a:r>
              <a:rPr lang="ar-SA" sz="1800" dirty="0" smtClean="0"/>
              <a:t> عبد الله </a:t>
            </a:r>
            <a:r>
              <a:rPr lang="ar-SA" sz="1800" dirty="0" err="1" smtClean="0"/>
              <a:t>اللويحق</a:t>
            </a:r>
            <a:r>
              <a:rPr lang="ar-SA" sz="1800" dirty="0" smtClean="0"/>
              <a:t> والدكتور  توفيق المصري المشرف علي وحدة الجودة بالكلية و </a:t>
            </a:r>
            <a:r>
              <a:rPr lang="ar-SA" sz="1800" dirty="0" err="1" smtClean="0"/>
              <a:t>أ.</a:t>
            </a:r>
            <a:r>
              <a:rPr lang="ar-SA" sz="1800" dirty="0" smtClean="0"/>
              <a:t> محمد </a:t>
            </a:r>
            <a:r>
              <a:rPr lang="ar-SA" sz="1800" dirty="0" err="1" smtClean="0"/>
              <a:t>المحيميد</a:t>
            </a:r>
            <a:r>
              <a:rPr lang="ar-SA" sz="1800" dirty="0" smtClean="0"/>
              <a:t> المشرف علي مكتب العميد</a:t>
            </a:r>
            <a:endParaRPr lang="fr-FR" sz="1800" dirty="0" smtClean="0"/>
          </a:p>
          <a:p>
            <a:pPr rtl="1" fontAlgn="t"/>
            <a:r>
              <a:rPr lang="ar-SA" sz="1800" dirty="0" smtClean="0"/>
              <a:t>تم خلال الزيارة عقد لقاء مع قيادات الكلية بمكتب العميد، تضمن شرحاً وافياً من سعادة وكيل الكلية عن تاريخ الكلية وإنجازاتها، كما قام الوفد بجولة ميدانية شملت جميع أجزاء الكلية، بعدها تم فحص الوثائق الخاصة بالكلية وبرامجها.</a:t>
            </a:r>
            <a:endParaRPr lang="fr-FR" sz="1800" dirty="0" smtClean="0"/>
          </a:p>
          <a:p>
            <a:pPr rtl="1" fontAlgn="t"/>
            <a:r>
              <a:rPr lang="ar-SA" sz="1800" dirty="0" smtClean="0"/>
              <a:t>يشار إلى أن الكلية بجميع أقسامها العلمية قد بدأت مبكراً في استكمال</a:t>
            </a:r>
            <a:r>
              <a:rPr lang="en-US" sz="1800" dirty="0" smtClean="0"/>
              <a:t/>
            </a:r>
            <a:br>
              <a:rPr lang="en-US" sz="1800" dirty="0" smtClean="0"/>
            </a:br>
            <a:r>
              <a:rPr lang="ar-SA" sz="1800" dirty="0" smtClean="0"/>
              <a:t>متطلبات الجودة وتقدمت بطلبها  في اطار مشروع عمادة الجودة وتطوير</a:t>
            </a:r>
            <a:r>
              <a:rPr lang="en-US" sz="1800" dirty="0" smtClean="0"/>
              <a:t/>
            </a:r>
            <a:br>
              <a:rPr lang="en-US" sz="1800" dirty="0" smtClean="0"/>
            </a:br>
            <a:r>
              <a:rPr lang="ar-SA" sz="1800" dirty="0" err="1" smtClean="0"/>
              <a:t>المهارات : </a:t>
            </a:r>
            <a:r>
              <a:rPr lang="ar-SA" sz="1800" dirty="0" smtClean="0"/>
              <a:t>( البرامج الأكثر </a:t>
            </a:r>
            <a:r>
              <a:rPr lang="ar-SA" sz="1800" dirty="0" err="1" smtClean="0"/>
              <a:t>جاهزية</a:t>
            </a:r>
            <a:r>
              <a:rPr lang="ar-SA" sz="1800" dirty="0" smtClean="0"/>
              <a:t> للاعتماد </a:t>
            </a:r>
            <a:r>
              <a:rPr lang="ar-SA" sz="1800" dirty="0" err="1" smtClean="0"/>
              <a:t>الأكاديمي </a:t>
            </a:r>
            <a:r>
              <a:rPr lang="ar-SA" sz="1800" dirty="0" smtClean="0"/>
              <a:t>) وبذلت الكلية</a:t>
            </a:r>
            <a:r>
              <a:rPr lang="en-US" sz="1800" dirty="0" smtClean="0"/>
              <a:t/>
            </a:r>
            <a:br>
              <a:rPr lang="en-US" sz="1800" dirty="0" smtClean="0"/>
            </a:br>
            <a:r>
              <a:rPr lang="ar-SA" sz="1800" dirty="0" err="1" smtClean="0"/>
              <a:t>وأفسامها</a:t>
            </a:r>
            <a:r>
              <a:rPr lang="ar-SA" sz="1800" dirty="0" smtClean="0"/>
              <a:t> جهود كبيرة ومتميزة خلال الفترة الماضية للوفاء بجميع المتطلبات</a:t>
            </a:r>
            <a:r>
              <a:rPr lang="en-US" sz="1800" dirty="0" smtClean="0"/>
              <a:t/>
            </a:r>
            <a:br>
              <a:rPr lang="en-US" sz="1800" dirty="0" smtClean="0"/>
            </a:br>
            <a:r>
              <a:rPr lang="en-US" sz="1800" dirty="0" smtClean="0"/>
              <a:t>.</a:t>
            </a:r>
            <a:br>
              <a:rPr lang="en-US" sz="1800" dirty="0" smtClean="0"/>
            </a:br>
            <a:r>
              <a:rPr lang="ar-SA" sz="1800" dirty="0" smtClean="0"/>
              <a:t>هذا وقدم سعادة عميد الكلية </a:t>
            </a:r>
            <a:r>
              <a:rPr lang="ar-SA" sz="1800" dirty="0" err="1" smtClean="0"/>
              <a:t>الدكتور </a:t>
            </a:r>
            <a:r>
              <a:rPr lang="ar-SA" sz="1800" dirty="0" smtClean="0"/>
              <a:t>: خالد بن </a:t>
            </a:r>
            <a:r>
              <a:rPr lang="ar-SA" sz="1800" dirty="0" err="1" smtClean="0"/>
              <a:t>عبدالله</a:t>
            </a:r>
            <a:r>
              <a:rPr lang="ar-SA" sz="1800" dirty="0" smtClean="0"/>
              <a:t> الشافي شكره</a:t>
            </a:r>
            <a:r>
              <a:rPr lang="en-US" sz="1800" dirty="0" smtClean="0"/>
              <a:t/>
            </a:r>
            <a:br>
              <a:rPr lang="en-US" sz="1800" dirty="0" smtClean="0"/>
            </a:br>
            <a:r>
              <a:rPr lang="ar-SA" sz="1800" dirty="0" smtClean="0"/>
              <a:t>وتقديره لفريق المراجعة الداخلية وعلى </a:t>
            </a:r>
            <a:r>
              <a:rPr lang="ar-SA" sz="1800" dirty="0" err="1" smtClean="0"/>
              <a:t>راسهم</a:t>
            </a:r>
            <a:r>
              <a:rPr lang="ar-SA" sz="1800" dirty="0" smtClean="0"/>
              <a:t> سعادة </a:t>
            </a:r>
            <a:r>
              <a:rPr lang="ar-SA" sz="1800" dirty="0" err="1" smtClean="0"/>
              <a:t>الدكتور </a:t>
            </a:r>
            <a:r>
              <a:rPr lang="ar-SA" sz="1800" dirty="0" smtClean="0"/>
              <a:t>: أحمد </a:t>
            </a:r>
            <a:r>
              <a:rPr lang="ar-SA" sz="1800" dirty="0" err="1" smtClean="0"/>
              <a:t>الدهش</a:t>
            </a:r>
            <a:r>
              <a:rPr lang="en-US" sz="1800" dirty="0" smtClean="0"/>
              <a:t/>
            </a:r>
            <a:br>
              <a:rPr lang="en-US" sz="1800" dirty="0" smtClean="0"/>
            </a:br>
            <a:r>
              <a:rPr lang="ar-SA" sz="1800" dirty="0" smtClean="0"/>
              <a:t>، وبقية أعضاء </a:t>
            </a:r>
            <a:r>
              <a:rPr lang="ar-SA" sz="1800" dirty="0" err="1" smtClean="0"/>
              <a:t>الفريق </a:t>
            </a:r>
            <a:r>
              <a:rPr lang="ar-SA" sz="1800" dirty="0" smtClean="0"/>
              <a:t>، كما قدم شكره وتقديره لوكلاء الكلية ومشرفي</a:t>
            </a:r>
            <a:r>
              <a:rPr lang="en-US" sz="1800" dirty="0" smtClean="0"/>
              <a:t/>
            </a:r>
            <a:br>
              <a:rPr lang="en-US" sz="1800" dirty="0" smtClean="0"/>
            </a:br>
            <a:r>
              <a:rPr lang="ar-SA" sz="1800" dirty="0" smtClean="0"/>
              <a:t>الأقسام وجميع أعضاء هيئة التدريس في اقسام الطلاب وأقسام الطالبات على</a:t>
            </a:r>
            <a:r>
              <a:rPr lang="en-US" sz="1800" dirty="0" smtClean="0"/>
              <a:t/>
            </a:r>
            <a:br>
              <a:rPr lang="en-US" sz="1800" dirty="0" smtClean="0"/>
            </a:br>
            <a:r>
              <a:rPr lang="ar-SA" sz="1800" dirty="0" smtClean="0"/>
              <a:t>ما بذلوه من جهود كبيرة وتفاني </a:t>
            </a:r>
            <a:r>
              <a:rPr lang="ar-SA" sz="1800" dirty="0" err="1" smtClean="0"/>
              <a:t>مشكور </a:t>
            </a:r>
            <a:r>
              <a:rPr lang="ar-SA" sz="1800" dirty="0" smtClean="0"/>
              <a:t>، والشكر والتقدير </a:t>
            </a:r>
            <a:r>
              <a:rPr lang="ar-SA" sz="1800" dirty="0" err="1" smtClean="0"/>
              <a:t>للدكتور </a:t>
            </a:r>
            <a:r>
              <a:rPr lang="ar-SA" sz="1800" dirty="0" smtClean="0"/>
              <a:t>: توفيق</a:t>
            </a:r>
            <a:r>
              <a:rPr lang="en-US" sz="1800" dirty="0" smtClean="0"/>
              <a:t/>
            </a:r>
            <a:br>
              <a:rPr lang="en-US" sz="1800" dirty="0" smtClean="0"/>
            </a:br>
            <a:r>
              <a:rPr lang="ar-SA" sz="1800" dirty="0" smtClean="0"/>
              <a:t>المصري المشرف على وحدة الجودة والاعتماد الأكاديمي بالكلية والفريق</a:t>
            </a:r>
            <a:r>
              <a:rPr lang="en-US" sz="1800" dirty="0" smtClean="0"/>
              <a:t/>
            </a:r>
            <a:br>
              <a:rPr lang="en-US" sz="1800" dirty="0" smtClean="0"/>
            </a:br>
            <a:r>
              <a:rPr lang="ar-SA" sz="1800" dirty="0" smtClean="0"/>
              <a:t>العامل معه في الوحدة على جهودهم المتميزة</a:t>
            </a:r>
            <a:r>
              <a:rPr lang="en-US" sz="1800" dirty="0" smtClean="0"/>
              <a:t> .</a:t>
            </a:r>
            <a:endParaRPr lang="fr-FR" sz="1800" dirty="0" smtClean="0"/>
          </a:p>
          <a:p>
            <a:pPr rtl="1"/>
            <a:endParaRPr lang="fr-FR"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D:\ALGHAT2\portail\news50\IMG_2135.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D:\ALGHAT2\portail\news50\IMG_2138.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descr="D:\ALGHAT2\portail\news50\IMG_2139.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D:\ALGHAT2\portail\news50\IMG_2119.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D:\ALGHAT2\portail\news50\IMG_2121.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D:\ALGHAT2\portail\news50\IMG_2122.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D:\ALGHAT2\portail\news50\IMG_2124.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D:\ALGHAT2\portail\news50\IMG_2128.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D:\ALGHAT2\portail\news50\IMG_2130.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D:\ALGHAT2\portail\news50\IMG_2132.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D:\ALGHAT2\portail\news50\IMG_2134.JPG"/>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10</Words>
  <Application>Microsoft Office PowerPoint</Application>
  <PresentationFormat>Affichage à l'écran (4:3)</PresentationFormat>
  <Paragraphs>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5</cp:revision>
  <dcterms:created xsi:type="dcterms:W3CDTF">2015-04-30T18:25:36Z</dcterms:created>
  <dcterms:modified xsi:type="dcterms:W3CDTF">2015-05-09T21:27:50Z</dcterms:modified>
</cp:coreProperties>
</file>