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11/05/2015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60648"/>
            <a:ext cx="6400800" cy="4752528"/>
          </a:xfrm>
        </p:spPr>
        <p:txBody>
          <a:bodyPr>
            <a:noAutofit/>
          </a:bodyPr>
          <a:lstStyle/>
          <a:p>
            <a:pPr rtl="1"/>
            <a:r>
              <a:rPr lang="ar-SA" sz="2400" b="1" u="sng" dirty="0" smtClean="0">
                <a:solidFill>
                  <a:schemeClr val="tx1"/>
                </a:solidFill>
              </a:rPr>
              <a:t>دورة إعداد السيرة الذاتية  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اقامت وحدة شؤون الخريجين بكلية العلوم والدراسات الانسانية </a:t>
            </a:r>
            <a:r>
              <a:rPr lang="ar-SA" sz="2400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dirty="0" smtClean="0">
                <a:solidFill>
                  <a:schemeClr val="tx1"/>
                </a:solidFill>
              </a:rPr>
              <a:t> قسم الطالبات دورة تدريبية للطالبات  </a:t>
            </a:r>
            <a:r>
              <a:rPr lang="ar-SA" sz="2400" dirty="0" err="1" smtClean="0">
                <a:solidFill>
                  <a:schemeClr val="tx1"/>
                </a:solidFill>
              </a:rPr>
              <a:t>بعنوان </a:t>
            </a:r>
            <a:r>
              <a:rPr lang="ar-SA" sz="2400" dirty="0" smtClean="0">
                <a:solidFill>
                  <a:schemeClr val="tx1"/>
                </a:solidFill>
              </a:rPr>
              <a:t>(إعداد السيرة </a:t>
            </a:r>
            <a:r>
              <a:rPr lang="ar-SA" sz="2400" dirty="0" err="1" smtClean="0">
                <a:solidFill>
                  <a:schemeClr val="tx1"/>
                </a:solidFill>
              </a:rPr>
              <a:t>الذاتية </a:t>
            </a:r>
            <a:r>
              <a:rPr lang="ar-SA" sz="2400" dirty="0" smtClean="0">
                <a:solidFill>
                  <a:schemeClr val="tx1"/>
                </a:solidFill>
              </a:rPr>
              <a:t>) و ذلك يوم الاربعاء الموافق </a:t>
            </a:r>
            <a:r>
              <a:rPr lang="ar-SA" sz="2400" dirty="0" err="1" smtClean="0">
                <a:solidFill>
                  <a:schemeClr val="tx1"/>
                </a:solidFill>
              </a:rPr>
              <a:t>3 </a:t>
            </a:r>
            <a:r>
              <a:rPr lang="ar-SA" sz="2400" dirty="0" smtClean="0">
                <a:solidFill>
                  <a:schemeClr val="tx1"/>
                </a:solidFill>
              </a:rPr>
              <a:t>/ </a:t>
            </a:r>
            <a:r>
              <a:rPr lang="ar-SA" sz="2400" dirty="0" err="1" smtClean="0">
                <a:solidFill>
                  <a:schemeClr val="tx1"/>
                </a:solidFill>
              </a:rPr>
              <a:t>7 </a:t>
            </a:r>
            <a:r>
              <a:rPr lang="ar-SA" sz="2400" dirty="0" smtClean="0">
                <a:solidFill>
                  <a:schemeClr val="tx1"/>
                </a:solidFill>
              </a:rPr>
              <a:t>/ 1436 هـ بواقع 4 ساعات تدريبية استهدفت الطالبات المتوقع تخرجهن للفصل الدراسي الثانى 1436 هـ  قامت بالإعداد والتقديم الاستاذة سماح </a:t>
            </a:r>
            <a:r>
              <a:rPr lang="ar-SA" sz="2400" dirty="0" err="1" smtClean="0">
                <a:solidFill>
                  <a:schemeClr val="tx1"/>
                </a:solidFill>
              </a:rPr>
              <a:t>عبدالكريم</a:t>
            </a:r>
            <a:r>
              <a:rPr lang="ar-SA" sz="2400" dirty="0" smtClean="0">
                <a:solidFill>
                  <a:schemeClr val="tx1"/>
                </a:solidFill>
              </a:rPr>
              <a:t> المحاضرة بقسم اللغة الانجليزية حيث كانت اهداف الدورة تدور حول النقاط </a:t>
            </a:r>
            <a:r>
              <a:rPr lang="ar-SA" sz="2400" dirty="0" err="1" smtClean="0">
                <a:solidFill>
                  <a:schemeClr val="tx1"/>
                </a:solidFill>
              </a:rPr>
              <a:t>التالية :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ar-SA" sz="2400" b="1" dirty="0" smtClean="0">
                <a:solidFill>
                  <a:schemeClr val="tx1"/>
                </a:solidFill>
              </a:rPr>
              <a:t>- ذكر خطوات كتابة السيرة الذاتية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       </a:t>
            </a:r>
            <a:r>
              <a:rPr lang="ar-SA" sz="2400" b="1" dirty="0" smtClean="0">
                <a:solidFill>
                  <a:schemeClr val="tx1"/>
                </a:solidFill>
              </a:rPr>
              <a:t>- تدريب الطالبات علي كيفية إعداد الخطاب التمهيدي المرفق </a:t>
            </a:r>
            <a:r>
              <a:rPr lang="ar-SA" sz="2400" b="1" dirty="0" err="1" smtClean="0">
                <a:solidFill>
                  <a:schemeClr val="tx1"/>
                </a:solidFill>
              </a:rPr>
              <a:t>به</a:t>
            </a:r>
            <a:r>
              <a:rPr lang="ar-SA" sz="2400" b="1" dirty="0" smtClean="0">
                <a:solidFill>
                  <a:schemeClr val="tx1"/>
                </a:solidFill>
              </a:rPr>
              <a:t> السيرة الذاتية.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       </a:t>
            </a:r>
            <a:r>
              <a:rPr lang="ar-SA" sz="2400" b="1" dirty="0" smtClean="0">
                <a:solidFill>
                  <a:schemeClr val="tx1"/>
                </a:solidFill>
              </a:rPr>
              <a:t>- تدريب الطالبات علي كيفية الاستعداد الجيد التي تمكنهم من اجتياز المقابلة الشخصية.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هذا وقد قدم عميد الكلية الدكتور خالد بن </a:t>
            </a:r>
            <a:r>
              <a:rPr lang="ar-SA" sz="2400" dirty="0" err="1" smtClean="0">
                <a:solidFill>
                  <a:schemeClr val="tx1"/>
                </a:solidFill>
              </a:rPr>
              <a:t>عبدالله</a:t>
            </a:r>
            <a:r>
              <a:rPr lang="ar-SA" sz="2400" dirty="0" smtClean="0">
                <a:solidFill>
                  <a:schemeClr val="tx1"/>
                </a:solidFill>
              </a:rPr>
              <a:t> الشافي شكره وتقديره لوكيلة الكلية بقسم الطالبات أ.جميلة الحربي وللأستاذة سماح </a:t>
            </a:r>
            <a:r>
              <a:rPr lang="ar-SA" sz="2400" dirty="0" err="1" smtClean="0">
                <a:solidFill>
                  <a:schemeClr val="tx1"/>
                </a:solidFill>
              </a:rPr>
              <a:t>عبدالكريم</a:t>
            </a:r>
            <a:r>
              <a:rPr lang="ar-SA" sz="2400" dirty="0" smtClean="0">
                <a:solidFill>
                  <a:schemeClr val="tx1"/>
                </a:solidFill>
              </a:rPr>
              <a:t>  في قسم اللغة الانجليزية على هذه المبادرات المتميزة لتنمية مهارات وقدرات الطالبات.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D:\ALGHAT2\portail\news51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3129756"/>
            <a:ext cx="31242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D:\ALGHAT2\portail\news51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300" y="3186906"/>
            <a:ext cx="2057400" cy="135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73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6</cp:revision>
  <dcterms:created xsi:type="dcterms:W3CDTF">2015-04-30T18:25:36Z</dcterms:created>
  <dcterms:modified xsi:type="dcterms:W3CDTF">2015-05-10T21:58:48Z</dcterms:modified>
</cp:coreProperties>
</file>