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13/05/2015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13/05/2015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13/05/2015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13/05/2015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13/05/2015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13/05/2015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13/05/2015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13/05/2015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13/05/2015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13/05/2015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2D062-53FC-4347-B0C3-B800919B2E77}" type="datetimeFigureOut">
              <a:rPr lang="fr-FR" smtClean="0"/>
              <a:pPr/>
              <a:t>13/05/2015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2D062-53FC-4347-B0C3-B800919B2E77}" type="datetimeFigureOut">
              <a:rPr lang="fr-FR" smtClean="0"/>
              <a:pPr/>
              <a:t>13/05/2015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4A65F-A34B-4FE9-BCC1-BC11169BE8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75656" y="260648"/>
            <a:ext cx="6400800" cy="4752528"/>
          </a:xfrm>
        </p:spPr>
        <p:txBody>
          <a:bodyPr>
            <a:noAutofit/>
          </a:bodyPr>
          <a:lstStyle/>
          <a:p>
            <a:pPr fontAlgn="t"/>
            <a:r>
              <a:rPr lang="ar-SA" sz="2400" b="1" u="sng" dirty="0" smtClean="0">
                <a:solidFill>
                  <a:schemeClr val="tx1"/>
                </a:solidFill>
              </a:rPr>
              <a:t>في اطار برنامج التنمية المعرفية تنفيذ </a:t>
            </a:r>
            <a:r>
              <a:rPr lang="ar-SA" sz="2400" b="1" u="sng" dirty="0" err="1" smtClean="0">
                <a:solidFill>
                  <a:schemeClr val="tx1"/>
                </a:solidFill>
              </a:rPr>
              <a:t>دورة </a:t>
            </a:r>
            <a:r>
              <a:rPr lang="ar-SA" sz="2400" b="1" u="sng" dirty="0" smtClean="0">
                <a:solidFill>
                  <a:schemeClr val="tx1"/>
                </a:solidFill>
              </a:rPr>
              <a:t>( أخلاقيات العمل </a:t>
            </a:r>
            <a:r>
              <a:rPr lang="ar-SA" sz="2400" b="1" u="sng" dirty="0" err="1" smtClean="0">
                <a:solidFill>
                  <a:schemeClr val="tx1"/>
                </a:solidFill>
              </a:rPr>
              <a:t>الوظيفي )</a:t>
            </a:r>
            <a:endParaRPr lang="fr-FR" sz="2400" dirty="0" smtClean="0">
              <a:solidFill>
                <a:schemeClr val="tx1"/>
              </a:solidFill>
            </a:endParaRPr>
          </a:p>
          <a:p>
            <a:pPr rtl="1" fontAlgn="t"/>
            <a:r>
              <a:rPr lang="ar-SA" sz="2400" b="1" dirty="0" smtClean="0">
                <a:solidFill>
                  <a:schemeClr val="tx1"/>
                </a:solidFill>
              </a:rPr>
              <a:t> </a:t>
            </a:r>
            <a:endParaRPr lang="fr-FR" sz="2400" dirty="0" smtClean="0">
              <a:solidFill>
                <a:schemeClr val="tx1"/>
              </a:solidFill>
            </a:endParaRPr>
          </a:p>
          <a:p>
            <a:pPr fontAlgn="t"/>
            <a:r>
              <a:rPr lang="ar-SA" sz="2400" b="1" dirty="0" smtClean="0">
                <a:solidFill>
                  <a:schemeClr val="tx1"/>
                </a:solidFill>
              </a:rPr>
              <a:t> </a:t>
            </a:r>
            <a:endParaRPr lang="fr-FR" sz="2400" dirty="0" smtClean="0">
              <a:solidFill>
                <a:schemeClr val="tx1"/>
              </a:solidFill>
            </a:endParaRPr>
          </a:p>
          <a:p>
            <a:pPr rtl="1" fontAlgn="t"/>
            <a:r>
              <a:rPr lang="ar-SA" sz="2400" b="1" dirty="0" smtClean="0">
                <a:solidFill>
                  <a:schemeClr val="tx1"/>
                </a:solidFill>
              </a:rPr>
              <a:t>بناءً على توجيه معالي مدير الجامعة </a:t>
            </a:r>
            <a:r>
              <a:rPr lang="ar-SA" sz="2400" b="1" dirty="0" err="1" smtClean="0">
                <a:solidFill>
                  <a:schemeClr val="tx1"/>
                </a:solidFill>
              </a:rPr>
              <a:t>الدكتور </a:t>
            </a:r>
            <a:r>
              <a:rPr lang="ar-SA" sz="2400" b="1" dirty="0" smtClean="0">
                <a:solidFill>
                  <a:schemeClr val="tx1"/>
                </a:solidFill>
              </a:rPr>
              <a:t>: خالد بن سعد المقرن وبمتابعة من سعادة عميد الكلية الدكتور خالد بن </a:t>
            </a:r>
            <a:r>
              <a:rPr lang="ar-SA" sz="2400" b="1" dirty="0" err="1" smtClean="0">
                <a:solidFill>
                  <a:schemeClr val="tx1"/>
                </a:solidFill>
              </a:rPr>
              <a:t>عبدالله</a:t>
            </a:r>
            <a:r>
              <a:rPr lang="ar-SA" sz="2400" b="1" dirty="0" smtClean="0">
                <a:solidFill>
                  <a:schemeClr val="tx1"/>
                </a:solidFill>
              </a:rPr>
              <a:t> الشافي، وفي ضوء الشراكة المجتمعية، أقامت كلية العلوم والدراسات الإنسانية </a:t>
            </a:r>
            <a:r>
              <a:rPr lang="ar-SA" sz="2400" b="1" dirty="0" err="1" smtClean="0">
                <a:solidFill>
                  <a:schemeClr val="tx1"/>
                </a:solidFill>
              </a:rPr>
              <a:t>بالغاط</a:t>
            </a:r>
            <a:r>
              <a:rPr lang="ar-SA" sz="2400" b="1" dirty="0" smtClean="0">
                <a:solidFill>
                  <a:schemeClr val="tx1"/>
                </a:solidFill>
              </a:rPr>
              <a:t> وفي </a:t>
            </a:r>
            <a:r>
              <a:rPr lang="ar-SA" sz="2400" b="1" dirty="0" err="1" smtClean="0">
                <a:solidFill>
                  <a:schemeClr val="tx1"/>
                </a:solidFill>
              </a:rPr>
              <a:t>إطاربرنامج</a:t>
            </a:r>
            <a:r>
              <a:rPr lang="ar-SA" sz="2400" b="1" dirty="0" smtClean="0">
                <a:solidFill>
                  <a:schemeClr val="tx1"/>
                </a:solidFill>
              </a:rPr>
              <a:t> التنمية المعرفية الذي يتضمن عدداً من الدورات التدريبية لموظفي وموظفات القطاع الحكومي والقطاع الخاص في محافظة </a:t>
            </a:r>
            <a:r>
              <a:rPr lang="ar-SA" sz="2400" b="1" dirty="0" err="1" smtClean="0">
                <a:solidFill>
                  <a:schemeClr val="tx1"/>
                </a:solidFill>
              </a:rPr>
              <a:t>الغاط</a:t>
            </a:r>
            <a:r>
              <a:rPr lang="ar-SA" sz="2400" b="1" dirty="0" smtClean="0">
                <a:solidFill>
                  <a:schemeClr val="tx1"/>
                </a:solidFill>
              </a:rPr>
              <a:t> أقيمت دورةً تدريبية </a:t>
            </a:r>
            <a:r>
              <a:rPr lang="ar-SA" sz="2400" b="1" dirty="0" err="1" smtClean="0">
                <a:solidFill>
                  <a:schemeClr val="tx1"/>
                </a:solidFill>
              </a:rPr>
              <a:t>بعنوان: </a:t>
            </a:r>
            <a:r>
              <a:rPr lang="ar-SA" sz="2400" b="1" dirty="0" smtClean="0">
                <a:solidFill>
                  <a:schemeClr val="tx1"/>
                </a:solidFill>
              </a:rPr>
              <a:t>(</a:t>
            </a:r>
            <a:r>
              <a:rPr lang="ar-SA" sz="2400" b="1" u="sng" dirty="0" smtClean="0">
                <a:solidFill>
                  <a:schemeClr val="tx1"/>
                </a:solidFill>
              </a:rPr>
              <a:t>أخلاقيات العمل الوظيفي</a:t>
            </a:r>
            <a:r>
              <a:rPr lang="ar-SA" sz="2400" b="1" dirty="0" smtClean="0">
                <a:solidFill>
                  <a:schemeClr val="tx1"/>
                </a:solidFill>
              </a:rPr>
              <a:t>) بمركز </a:t>
            </a:r>
            <a:r>
              <a:rPr lang="ar-SA" sz="2400" b="1" dirty="0" err="1" smtClean="0">
                <a:solidFill>
                  <a:schemeClr val="tx1"/>
                </a:solidFill>
              </a:rPr>
              <a:t>الرحمانية</a:t>
            </a:r>
            <a:r>
              <a:rPr lang="ar-SA" sz="2400" b="1" dirty="0" smtClean="0">
                <a:solidFill>
                  <a:schemeClr val="tx1"/>
                </a:solidFill>
              </a:rPr>
              <a:t> الثقافي بالمحافظة وذلك يوم الثلاثاء الموافق 02/07/1436 هـ, حيث قدَّم الدورةَ </a:t>
            </a:r>
            <a:r>
              <a:rPr lang="ar-SA" sz="2400" b="1" dirty="0" err="1" smtClean="0">
                <a:solidFill>
                  <a:schemeClr val="tx1"/>
                </a:solidFill>
              </a:rPr>
              <a:t>الدكتورة </a:t>
            </a:r>
            <a:r>
              <a:rPr lang="ar-SA" sz="2400" b="1" dirty="0" smtClean="0">
                <a:solidFill>
                  <a:schemeClr val="tx1"/>
                </a:solidFill>
              </a:rPr>
              <a:t>/ سهام عثمان </a:t>
            </a:r>
            <a:r>
              <a:rPr lang="ar-SA" sz="2400" b="1" dirty="0" err="1" smtClean="0">
                <a:solidFill>
                  <a:schemeClr val="tx1"/>
                </a:solidFill>
              </a:rPr>
              <a:t>صميدة</a:t>
            </a:r>
            <a:r>
              <a:rPr lang="ar-SA" sz="2400" b="1" dirty="0" smtClean="0">
                <a:solidFill>
                  <a:schemeClr val="tx1"/>
                </a:solidFill>
              </a:rPr>
              <a:t> المحاضرة بقسم إدارة الأعمال </a:t>
            </a:r>
            <a:r>
              <a:rPr lang="ar-SA" sz="2400" b="1" dirty="0" err="1" smtClean="0">
                <a:solidFill>
                  <a:schemeClr val="tx1"/>
                </a:solidFill>
              </a:rPr>
              <a:t>بالكلية </a:t>
            </a:r>
            <a:r>
              <a:rPr lang="ar-SA" sz="2400" b="1" dirty="0" smtClean="0">
                <a:solidFill>
                  <a:schemeClr val="tx1"/>
                </a:solidFill>
              </a:rPr>
              <a:t>, واستهدفت هذه الدورة جميع موظفات القطاع الحكومي </a:t>
            </a:r>
            <a:r>
              <a:rPr lang="ar-SA" sz="2400" b="1" dirty="0" err="1" smtClean="0">
                <a:solidFill>
                  <a:schemeClr val="tx1"/>
                </a:solidFill>
              </a:rPr>
              <a:t>بالمحافظة .</a:t>
            </a:r>
            <a:endParaRPr lang="fr-FR" sz="2400" dirty="0" smtClean="0">
              <a:solidFill>
                <a:schemeClr val="tx1"/>
              </a:solidFill>
            </a:endParaRPr>
          </a:p>
          <a:p>
            <a:pPr rtl="1" fontAlgn="t"/>
            <a:r>
              <a:rPr lang="ar-SA" sz="2400" b="1" dirty="0" smtClean="0">
                <a:solidFill>
                  <a:schemeClr val="tx1"/>
                </a:solidFill>
              </a:rPr>
              <a:t>هذا وقد أشاد جميع المشاركين بهذه الدورات التي تهدف إلى تنمية كفاءة العاملين في الأجهزة الحكومية وتطوير مهارتهم.</a:t>
            </a:r>
            <a:endParaRPr lang="fr-FR" sz="2400" dirty="0" smtClean="0">
              <a:solidFill>
                <a:schemeClr val="tx1"/>
              </a:solidFill>
            </a:endParaRPr>
          </a:p>
          <a:p>
            <a:pPr rtl="1"/>
            <a:r>
              <a:rPr lang="en-US" sz="2400" dirty="0" smtClean="0">
                <a:solidFill>
                  <a:schemeClr val="tx1"/>
                </a:solidFill>
              </a:rPr>
              <a:t> </a:t>
            </a:r>
            <a:endParaRPr lang="fr-FR" sz="2400" dirty="0" smtClean="0">
              <a:solidFill>
                <a:schemeClr val="tx1"/>
              </a:solidFill>
            </a:endParaRPr>
          </a:p>
          <a:p>
            <a:endParaRPr lang="fr-F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du contenu 4" descr="D:\ALGHAT2\portail\news54\IMG_207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1901" y="1600200"/>
            <a:ext cx="254019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12</Words>
  <Application>Microsoft Office PowerPoint</Application>
  <PresentationFormat>Affichage à l'écran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9</cp:revision>
  <dcterms:created xsi:type="dcterms:W3CDTF">2015-04-30T18:25:36Z</dcterms:created>
  <dcterms:modified xsi:type="dcterms:W3CDTF">2015-05-13T15:13:37Z</dcterms:modified>
</cp:coreProperties>
</file>