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14/05/2015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00800" cy="4752528"/>
          </a:xfrm>
        </p:spPr>
        <p:txBody>
          <a:bodyPr>
            <a:noAutofit/>
          </a:bodyPr>
          <a:lstStyle/>
          <a:p>
            <a:pPr fontAlgn="t"/>
            <a:r>
              <a:rPr lang="ar-SA" sz="2000" b="1" u="sng" dirty="0" smtClean="0">
                <a:solidFill>
                  <a:schemeClr val="tx1"/>
                </a:solidFill>
              </a:rPr>
              <a:t>في اطار برنامج التنمية المعرفية تنفيذ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دورة </a:t>
            </a:r>
            <a:r>
              <a:rPr lang="ar-SA" sz="2000" b="1" u="sng" dirty="0" smtClean="0">
                <a:solidFill>
                  <a:schemeClr val="tx1"/>
                </a:solidFill>
              </a:rPr>
              <a:t>( إعداد القيادة الإدارية ومهارة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التفاوض )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fontAlgn="t"/>
            <a:r>
              <a:rPr lang="ar-SA" sz="2000" b="1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بناءً على توجيه معالي مدير الجامعة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: خالد بن سعد المقرن وبمتابعة من سعادة عميد الكلية الدكتور خالد بن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b="1" dirty="0" smtClean="0">
                <a:solidFill>
                  <a:schemeClr val="tx1"/>
                </a:solidFill>
              </a:rPr>
              <a:t> الشافي، وفي ضوء الشراكة المجتمعية، أقامت كلية العلوم والدراسات الإنسانية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بالغاط</a:t>
            </a:r>
            <a:r>
              <a:rPr lang="ar-SA" sz="2000" b="1" dirty="0" smtClean="0">
                <a:solidFill>
                  <a:schemeClr val="tx1"/>
                </a:solidFill>
              </a:rPr>
              <a:t> وفي </a:t>
            </a:r>
            <a:r>
              <a:rPr lang="ar-SA" sz="2000" b="1" dirty="0" err="1" smtClean="0">
                <a:solidFill>
                  <a:schemeClr val="tx1"/>
                </a:solidFill>
              </a:rPr>
              <a:t>إطاربرنامج</a:t>
            </a:r>
            <a:r>
              <a:rPr lang="ar-SA" sz="2000" b="1" dirty="0" smtClean="0">
                <a:solidFill>
                  <a:schemeClr val="tx1"/>
                </a:solidFill>
              </a:rPr>
              <a:t> التنمية المعرفية الذي يتضمن عدداً من الدورات التدريبية لموظفي وموظفات القطاع الحكومي والقطاع الخاص في محافظة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الغاط</a:t>
            </a:r>
            <a:r>
              <a:rPr lang="ar-SA" sz="2000" b="1" dirty="0" smtClean="0">
                <a:solidFill>
                  <a:schemeClr val="tx1"/>
                </a:solidFill>
              </a:rPr>
              <a:t> أقيمت دورةً تدريبية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بعنوان: </a:t>
            </a:r>
            <a:r>
              <a:rPr lang="ar-SA" sz="2000" b="1" dirty="0" smtClean="0">
                <a:solidFill>
                  <a:schemeClr val="tx1"/>
                </a:solidFill>
              </a:rPr>
              <a:t>(</a:t>
            </a:r>
            <a:r>
              <a:rPr lang="ar-SA" sz="2000" b="1" u="sng" dirty="0" smtClean="0">
                <a:solidFill>
                  <a:schemeClr val="tx1"/>
                </a:solidFill>
              </a:rPr>
              <a:t> إعداد القيادة الإدارية ومهارة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التفاوض</a:t>
            </a:r>
            <a:r>
              <a:rPr lang="ar-SA" sz="2000" b="1" dirty="0" err="1" smtClean="0">
                <a:solidFill>
                  <a:schemeClr val="tx1"/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) بقاعة التدريب بإدارة التعليم بالمحافظة وذلك يوم الثلاثاء الموافق 02/07/1436 هـ, حيث قدَّم الدورةَ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/ وليد قاسم </a:t>
            </a:r>
            <a:r>
              <a:rPr lang="ar-SA" sz="2000" b="1" dirty="0" err="1" smtClean="0">
                <a:solidFill>
                  <a:schemeClr val="tx1"/>
                </a:solidFill>
              </a:rPr>
              <a:t>قويدر</a:t>
            </a:r>
            <a:r>
              <a:rPr lang="ar-SA" sz="2000" b="1" dirty="0" smtClean="0">
                <a:solidFill>
                  <a:schemeClr val="tx1"/>
                </a:solidFill>
              </a:rPr>
              <a:t> الأستاذ المساعد بقسم إدارة الأعمال </a:t>
            </a:r>
            <a:r>
              <a:rPr lang="ar-SA" sz="2000" b="1" dirty="0" err="1" smtClean="0">
                <a:solidFill>
                  <a:schemeClr val="tx1"/>
                </a:solidFill>
              </a:rPr>
              <a:t>بالكلية </a:t>
            </a:r>
            <a:r>
              <a:rPr lang="ar-SA" sz="2000" b="1" dirty="0" smtClean="0">
                <a:solidFill>
                  <a:schemeClr val="tx1"/>
                </a:solidFill>
              </a:rPr>
              <a:t>, واستهدفت هذه الدورة مديري المدارس والمشرفين التربويين ومدراء الوحدات الإدارية بالجهات </a:t>
            </a:r>
            <a:r>
              <a:rPr lang="ar-SA" sz="2000" b="1" dirty="0" err="1" smtClean="0">
                <a:solidFill>
                  <a:schemeClr val="tx1"/>
                </a:solidFill>
              </a:rPr>
              <a:t>الحكومية 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هذا وقد أشاد جميع المشاركين بهذه الدورات التي تهدف إلى تنمية كفاءة العاملين في الأجهزة الحكومية وتطوير مهارتهم.</a:t>
            </a:r>
            <a:endParaRPr lang="fr-FR" sz="2000" dirty="0" smtClean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ALGHAT2\portail\news55\IMG_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:\ALGHAT2\portail\news55\IMG_2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D:\ALGHAT2\portail\news55\IMG_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ALGHAT2\portail\news55\IMG_2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ALGHAT2\portail\news55\IMG_2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:\ALGHAT2\portail\news55\IMG_2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D:\ALGHAT2\portail\news55\IMG_2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</Words>
  <Application>Microsoft Office PowerPoint</Application>
  <PresentationFormat>Affichage à l'écran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10</cp:revision>
  <dcterms:created xsi:type="dcterms:W3CDTF">2015-04-30T18:25:36Z</dcterms:created>
  <dcterms:modified xsi:type="dcterms:W3CDTF">2015-05-14T07:54:05Z</dcterms:modified>
</cp:coreProperties>
</file>