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22D062-53FC-4347-B0C3-B800919B2E77}" type="datetimeFigureOut">
              <a:rPr lang="fr-FR" smtClean="0"/>
              <a:pPr/>
              <a:t>18/05/2015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2D062-53FC-4347-B0C3-B800919B2E77}" type="datetimeFigureOut">
              <a:rPr lang="fr-FR" smtClean="0"/>
              <a:pPr/>
              <a:t>18/05/2015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4A65F-A34B-4FE9-BCC1-BC11169BE83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75656" y="260648"/>
            <a:ext cx="6400800" cy="4752528"/>
          </a:xfrm>
        </p:spPr>
        <p:txBody>
          <a:bodyPr>
            <a:noAutofit/>
          </a:bodyPr>
          <a:lstStyle/>
          <a:p>
            <a:pPr fontAlgn="t"/>
            <a:r>
              <a:rPr lang="fr-FR" sz="1600" b="1" dirty="0" smtClean="0">
                <a:solidFill>
                  <a:schemeClr val="tx1"/>
                </a:solidFill>
              </a:rPr>
              <a:t/>
            </a:r>
            <a:br>
              <a:rPr lang="fr-FR" sz="1600" b="1" dirty="0" smtClean="0">
                <a:solidFill>
                  <a:schemeClr val="tx1"/>
                </a:solidFill>
              </a:rPr>
            </a:br>
            <a:r>
              <a:rPr lang="fr-FR" sz="1600" b="1" dirty="0" smtClean="0">
                <a:solidFill>
                  <a:schemeClr val="tx1"/>
                </a:solidFill>
              </a:rPr>
              <a:t> </a:t>
            </a:r>
          </a:p>
          <a:p>
            <a:r>
              <a:rPr lang="fr-FR" sz="1600" b="1" dirty="0" smtClean="0">
                <a:solidFill>
                  <a:schemeClr val="tx1"/>
                </a:solidFill>
              </a:rPr>
              <a:t> </a:t>
            </a:r>
            <a:r>
              <a:rPr lang="ar-SA" sz="1600" b="1" dirty="0" smtClean="0">
                <a:solidFill>
                  <a:schemeClr val="tx1"/>
                </a:solidFill>
              </a:rPr>
              <a:t>تحت رعاية سعادة  وكيل الجامعة للشؤون التعليمية الدكتور أحمد بن علي  </a:t>
            </a:r>
            <a:r>
              <a:rPr lang="ar-SA" sz="1600" b="1" dirty="0" err="1" smtClean="0">
                <a:solidFill>
                  <a:schemeClr val="tx1"/>
                </a:solidFill>
              </a:rPr>
              <a:t>الرميح</a:t>
            </a:r>
            <a:r>
              <a:rPr lang="ar-SA" sz="1600" b="1" dirty="0" smtClean="0">
                <a:solidFill>
                  <a:schemeClr val="tx1"/>
                </a:solidFill>
              </a:rPr>
              <a:t> أقامت كلية العلوم والدراسات الإنسانية </a:t>
            </a:r>
            <a:r>
              <a:rPr lang="ar-SA" sz="1600" b="1" dirty="0" err="1" smtClean="0">
                <a:solidFill>
                  <a:schemeClr val="tx1"/>
                </a:solidFill>
              </a:rPr>
              <a:t>بالغاط</a:t>
            </a:r>
            <a:r>
              <a:rPr lang="ar-SA" sz="1600" b="1" dirty="0" smtClean="0">
                <a:solidFill>
                  <a:schemeClr val="tx1"/>
                </a:solidFill>
              </a:rPr>
              <a:t>  يوم الاثنين 22/7/</a:t>
            </a:r>
            <a:r>
              <a:rPr lang="ar-SA" sz="1600" b="1" dirty="0" err="1" smtClean="0">
                <a:solidFill>
                  <a:schemeClr val="tx1"/>
                </a:solidFill>
              </a:rPr>
              <a:t>1436هـ</a:t>
            </a:r>
            <a:r>
              <a:rPr lang="ar-SA" sz="1600" b="1" dirty="0" smtClean="0">
                <a:solidFill>
                  <a:schemeClr val="tx1"/>
                </a:solidFill>
              </a:rPr>
              <a:t> حفلُ اختتام أنشطة  الكلية والذي أقيم بمركز </a:t>
            </a:r>
            <a:r>
              <a:rPr lang="ar-SA" sz="1600" b="1" dirty="0" err="1" smtClean="0">
                <a:solidFill>
                  <a:schemeClr val="tx1"/>
                </a:solidFill>
              </a:rPr>
              <a:t>الرحمانية</a:t>
            </a:r>
            <a:r>
              <a:rPr lang="ar-SA" sz="1600" b="1" dirty="0" smtClean="0">
                <a:solidFill>
                  <a:schemeClr val="tx1"/>
                </a:solidFill>
              </a:rPr>
              <a:t> الثقافي, بحضور سعادة عميد الكلية سعادة الدكتور خالد بن </a:t>
            </a:r>
            <a:r>
              <a:rPr lang="ar-SA" sz="1600" b="1" dirty="0" err="1" smtClean="0">
                <a:solidFill>
                  <a:schemeClr val="tx1"/>
                </a:solidFill>
              </a:rPr>
              <a:t>عبدالله</a:t>
            </a:r>
            <a:r>
              <a:rPr lang="ar-SA" sz="1600" b="1" dirty="0" smtClean="0">
                <a:solidFill>
                  <a:schemeClr val="tx1"/>
                </a:solidFill>
              </a:rPr>
              <a:t> الشافي  ووكلائها وعدد من أعضاء هيئة التدريس والموظفين بالكلية وقد بُدي الحفل بآيات من القران الكريم تلاه </a:t>
            </a:r>
            <a:r>
              <a:rPr lang="ar-SA" sz="1600" b="1" dirty="0" err="1" smtClean="0">
                <a:solidFill>
                  <a:schemeClr val="tx1"/>
                </a:solidFill>
              </a:rPr>
              <a:t>الطالب </a:t>
            </a:r>
            <a:r>
              <a:rPr lang="ar-SA" sz="1600" b="1" dirty="0" smtClean="0">
                <a:solidFill>
                  <a:schemeClr val="tx1"/>
                </a:solidFill>
              </a:rPr>
              <a:t>/</a:t>
            </a:r>
            <a:r>
              <a:rPr lang="ar-SA" sz="1600" b="1" dirty="0" err="1" smtClean="0">
                <a:solidFill>
                  <a:schemeClr val="tx1"/>
                </a:solidFill>
              </a:rPr>
              <a:t>عبدالله</a:t>
            </a:r>
            <a:r>
              <a:rPr lang="ar-SA" sz="1600" b="1" dirty="0" smtClean="0">
                <a:solidFill>
                  <a:schemeClr val="tx1"/>
                </a:solidFill>
              </a:rPr>
              <a:t> </a:t>
            </a:r>
            <a:r>
              <a:rPr lang="ar-SA" sz="1600" b="1" dirty="0" err="1" smtClean="0">
                <a:solidFill>
                  <a:schemeClr val="tx1"/>
                </a:solidFill>
              </a:rPr>
              <a:t>زبن</a:t>
            </a:r>
            <a:r>
              <a:rPr lang="ar-SA" sz="1600" b="1" dirty="0" smtClean="0">
                <a:solidFill>
                  <a:schemeClr val="tx1"/>
                </a:solidFill>
              </a:rPr>
              <a:t> الشمري ثم ألقى وكيل الكلية لشؤون الطلاب الأستاذ </a:t>
            </a:r>
            <a:r>
              <a:rPr lang="ar-SA" sz="1600" b="1" dirty="0" err="1" smtClean="0">
                <a:solidFill>
                  <a:schemeClr val="tx1"/>
                </a:solidFill>
              </a:rPr>
              <a:t>عبدالله</a:t>
            </a:r>
            <a:r>
              <a:rPr lang="ar-SA" sz="1600" b="1" dirty="0" smtClean="0">
                <a:solidFill>
                  <a:schemeClr val="tx1"/>
                </a:solidFill>
              </a:rPr>
              <a:t> بن </a:t>
            </a:r>
            <a:r>
              <a:rPr lang="ar-SA" sz="1600" b="1" dirty="0" err="1" smtClean="0">
                <a:solidFill>
                  <a:schemeClr val="tx1"/>
                </a:solidFill>
              </a:rPr>
              <a:t>عبدالرحمن</a:t>
            </a:r>
            <a:r>
              <a:rPr lang="ar-SA" sz="1600" b="1" dirty="0" smtClean="0">
                <a:solidFill>
                  <a:schemeClr val="tx1"/>
                </a:solidFill>
              </a:rPr>
              <a:t> </a:t>
            </a:r>
            <a:r>
              <a:rPr lang="ar-SA" sz="1600" b="1" dirty="0" err="1" smtClean="0">
                <a:solidFill>
                  <a:schemeClr val="tx1"/>
                </a:solidFill>
              </a:rPr>
              <a:t>اللويحق</a:t>
            </a:r>
            <a:r>
              <a:rPr lang="ar-SA" sz="1600" b="1" dirty="0" smtClean="0">
                <a:solidFill>
                  <a:schemeClr val="tx1"/>
                </a:solidFill>
              </a:rPr>
              <a:t> كلمة تناول من خلالها إلى أبرز أنشطة الكلية التي تمت خلال العام ثم ألقى بعد ذلك سعادة عميد الكلية كلمة رحب فيها بسعادة وكيل الجامعة للشؤون التعليمية و نوه في كلمته إلى أبرز إنجازات الكلية لهذا العام والتي تحققت بفضل الله ثم بفضل ما تلقاه الكلية من دعم وتوجيه من معالي مدير الجامعة د.خالد بن سعد المقرن بعد ذلك ألقى سعادة وكيل الجامعة للشؤون التعليمية كلمة أوضح فيها أهمية النشاط الطلابي </a:t>
            </a:r>
            <a:r>
              <a:rPr lang="ar-SA" sz="1600" b="1" dirty="0" err="1" smtClean="0">
                <a:solidFill>
                  <a:schemeClr val="tx1"/>
                </a:solidFill>
              </a:rPr>
              <a:t>واثره</a:t>
            </a:r>
            <a:r>
              <a:rPr lang="ar-SA" sz="1600" b="1" dirty="0" smtClean="0">
                <a:solidFill>
                  <a:schemeClr val="tx1"/>
                </a:solidFill>
              </a:rPr>
              <a:t> على الطالب وشكر الكلية على الأنشطة الطلابية التي تمت خلال العام و البرامج التي قدمتها الكلية للمجتمع </a:t>
            </a:r>
            <a:endParaRPr lang="fr-FR" sz="1600" b="1" dirty="0" smtClean="0">
              <a:solidFill>
                <a:schemeClr val="tx1"/>
              </a:solidFill>
            </a:endParaRPr>
          </a:p>
          <a:p>
            <a:r>
              <a:rPr lang="ar-SA" sz="1600" b="1" dirty="0" smtClean="0">
                <a:solidFill>
                  <a:schemeClr val="tx1"/>
                </a:solidFill>
              </a:rPr>
              <a:t>بعد ذلك تم تكريم عدد من الطلاب المشاركين في أنشطة الكلية كما تكريم عدد من الطلاب المتفوقين</a:t>
            </a:r>
            <a:r>
              <a:rPr lang="en-US" sz="1600" b="1" dirty="0" smtClean="0">
                <a:solidFill>
                  <a:schemeClr val="tx1"/>
                </a:solidFill>
              </a:rPr>
              <a:t>.</a:t>
            </a:r>
            <a:endParaRPr lang="fr-FR" sz="1600" b="1" dirty="0" smtClean="0">
              <a:solidFill>
                <a:schemeClr val="tx1"/>
              </a:solidFill>
            </a:endParaRPr>
          </a:p>
          <a:p>
            <a:r>
              <a:rPr lang="en-US" sz="1600" b="1" dirty="0" smtClean="0">
                <a:solidFill>
                  <a:schemeClr val="tx1"/>
                </a:solidFill>
              </a:rPr>
              <a:t> </a:t>
            </a:r>
            <a:r>
              <a:rPr lang="ar-SA" sz="1600" b="1" dirty="0" smtClean="0">
                <a:solidFill>
                  <a:schemeClr val="tx1"/>
                </a:solidFill>
              </a:rPr>
              <a:t>وتم خلال الحفل تكريم أعضاء هيئة التدريس المشاركين بأنشطة الكلية وتكريم الموظفين المتميزين</a:t>
            </a:r>
            <a:r>
              <a:rPr lang="en-US" sz="1600" b="1" dirty="0" smtClean="0">
                <a:solidFill>
                  <a:schemeClr val="tx1"/>
                </a:solidFill>
              </a:rPr>
              <a:t>.</a:t>
            </a:r>
            <a:endParaRPr lang="fr-FR" sz="1600" b="1" dirty="0" smtClean="0">
              <a:solidFill>
                <a:schemeClr val="tx1"/>
              </a:solidFill>
            </a:endParaRPr>
          </a:p>
          <a:p>
            <a:r>
              <a:rPr lang="ar-SA" sz="1600" b="1" dirty="0" smtClean="0">
                <a:solidFill>
                  <a:schemeClr val="tx1"/>
                </a:solidFill>
              </a:rPr>
              <a:t>كما تم تكريم الجهات المتعاونة مع الكلية وهي مركز </a:t>
            </a:r>
            <a:r>
              <a:rPr lang="ar-SA" sz="1600" b="1" dirty="0" err="1" smtClean="0">
                <a:solidFill>
                  <a:schemeClr val="tx1"/>
                </a:solidFill>
              </a:rPr>
              <a:t>الرحمانية</a:t>
            </a:r>
            <a:r>
              <a:rPr lang="ar-SA" sz="1600" b="1" dirty="0" smtClean="0">
                <a:solidFill>
                  <a:schemeClr val="tx1"/>
                </a:solidFill>
              </a:rPr>
              <a:t> الثقافي ونادي </a:t>
            </a:r>
            <a:r>
              <a:rPr lang="ar-SA" sz="1600" b="1" dirty="0" err="1" smtClean="0">
                <a:solidFill>
                  <a:schemeClr val="tx1"/>
                </a:solidFill>
              </a:rPr>
              <a:t>الحماده</a:t>
            </a:r>
            <a:r>
              <a:rPr lang="ar-SA" sz="1600" b="1" dirty="0" smtClean="0">
                <a:solidFill>
                  <a:schemeClr val="tx1"/>
                </a:solidFill>
              </a:rPr>
              <a:t> </a:t>
            </a:r>
            <a:endParaRPr lang="fr-FR" sz="1600" b="1" dirty="0" smtClean="0">
              <a:solidFill>
                <a:schemeClr val="tx1"/>
              </a:solidFill>
            </a:endParaRPr>
          </a:p>
          <a:p>
            <a:r>
              <a:rPr lang="ar-SA" sz="1600" b="1" dirty="0" smtClean="0">
                <a:solidFill>
                  <a:schemeClr val="tx1"/>
                </a:solidFill>
              </a:rPr>
              <a:t>وفي نهاية اللقاء قدم سعادة عميد الكلية د.خالد بن </a:t>
            </a:r>
            <a:r>
              <a:rPr lang="ar-SA" sz="1600" b="1" dirty="0" err="1" smtClean="0">
                <a:solidFill>
                  <a:schemeClr val="tx1"/>
                </a:solidFill>
              </a:rPr>
              <a:t>عبدالله</a:t>
            </a:r>
            <a:r>
              <a:rPr lang="ar-SA" sz="1600" b="1" dirty="0" smtClean="0">
                <a:solidFill>
                  <a:schemeClr val="tx1"/>
                </a:solidFill>
              </a:rPr>
              <a:t> الشافي الشكر والتقدير لسعادة وكيل الجامعة للشؤون التعليمية </a:t>
            </a:r>
            <a:r>
              <a:rPr lang="ar-SA" sz="1600" b="1" dirty="0" err="1" smtClean="0">
                <a:solidFill>
                  <a:schemeClr val="tx1"/>
                </a:solidFill>
              </a:rPr>
              <a:t>د.</a:t>
            </a:r>
            <a:r>
              <a:rPr lang="ar-SA" sz="1600" b="1" dirty="0" smtClean="0">
                <a:solidFill>
                  <a:schemeClr val="tx1"/>
                </a:solidFill>
              </a:rPr>
              <a:t> احمد بن علي </a:t>
            </a:r>
            <a:r>
              <a:rPr lang="ar-SA" sz="1600" b="1" dirty="0" err="1" smtClean="0">
                <a:solidFill>
                  <a:schemeClr val="tx1"/>
                </a:solidFill>
              </a:rPr>
              <a:t>الرميح</a:t>
            </a:r>
            <a:r>
              <a:rPr lang="ar-SA" sz="1600" b="1" dirty="0" smtClean="0">
                <a:solidFill>
                  <a:schemeClr val="tx1"/>
                </a:solidFill>
              </a:rPr>
              <a:t> على تشريفه </a:t>
            </a:r>
            <a:r>
              <a:rPr lang="ar-SA" sz="1600" b="1" dirty="0" err="1" smtClean="0">
                <a:solidFill>
                  <a:schemeClr val="tx1"/>
                </a:solidFill>
              </a:rPr>
              <a:t>للحفل.</a:t>
            </a:r>
            <a:r>
              <a:rPr lang="ar-SA" sz="1600" b="1" dirty="0" smtClean="0">
                <a:solidFill>
                  <a:schemeClr val="tx1"/>
                </a:solidFill>
              </a:rPr>
              <a:t> وقدم له درع تذكاري بهذي المناسبة</a:t>
            </a:r>
            <a:endParaRPr lang="fr-FR" sz="16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42.JPG"/>
          <p:cNvPicPr>
            <a:picLocks noGrp="1" noChangeAspect="1" noChangeArrowheads="1"/>
          </p:cNvPicPr>
          <p:nvPr>
            <p:ph idx="1"/>
          </p:nvPr>
        </p:nvPicPr>
        <p:blipFill>
          <a:blip r:embed="rId2" cstate="print"/>
          <a:srcRect/>
          <a:stretch>
            <a:fillRect/>
          </a:stretch>
        </p:blipFill>
        <p:spPr bwMode="auto">
          <a:xfrm>
            <a:off x="2848917" y="1600200"/>
            <a:ext cx="3446165"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43.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45.JPG"/>
          <p:cNvPicPr>
            <a:picLocks noGrp="1" noChangeAspect="1" noChangeArrowheads="1"/>
          </p:cNvPicPr>
          <p:nvPr>
            <p:ph idx="1"/>
          </p:nvPr>
        </p:nvPicPr>
        <p:blipFill>
          <a:blip r:embed="rId2" cstate="print"/>
          <a:srcRect/>
          <a:stretch>
            <a:fillRect/>
          </a:stretch>
        </p:blipFill>
        <p:spPr bwMode="auto">
          <a:xfrm>
            <a:off x="1720643" y="1600200"/>
            <a:ext cx="5702713"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50.JPG"/>
          <p:cNvPicPr>
            <a:picLocks noGrp="1" noChangeAspect="1" noChangeArrowheads="1"/>
          </p:cNvPicPr>
          <p:nvPr>
            <p:ph idx="1"/>
          </p:nvPr>
        </p:nvPicPr>
        <p:blipFill>
          <a:blip r:embed="rId2" cstate="print"/>
          <a:srcRect/>
          <a:stretch>
            <a:fillRect/>
          </a:stretch>
        </p:blipFill>
        <p:spPr bwMode="auto">
          <a:xfrm>
            <a:off x="2554483" y="1600200"/>
            <a:ext cx="4035034"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52.JPG"/>
          <p:cNvPicPr>
            <a:picLocks noGrp="1" noChangeAspect="1" noChangeArrowheads="1"/>
          </p:cNvPicPr>
          <p:nvPr>
            <p:ph idx="1"/>
          </p:nvPr>
        </p:nvPicPr>
        <p:blipFill>
          <a:blip r:embed="rId2" cstate="print"/>
          <a:srcRect/>
          <a:stretch>
            <a:fillRect/>
          </a:stretch>
        </p:blipFill>
        <p:spPr bwMode="auto">
          <a:xfrm>
            <a:off x="2014831" y="1600200"/>
            <a:ext cx="5114338" cy="45259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53.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55.JPG"/>
          <p:cNvPicPr>
            <a:picLocks noGrp="1" noChangeAspect="1" noChangeArrowheads="1"/>
          </p:cNvPicPr>
          <p:nvPr>
            <p:ph idx="1"/>
          </p:nvPr>
        </p:nvPicPr>
        <p:blipFill>
          <a:blip r:embed="rId2" cstate="print"/>
          <a:srcRect/>
          <a:stretch>
            <a:fillRect/>
          </a:stretch>
        </p:blipFill>
        <p:spPr bwMode="auto">
          <a:xfrm>
            <a:off x="2214727" y="1600200"/>
            <a:ext cx="4714545" cy="45259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56.JPG"/>
          <p:cNvPicPr>
            <a:picLocks noGrp="1" noChangeAspect="1" noChangeArrowheads="1"/>
          </p:cNvPicPr>
          <p:nvPr>
            <p:ph idx="1"/>
          </p:nvPr>
        </p:nvPicPr>
        <p:blipFill>
          <a:blip r:embed="rId2" cstate="print"/>
          <a:srcRect/>
          <a:stretch>
            <a:fillRect/>
          </a:stretch>
        </p:blipFill>
        <p:spPr bwMode="auto">
          <a:xfrm>
            <a:off x="2530212" y="1600200"/>
            <a:ext cx="4083576"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7410" name="Picture 2" descr="D:\ALGHAT2\portail\news57\IMG_2257.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58.JPG"/>
          <p:cNvPicPr>
            <a:picLocks noGrp="1" noChangeAspect="1" noChangeArrowheads="1"/>
          </p:cNvPicPr>
          <p:nvPr>
            <p:ph idx="1"/>
          </p:nvPr>
        </p:nvPicPr>
        <p:blipFill>
          <a:blip r:embed="rId2" cstate="print"/>
          <a:srcRect/>
          <a:stretch>
            <a:fillRect/>
          </a:stretch>
        </p:blipFill>
        <p:spPr bwMode="auto">
          <a:xfrm>
            <a:off x="2349759" y="1600200"/>
            <a:ext cx="4444481"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D:\ALGHAT2\portail\news57\IMG_2168.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59.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0.JPG"/>
          <p:cNvPicPr>
            <a:picLocks noGrp="1" noChangeAspect="1" noChangeArrowheads="1"/>
          </p:cNvPicPr>
          <p:nvPr>
            <p:ph idx="1"/>
          </p:nvPr>
        </p:nvPicPr>
        <p:blipFill>
          <a:blip r:embed="rId2" cstate="print"/>
          <a:srcRect/>
          <a:stretch>
            <a:fillRect/>
          </a:stretch>
        </p:blipFill>
        <p:spPr bwMode="auto">
          <a:xfrm>
            <a:off x="2154381" y="1600200"/>
            <a:ext cx="4835237" cy="45259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1.JPG"/>
          <p:cNvPicPr>
            <a:picLocks noGrp="1" noChangeAspect="1" noChangeArrowheads="1"/>
          </p:cNvPicPr>
          <p:nvPr>
            <p:ph idx="1"/>
          </p:nvPr>
        </p:nvPicPr>
        <p:blipFill>
          <a:blip r:embed="rId2" cstate="print"/>
          <a:srcRect/>
          <a:stretch>
            <a:fillRect/>
          </a:stretch>
        </p:blipFill>
        <p:spPr bwMode="auto">
          <a:xfrm>
            <a:off x="2143066" y="1600200"/>
            <a:ext cx="4857867" cy="45259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2.JPG"/>
          <p:cNvPicPr>
            <a:picLocks noGrp="1" noChangeAspect="1" noChangeArrowheads="1"/>
          </p:cNvPicPr>
          <p:nvPr>
            <p:ph idx="1"/>
          </p:nvPr>
        </p:nvPicPr>
        <p:blipFill>
          <a:blip r:embed="rId2" cstate="print"/>
          <a:srcRect/>
          <a:stretch>
            <a:fillRect/>
          </a:stretch>
        </p:blipFill>
        <p:spPr bwMode="auto">
          <a:xfrm>
            <a:off x="2052547" y="1600200"/>
            <a:ext cx="5038905" cy="45259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3.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4.JPG"/>
          <p:cNvPicPr>
            <a:picLocks noGrp="1" noChangeAspect="1" noChangeArrowheads="1"/>
          </p:cNvPicPr>
          <p:nvPr>
            <p:ph idx="1"/>
          </p:nvPr>
        </p:nvPicPr>
        <p:blipFill>
          <a:blip r:embed="rId2" cstate="print"/>
          <a:srcRect/>
          <a:stretch>
            <a:fillRect/>
          </a:stretch>
        </p:blipFill>
        <p:spPr bwMode="auto">
          <a:xfrm>
            <a:off x="1999744" y="1600200"/>
            <a:ext cx="5144511" cy="45259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5.JPG"/>
          <p:cNvPicPr>
            <a:picLocks noGrp="1" noChangeAspect="1" noChangeArrowheads="1"/>
          </p:cNvPicPr>
          <p:nvPr>
            <p:ph idx="1"/>
          </p:nvPr>
        </p:nvPicPr>
        <p:blipFill>
          <a:blip r:embed="rId2" cstate="print"/>
          <a:srcRect/>
          <a:stretch>
            <a:fillRect/>
          </a:stretch>
        </p:blipFill>
        <p:spPr bwMode="auto">
          <a:xfrm>
            <a:off x="1688239" y="1600200"/>
            <a:ext cx="5767521" cy="45259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6.JPG"/>
          <p:cNvPicPr>
            <a:picLocks noGrp="1" noChangeAspect="1" noChangeArrowheads="1"/>
          </p:cNvPicPr>
          <p:nvPr>
            <p:ph idx="1"/>
          </p:nvPr>
        </p:nvPicPr>
        <p:blipFill>
          <a:blip r:embed="rId2" cstate="print"/>
          <a:srcRect/>
          <a:stretch>
            <a:fillRect/>
          </a:stretch>
        </p:blipFill>
        <p:spPr bwMode="auto">
          <a:xfrm>
            <a:off x="2722151" y="1600200"/>
            <a:ext cx="3699697" cy="45259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7.JPG"/>
          <p:cNvPicPr>
            <a:picLocks noGrp="1" noChangeAspect="1" noChangeArrowheads="1"/>
          </p:cNvPicPr>
          <p:nvPr>
            <p:ph idx="1"/>
          </p:nvPr>
        </p:nvPicPr>
        <p:blipFill>
          <a:blip r:embed="rId2" cstate="print"/>
          <a:srcRect/>
          <a:stretch>
            <a:fillRect/>
          </a:stretch>
        </p:blipFill>
        <p:spPr bwMode="auto">
          <a:xfrm>
            <a:off x="2086492" y="1600200"/>
            <a:ext cx="4971016" cy="45259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8.JPG"/>
          <p:cNvPicPr>
            <a:picLocks noGrp="1" noChangeAspect="1" noChangeArrowheads="1"/>
          </p:cNvPicPr>
          <p:nvPr>
            <p:ph idx="1"/>
          </p:nvPr>
        </p:nvPicPr>
        <p:blipFill>
          <a:blip r:embed="rId2" cstate="print"/>
          <a:srcRect/>
          <a:stretch>
            <a:fillRect/>
          </a:stretch>
        </p:blipFill>
        <p:spPr bwMode="auto">
          <a:xfrm>
            <a:off x="2433750" y="1600200"/>
            <a:ext cx="4276500" cy="45259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D:\ALGHAT2\portail\news57\IMG_2177.JPG"/>
          <p:cNvPicPr>
            <a:picLocks noGrp="1" noChangeAspect="1" noChangeArrowheads="1"/>
          </p:cNvPicPr>
          <p:nvPr>
            <p:ph idx="1"/>
          </p:nvPr>
        </p:nvPicPr>
        <p:blipFill>
          <a:blip r:embed="rId2" cstate="print"/>
          <a:srcRect/>
          <a:stretch>
            <a:fillRect/>
          </a:stretch>
        </p:blipFill>
        <p:spPr bwMode="auto">
          <a:xfrm>
            <a:off x="539961" y="1600200"/>
            <a:ext cx="8064077" cy="452596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69.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70.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1746" name="Picture 2" descr="D:\ALGHAT2\portail\news57\IMG_2273.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2770" name="Picture 2" descr="D:\ALGHAT2\portail\news57\IMG_2274.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3794" name="Picture 2" descr="D:\ALGHAT2\portail\news57\IMG_2275.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D:\ALGHAT2\portail\news57\IMG_2185.JPG"/>
          <p:cNvPicPr>
            <a:picLocks noGrp="1" noChangeAspect="1" noChangeArrowheads="1"/>
          </p:cNvPicPr>
          <p:nvPr>
            <p:ph idx="1"/>
          </p:nvPr>
        </p:nvPicPr>
        <p:blipFill>
          <a:blip r:embed="rId2" cstate="print"/>
          <a:srcRect/>
          <a:stretch>
            <a:fillRect/>
          </a:stretch>
        </p:blipFill>
        <p:spPr bwMode="auto">
          <a:xfrm>
            <a:off x="539961" y="1600200"/>
            <a:ext cx="8064077"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D:\ALGHAT2\portail\news57\IMG_2190.JPG"/>
          <p:cNvPicPr>
            <a:picLocks noGrp="1" noChangeAspect="1" noChangeArrowheads="1"/>
          </p:cNvPicPr>
          <p:nvPr>
            <p:ph idx="1"/>
          </p:nvPr>
        </p:nvPicPr>
        <p:blipFill>
          <a:blip r:embed="rId2" cstate="print"/>
          <a:srcRect/>
          <a:stretch>
            <a:fillRect/>
          </a:stretch>
        </p:blipFill>
        <p:spPr bwMode="auto">
          <a:xfrm>
            <a:off x="1754588" y="1600200"/>
            <a:ext cx="5634824" cy="45259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D:\ALGHAT2\portail\news57\IMG_2198.JPG"/>
          <p:cNvPicPr>
            <a:picLocks noGrp="1" noChangeAspect="1" noChangeArrowheads="1"/>
          </p:cNvPicPr>
          <p:nvPr>
            <p:ph idx="1"/>
          </p:nvPr>
        </p:nvPicPr>
        <p:blipFill>
          <a:blip r:embed="rId2" cstate="print"/>
          <a:srcRect/>
          <a:stretch>
            <a:fillRect/>
          </a:stretch>
        </p:blipFill>
        <p:spPr bwMode="auto">
          <a:xfrm>
            <a:off x="2192098" y="1600200"/>
            <a:ext cx="4759804"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D:\ALGHAT2\portail\news57\IMG_2235.JPG"/>
          <p:cNvPicPr>
            <a:picLocks noGrp="1" noChangeAspect="1" noChangeArrowheads="1"/>
          </p:cNvPicPr>
          <p:nvPr>
            <p:ph idx="1"/>
          </p:nvPr>
        </p:nvPicPr>
        <p:blipFill>
          <a:blip r:embed="rId2" cstate="print"/>
          <a:srcRect/>
          <a:stretch>
            <a:fillRect/>
          </a:stretch>
        </p:blipFill>
        <p:spPr bwMode="auto">
          <a:xfrm>
            <a:off x="2699187" y="1600200"/>
            <a:ext cx="3745625"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D:\ALGHAT2\portail\news57\IMG_2237.JPG"/>
          <p:cNvPicPr>
            <a:picLocks noGrp="1" noChangeAspect="1" noChangeArrowheads="1"/>
          </p:cNvPicPr>
          <p:nvPr>
            <p:ph idx="1"/>
          </p:nvPr>
        </p:nvPicPr>
        <p:blipFill>
          <a:blip r:embed="rId2" cstate="print"/>
          <a:srcRect/>
          <a:stretch>
            <a:fillRect/>
          </a:stretch>
        </p:blipFill>
        <p:spPr bwMode="auto">
          <a:xfrm>
            <a:off x="2688797" y="1600200"/>
            <a:ext cx="3766405"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descr="D:\ALGHAT2\portail\news57\IMG_2240.JPG"/>
          <p:cNvPicPr>
            <a:picLocks noGrp="1" noChangeAspect="1" noChangeArrowheads="1"/>
          </p:cNvPicPr>
          <p:nvPr>
            <p:ph idx="1"/>
          </p:nvPr>
        </p:nvPicPr>
        <p:blipFill>
          <a:blip r:embed="rId2" cstate="print"/>
          <a:srcRect/>
          <a:stretch>
            <a:fillRect/>
          </a:stretch>
        </p:blipFill>
        <p:spPr bwMode="auto">
          <a:xfrm>
            <a:off x="2646058" y="1600200"/>
            <a:ext cx="3851883" cy="4525963"/>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0</Words>
  <Application>Microsoft Office PowerPoint</Application>
  <PresentationFormat>Affichage à l'écran (4:3)</PresentationFormat>
  <Paragraphs>6</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pc</cp:lastModifiedBy>
  <cp:revision>12</cp:revision>
  <dcterms:created xsi:type="dcterms:W3CDTF">2015-04-30T18:25:36Z</dcterms:created>
  <dcterms:modified xsi:type="dcterms:W3CDTF">2015-05-18T19:19:43Z</dcterms:modified>
</cp:coreProperties>
</file>