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18/05/2015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18/05/2015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18/05/2015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18/05/2015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18/05/2015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18/05/2015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18/05/2015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18/05/2015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18/05/2015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18/05/2015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D062-53FC-4347-B0C3-B800919B2E77}" type="datetimeFigureOut">
              <a:rPr lang="fr-FR" smtClean="0"/>
              <a:pPr/>
              <a:t>18/05/2015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2D062-53FC-4347-B0C3-B800919B2E77}" type="datetimeFigureOut">
              <a:rPr lang="fr-FR" smtClean="0"/>
              <a:pPr/>
              <a:t>18/05/2015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4A65F-A34B-4FE9-BCC1-BC11169BE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260648"/>
            <a:ext cx="6400800" cy="4752528"/>
          </a:xfrm>
        </p:spPr>
        <p:txBody>
          <a:bodyPr>
            <a:noAutofit/>
          </a:bodyPr>
          <a:lstStyle/>
          <a:p>
            <a:pPr fontAlgn="t"/>
            <a:r>
              <a:rPr lang="ar-SA" dirty="0" smtClean="0">
                <a:solidFill>
                  <a:schemeClr val="tx1"/>
                </a:solidFill>
              </a:rPr>
              <a:t>اقامت كلية العلوم والدراسات الإنسانية </a:t>
            </a:r>
            <a:r>
              <a:rPr lang="ar-SA" dirty="0" err="1" smtClean="0">
                <a:solidFill>
                  <a:schemeClr val="tx1"/>
                </a:solidFill>
              </a:rPr>
              <a:t>بالغاط</a:t>
            </a:r>
            <a:r>
              <a:rPr lang="ar-SA" dirty="0" smtClean="0">
                <a:solidFill>
                  <a:schemeClr val="tx1"/>
                </a:solidFill>
              </a:rPr>
              <a:t> يوم الاربعاء الموافق 24/7/</a:t>
            </a:r>
            <a:r>
              <a:rPr lang="ar-SA" dirty="0" err="1" smtClean="0">
                <a:solidFill>
                  <a:schemeClr val="tx1"/>
                </a:solidFill>
              </a:rPr>
              <a:t>1436هـ</a:t>
            </a:r>
            <a:r>
              <a:rPr lang="en-US" dirty="0" smtClean="0">
                <a:solidFill>
                  <a:schemeClr val="tx1"/>
                </a:solidFill>
              </a:rPr>
              <a:t>  </a:t>
            </a:r>
            <a:r>
              <a:rPr lang="ar-SA" dirty="0" smtClean="0">
                <a:solidFill>
                  <a:schemeClr val="tx1"/>
                </a:solidFill>
              </a:rPr>
              <a:t>لقاء تعريفي لطلاب مدارس محافظة </a:t>
            </a:r>
            <a:r>
              <a:rPr lang="ar-SA" dirty="0" err="1" smtClean="0">
                <a:solidFill>
                  <a:schemeClr val="tx1"/>
                </a:solidFill>
              </a:rPr>
              <a:t>الغاط</a:t>
            </a:r>
            <a:r>
              <a:rPr lang="ar-SA" dirty="0" smtClean="0">
                <a:solidFill>
                  <a:schemeClr val="tx1"/>
                </a:solidFill>
              </a:rPr>
              <a:t> من المرحلة الثانوية العامة والمعهد العلمي المتوقع تخرجهم هذا العام في مركز </a:t>
            </a:r>
            <a:r>
              <a:rPr lang="ar-SA" dirty="0" err="1" smtClean="0">
                <a:solidFill>
                  <a:schemeClr val="tx1"/>
                </a:solidFill>
              </a:rPr>
              <a:t>الرحمانية</a:t>
            </a:r>
            <a:r>
              <a:rPr lang="ar-SA" dirty="0" smtClean="0">
                <a:solidFill>
                  <a:schemeClr val="tx1"/>
                </a:solidFill>
              </a:rPr>
              <a:t> الثقافي </a:t>
            </a:r>
            <a:r>
              <a:rPr lang="ar-SA" dirty="0" err="1" smtClean="0">
                <a:solidFill>
                  <a:schemeClr val="tx1"/>
                </a:solidFill>
              </a:rPr>
              <a:t>بالغاط</a:t>
            </a:r>
            <a:r>
              <a:rPr lang="ar-SA" dirty="0" smtClean="0">
                <a:solidFill>
                  <a:schemeClr val="tx1"/>
                </a:solidFill>
              </a:rPr>
              <a:t> و تم خلال اللقاء</a:t>
            </a:r>
            <a:r>
              <a:rPr lang="en-US" dirty="0" smtClean="0">
                <a:solidFill>
                  <a:schemeClr val="tx1"/>
                </a:solidFill>
              </a:rPr>
              <a:t>  </a:t>
            </a:r>
            <a:r>
              <a:rPr lang="ar-SA" dirty="0" smtClean="0">
                <a:solidFill>
                  <a:schemeClr val="tx1"/>
                </a:solidFill>
              </a:rPr>
              <a:t>تعريف الطلاب بنظام التعليم الجامعي و كيفية اختيار التخصص الجامعي كما تم تعريفهم بالكليات الموجودة بالجامعة والتخصصات المتاحة وشروط القبول كما تم اعطائهم نبذة تعريفية عن البرامج المتاحة بالكلية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fr-FR" dirty="0" smtClean="0">
              <a:solidFill>
                <a:schemeClr val="tx1"/>
              </a:solidFill>
            </a:endParaRPr>
          </a:p>
          <a:p>
            <a:pPr fontAlgn="t"/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3795" name="Picture 3" descr="D:\ALGHAT2\portail\news58\IMG_23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4818" name="Picture 2" descr="D:\ALGHAT2\portail\news58\IMG_2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5603" name="Picture 3" descr="D:\ALGHAT2\portail\news58\IMG_22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6627" name="Picture 3" descr="D:\ALGHAT2\portail\news58\IMG_22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7651" name="Picture 3" descr="D:\ALGHAT2\portail\news58\IMG_22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8675" name="Picture 3" descr="D:\ALGHAT2\portail\news58\IMG_22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9699" name="Picture 3" descr="D:\ALGHAT2\portail\news58\IMG_23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23" name="Picture 3" descr="D:\ALGHAT2\portail\news58\IMG_23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1747" name="Picture 3" descr="D:\ALGHAT2\portail\news58\IMG_23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2771" name="Picture 3" descr="D:\ALGHAT2\portail\news58\IMG_23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61" y="1600200"/>
            <a:ext cx="8064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10</Words>
  <Application>Microsoft Office PowerPoint</Application>
  <PresentationFormat>Affichage à l'écran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13</cp:revision>
  <dcterms:created xsi:type="dcterms:W3CDTF">2015-04-30T18:25:36Z</dcterms:created>
  <dcterms:modified xsi:type="dcterms:W3CDTF">2015-05-19T09:02:14Z</dcterms:modified>
</cp:coreProperties>
</file>