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062-53FC-4347-B0C3-B800919B2E77}" type="datetimeFigureOut">
              <a:rPr lang="fr-FR" smtClean="0"/>
              <a:pPr/>
              <a:t>24/05/2015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400800" cy="4752528"/>
          </a:xfrm>
        </p:spPr>
        <p:txBody>
          <a:bodyPr>
            <a:noAutofit/>
          </a:bodyPr>
          <a:lstStyle/>
          <a:p>
            <a:pPr rtl="1"/>
            <a:r>
              <a:rPr lang="ar-SA" sz="2400" b="1" u="sng" dirty="0" smtClean="0">
                <a:solidFill>
                  <a:schemeClr val="tx1"/>
                </a:solidFill>
              </a:rPr>
              <a:t>"كيفية الاستعداد للاختبارات"</a:t>
            </a:r>
            <a:endParaRPr lang="fr-FR" sz="2400" dirty="0" smtClean="0">
              <a:solidFill>
                <a:schemeClr val="tx1"/>
              </a:solidFill>
            </a:endParaRPr>
          </a:p>
          <a:p>
            <a:pPr rtl="1"/>
            <a:r>
              <a:rPr lang="ar-SA" sz="2000" dirty="0" smtClean="0">
                <a:solidFill>
                  <a:schemeClr val="tx1"/>
                </a:solidFill>
              </a:rPr>
              <a:t> 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/>
            <a:r>
              <a:rPr lang="ar-SA" sz="2000" b="1" dirty="0" smtClean="0">
                <a:solidFill>
                  <a:schemeClr val="tx1"/>
                </a:solidFill>
              </a:rPr>
              <a:t>تزامناً مع قرب الاختبارات النهائية أقامت وحدة النشاط الطلابي وبالتعاون مع وحدة الإرشاد الأكاديمي بكلية العلوم والدراسات الإنسانية </a:t>
            </a:r>
            <a:r>
              <a:rPr lang="ar-SA" sz="2000" b="1" dirty="0" err="1" smtClean="0">
                <a:solidFill>
                  <a:schemeClr val="tx1"/>
                </a:solidFill>
              </a:rPr>
              <a:t>بالغاط</a:t>
            </a:r>
            <a:r>
              <a:rPr lang="ar-SA" sz="2000" b="1" dirty="0" smtClean="0">
                <a:solidFill>
                  <a:schemeClr val="tx1"/>
                </a:solidFill>
              </a:rPr>
              <a:t> – قسم الطالبات محاضرة </a:t>
            </a:r>
            <a:r>
              <a:rPr lang="ar-SA" sz="2000" b="1" dirty="0" err="1" smtClean="0">
                <a:solidFill>
                  <a:schemeClr val="tx1"/>
                </a:solidFill>
              </a:rPr>
              <a:t>بعنوان </a:t>
            </a:r>
            <a:r>
              <a:rPr lang="ar-SA" sz="2000" b="1" dirty="0" smtClean="0">
                <a:solidFill>
                  <a:schemeClr val="tx1"/>
                </a:solidFill>
              </a:rPr>
              <a:t>( كيفية الاستعداد للاختبارات</a:t>
            </a:r>
            <a:r>
              <a:rPr lang="ar-SA" sz="2000" b="1" dirty="0" err="1" smtClean="0">
                <a:solidFill>
                  <a:schemeClr val="tx1"/>
                </a:solidFill>
              </a:rPr>
              <a:t>) </a:t>
            </a:r>
            <a:r>
              <a:rPr lang="ar-SA" sz="2000" b="1" dirty="0" smtClean="0">
                <a:solidFill>
                  <a:schemeClr val="tx1"/>
                </a:solidFill>
              </a:rPr>
              <a:t>، وذلك يوم الاثنين </a:t>
            </a:r>
            <a:r>
              <a:rPr lang="ar-SA" sz="2000" b="1" dirty="0" err="1" smtClean="0">
                <a:solidFill>
                  <a:schemeClr val="tx1"/>
                </a:solidFill>
              </a:rPr>
              <a:t>الموافق </a:t>
            </a:r>
            <a:r>
              <a:rPr lang="ar-SA" sz="2000" b="1" dirty="0" smtClean="0">
                <a:solidFill>
                  <a:schemeClr val="tx1"/>
                </a:solidFill>
              </a:rPr>
              <a:t>: 15/7/</a:t>
            </a:r>
            <a:r>
              <a:rPr lang="ar-SA" sz="2000" b="1" dirty="0" err="1" smtClean="0">
                <a:solidFill>
                  <a:schemeClr val="tx1"/>
                </a:solidFill>
              </a:rPr>
              <a:t>1436هـ</a:t>
            </a:r>
            <a:r>
              <a:rPr lang="ar-SA" sz="2000" b="1" dirty="0" smtClean="0">
                <a:solidFill>
                  <a:schemeClr val="tx1"/>
                </a:solidFill>
              </a:rPr>
              <a:t> , ألقتها </a:t>
            </a:r>
            <a:r>
              <a:rPr lang="ar-SA" sz="2000" b="1" dirty="0" err="1" smtClean="0">
                <a:solidFill>
                  <a:schemeClr val="tx1"/>
                </a:solidFill>
              </a:rPr>
              <a:t>الدكتورة </a:t>
            </a:r>
            <a:r>
              <a:rPr lang="ar-SA" sz="2000" b="1" dirty="0" smtClean="0">
                <a:solidFill>
                  <a:schemeClr val="tx1"/>
                </a:solidFill>
              </a:rPr>
              <a:t>:شادية </a:t>
            </a:r>
            <a:r>
              <a:rPr lang="ar-SA" sz="2000" b="1" dirty="0" err="1" smtClean="0">
                <a:solidFill>
                  <a:schemeClr val="tx1"/>
                </a:solidFill>
              </a:rPr>
              <a:t>سبرة</a:t>
            </a:r>
            <a:r>
              <a:rPr lang="ar-SA" sz="2000" b="1" dirty="0" smtClean="0">
                <a:solidFill>
                  <a:schemeClr val="tx1"/>
                </a:solidFill>
              </a:rPr>
              <a:t> ، استعرضت فيها جملةً من النصائح والإرشادات التي تسهم في توعية الطلاب بكيفية الاستعداد للاختبارات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/>
            <a:r>
              <a:rPr lang="ar-SA" sz="2000" b="1" dirty="0" smtClean="0">
                <a:solidFill>
                  <a:schemeClr val="tx1"/>
                </a:solidFill>
              </a:rPr>
              <a:t>وقد تناولت المحاضرة نصائح عامة قبل الاستعداد للاختبارات ثم مرحلة الاستعداد المكثف للاختبار كما تناولت أيضا استعدادات ليلة الاختبار و ما يجب على الطالب أن يفعله في قاعة الاختبار وطريقة التعامل مع ورقة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الأسئلة </a:t>
            </a:r>
            <a:r>
              <a:rPr lang="ar-SA" sz="2000" b="1" dirty="0" smtClean="0">
                <a:solidFill>
                  <a:schemeClr val="tx1"/>
                </a:solidFill>
              </a:rPr>
              <a:t>، و أكد على أن الاستعداد للاختبار هي عملية مستمرة منذ اليوم الأول </a:t>
            </a:r>
            <a:r>
              <a:rPr lang="ar-SA" sz="2000" b="1" dirty="0" err="1" smtClean="0">
                <a:solidFill>
                  <a:schemeClr val="tx1"/>
                </a:solidFill>
              </a:rPr>
              <a:t>للدراسة </a:t>
            </a:r>
            <a:r>
              <a:rPr lang="ar-SA" sz="2000" b="1" dirty="0" smtClean="0">
                <a:solidFill>
                  <a:schemeClr val="tx1"/>
                </a:solidFill>
              </a:rPr>
              <a:t>، و في نهاية المحاضرة تم فتح باب للنقاش والرد على استفسارات وأسئلة </a:t>
            </a:r>
            <a:r>
              <a:rPr lang="ar-SA" sz="2000" b="1" dirty="0" err="1" smtClean="0">
                <a:solidFill>
                  <a:schemeClr val="tx1"/>
                </a:solidFill>
              </a:rPr>
              <a:t>الطالبات </a:t>
            </a:r>
            <a:r>
              <a:rPr lang="ar-SA" sz="2000" b="1" dirty="0" smtClean="0">
                <a:solidFill>
                  <a:schemeClr val="tx1"/>
                </a:solidFill>
              </a:rPr>
              <a:t>,  متمنين التوفيق والنجاح لجميع </a:t>
            </a:r>
            <a:r>
              <a:rPr lang="ar-SA" sz="2000" b="1" dirty="0" err="1" smtClean="0">
                <a:solidFill>
                  <a:schemeClr val="tx1"/>
                </a:solidFill>
              </a:rPr>
              <a:t>الطالبات .</a:t>
            </a:r>
            <a:endParaRPr lang="fr-FR" sz="2000" dirty="0" smtClean="0">
              <a:solidFill>
                <a:schemeClr val="tx1"/>
              </a:solidFill>
            </a:endParaRPr>
          </a:p>
          <a:p>
            <a:pPr rtl="1"/>
            <a:r>
              <a:rPr lang="ar-SA" sz="2000" b="1" dirty="0" smtClean="0">
                <a:solidFill>
                  <a:schemeClr val="tx1"/>
                </a:solidFill>
              </a:rPr>
              <a:t>هذا وقد قدم عميد الكلية الدكتور خالد بن </a:t>
            </a:r>
            <a:r>
              <a:rPr lang="ar-SA" sz="2000" b="1" dirty="0" err="1" smtClean="0">
                <a:solidFill>
                  <a:schemeClr val="tx1"/>
                </a:solidFill>
              </a:rPr>
              <a:t>عبدالله</a:t>
            </a:r>
            <a:r>
              <a:rPr lang="ar-SA" sz="2000" b="1" dirty="0" smtClean="0">
                <a:solidFill>
                  <a:schemeClr val="tx1"/>
                </a:solidFill>
              </a:rPr>
              <a:t> الشافي شكره وتقديره لوكيلة الكلية بقسم الطالبات أ.جميلة الحربي وللدكتورة شادية </a:t>
            </a:r>
            <a:r>
              <a:rPr lang="ar-SA" sz="2000" b="1" dirty="0" err="1" smtClean="0">
                <a:solidFill>
                  <a:schemeClr val="tx1"/>
                </a:solidFill>
              </a:rPr>
              <a:t>سبرة</a:t>
            </a:r>
            <a:r>
              <a:rPr lang="ar-SA" sz="2000" b="1" dirty="0" smtClean="0">
                <a:solidFill>
                  <a:schemeClr val="tx1"/>
                </a:solidFill>
              </a:rPr>
              <a:t> على هذه المبادرة المتميزة  لتنمية مهارات  وقدرات الطالبات.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D:\ALGHAT2\portail\news59\صورة جديدة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058" y="1951920"/>
            <a:ext cx="5297883" cy="38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D:\ALGHAT2\portail\news59\صورة جديدة (1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106" y="1912292"/>
            <a:ext cx="5291787" cy="390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</Words>
  <Application>Microsoft Office PowerPoint</Application>
  <PresentationFormat>Affichage à l'écran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13</cp:revision>
  <dcterms:created xsi:type="dcterms:W3CDTF">2015-04-30T18:25:36Z</dcterms:created>
  <dcterms:modified xsi:type="dcterms:W3CDTF">2015-05-24T19:41:02Z</dcterms:modified>
</cp:coreProperties>
</file>