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06" r:id="rId4"/>
    <p:sldId id="307" r:id="rId5"/>
    <p:sldId id="308" r:id="rId6"/>
    <p:sldId id="309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764704"/>
            <a:ext cx="6400800" cy="4752528"/>
          </a:xfrm>
        </p:spPr>
        <p:txBody>
          <a:bodyPr>
            <a:noAutofit/>
          </a:bodyPr>
          <a:lstStyle/>
          <a:p>
            <a:pPr rtl="1"/>
            <a:r>
              <a:rPr lang="ar-SA" sz="2000" b="1" u="sng" dirty="0" smtClean="0">
                <a:solidFill>
                  <a:schemeClr val="tx1"/>
                </a:solidFill>
              </a:rPr>
              <a:t>حملة </a:t>
            </a:r>
            <a:r>
              <a:rPr lang="ar-SA" sz="2000" b="1" u="sng" dirty="0" err="1" smtClean="0">
                <a:solidFill>
                  <a:schemeClr val="tx1"/>
                </a:solidFill>
              </a:rPr>
              <a:t>توعوية</a:t>
            </a:r>
            <a:r>
              <a:rPr lang="ar-SA" sz="2000" b="1" u="sng" dirty="0" smtClean="0">
                <a:solidFill>
                  <a:schemeClr val="tx1"/>
                </a:solidFill>
              </a:rPr>
              <a:t> </a:t>
            </a:r>
            <a:r>
              <a:rPr lang="ar-SA" sz="2000" b="1" u="sng" dirty="0" err="1" smtClean="0">
                <a:solidFill>
                  <a:schemeClr val="tx1"/>
                </a:solidFill>
              </a:rPr>
              <a:t>عن </a:t>
            </a:r>
            <a:r>
              <a:rPr lang="ar-SA" sz="2000" b="1" u="sng" dirty="0" smtClean="0">
                <a:solidFill>
                  <a:schemeClr val="tx1"/>
                </a:solidFill>
              </a:rPr>
              <a:t>" </a:t>
            </a:r>
            <a:r>
              <a:rPr lang="ar-SA" sz="2000" b="1" u="sng" dirty="0" err="1" smtClean="0">
                <a:solidFill>
                  <a:schemeClr val="tx1"/>
                </a:solidFill>
              </a:rPr>
              <a:t>فايروس</a:t>
            </a:r>
            <a:r>
              <a:rPr lang="ar-SA" sz="2000" b="1" u="sng" dirty="0" smtClean="0">
                <a:solidFill>
                  <a:schemeClr val="tx1"/>
                </a:solidFill>
              </a:rPr>
              <a:t> </a:t>
            </a:r>
            <a:r>
              <a:rPr lang="ar-SA" sz="2000" b="1" u="sng" dirty="0" err="1" smtClean="0">
                <a:solidFill>
                  <a:schemeClr val="tx1"/>
                </a:solidFill>
              </a:rPr>
              <a:t>كورونا "</a:t>
            </a:r>
            <a:endParaRPr lang="fr-FR" sz="2000" dirty="0" smtClean="0">
              <a:solidFill>
                <a:schemeClr val="tx1"/>
              </a:solidFill>
            </a:endParaRPr>
          </a:p>
          <a:p>
            <a:pPr rtl="1"/>
            <a:r>
              <a:rPr lang="ar-SA" sz="2000" dirty="0" smtClean="0">
                <a:solidFill>
                  <a:schemeClr val="tx1"/>
                </a:solidFill>
              </a:rPr>
              <a:t> </a:t>
            </a:r>
            <a:endParaRPr lang="fr-FR" sz="2000" dirty="0" smtClean="0">
              <a:solidFill>
                <a:schemeClr val="tx1"/>
              </a:solidFill>
            </a:endParaRPr>
          </a:p>
          <a:p>
            <a:pPr rtl="1"/>
            <a:r>
              <a:rPr lang="ar-SA" sz="2000" dirty="0" smtClean="0">
                <a:solidFill>
                  <a:schemeClr val="tx1"/>
                </a:solidFill>
              </a:rPr>
              <a:t> أقامت كلية العلوم والدراسات الانسانية </a:t>
            </a:r>
            <a:r>
              <a:rPr lang="ar-SA" sz="2000" dirty="0" err="1" smtClean="0">
                <a:solidFill>
                  <a:schemeClr val="tx1"/>
                </a:solidFill>
              </a:rPr>
              <a:t>بالغاط</a:t>
            </a:r>
            <a:r>
              <a:rPr lang="ar-SA" sz="2000" dirty="0" smtClean="0">
                <a:solidFill>
                  <a:schemeClr val="tx1"/>
                </a:solidFill>
              </a:rPr>
              <a:t> وحدة الأنشطة الطلابية معرض </a:t>
            </a:r>
            <a:r>
              <a:rPr lang="ar-SA" sz="2000" dirty="0" err="1" smtClean="0">
                <a:solidFill>
                  <a:schemeClr val="tx1"/>
                </a:solidFill>
              </a:rPr>
              <a:t>توعوي</a:t>
            </a:r>
            <a:r>
              <a:rPr lang="ar-SA" sz="2000" dirty="0" smtClean="0">
                <a:solidFill>
                  <a:schemeClr val="tx1"/>
                </a:solidFill>
              </a:rPr>
              <a:t> </a:t>
            </a:r>
            <a:r>
              <a:rPr lang="ar-SA" sz="2000" dirty="0" err="1" smtClean="0">
                <a:solidFill>
                  <a:schemeClr val="tx1"/>
                </a:solidFill>
              </a:rPr>
              <a:t>عن </a:t>
            </a:r>
            <a:r>
              <a:rPr lang="ar-SA" sz="2000" dirty="0" smtClean="0">
                <a:solidFill>
                  <a:schemeClr val="tx1"/>
                </a:solidFill>
              </a:rPr>
              <a:t>" </a:t>
            </a:r>
            <a:r>
              <a:rPr lang="ar-SA" sz="2000" dirty="0" err="1" smtClean="0">
                <a:solidFill>
                  <a:schemeClr val="tx1"/>
                </a:solidFill>
              </a:rPr>
              <a:t>فايروس</a:t>
            </a:r>
            <a:r>
              <a:rPr lang="ar-SA" sz="2000" dirty="0" smtClean="0">
                <a:solidFill>
                  <a:schemeClr val="tx1"/>
                </a:solidFill>
              </a:rPr>
              <a:t> </a:t>
            </a:r>
            <a:r>
              <a:rPr lang="ar-SA" sz="2000" dirty="0" err="1" smtClean="0">
                <a:solidFill>
                  <a:schemeClr val="tx1"/>
                </a:solidFill>
              </a:rPr>
              <a:t>كورونا </a:t>
            </a:r>
            <a:r>
              <a:rPr lang="ar-SA" sz="2000" dirty="0" smtClean="0">
                <a:solidFill>
                  <a:schemeClr val="tx1"/>
                </a:solidFill>
              </a:rPr>
              <a:t>" بالتعاون مع ادارة التوعية الصحية بمستشفى الأمير ناصر بن سعد </a:t>
            </a:r>
            <a:r>
              <a:rPr lang="ar-SA" sz="2000" dirty="0" err="1" smtClean="0">
                <a:solidFill>
                  <a:schemeClr val="tx1"/>
                </a:solidFill>
              </a:rPr>
              <a:t>السديري</a:t>
            </a:r>
            <a:r>
              <a:rPr lang="ar-SA" sz="2000" dirty="0" smtClean="0">
                <a:solidFill>
                  <a:schemeClr val="tx1"/>
                </a:solidFill>
              </a:rPr>
              <a:t> بمحافظة </a:t>
            </a:r>
            <a:r>
              <a:rPr lang="ar-SA" sz="2000" dirty="0" err="1" smtClean="0">
                <a:solidFill>
                  <a:schemeClr val="tx1"/>
                </a:solidFill>
              </a:rPr>
              <a:t>الغاط</a:t>
            </a:r>
            <a:r>
              <a:rPr lang="ar-SA" sz="2000" dirty="0" smtClean="0">
                <a:solidFill>
                  <a:schemeClr val="tx1"/>
                </a:solidFill>
              </a:rPr>
              <a:t> يوم الثلاثاء الموافق 26/6/</a:t>
            </a:r>
            <a:r>
              <a:rPr lang="ar-SA" sz="2000" dirty="0" err="1" smtClean="0">
                <a:solidFill>
                  <a:schemeClr val="tx1"/>
                </a:solidFill>
              </a:rPr>
              <a:t>1436هـ</a:t>
            </a:r>
            <a:r>
              <a:rPr lang="ar-SA" sz="2000" dirty="0" smtClean="0">
                <a:solidFill>
                  <a:schemeClr val="tx1"/>
                </a:solidFill>
              </a:rPr>
              <a:t> </a:t>
            </a:r>
            <a:endParaRPr lang="fr-FR" sz="2000" dirty="0" smtClean="0">
              <a:solidFill>
                <a:schemeClr val="tx1"/>
              </a:solidFill>
            </a:endParaRPr>
          </a:p>
          <a:p>
            <a:pPr rtl="1"/>
            <a:r>
              <a:rPr lang="ar-SA" sz="2000" dirty="0" smtClean="0">
                <a:solidFill>
                  <a:schemeClr val="tx1"/>
                </a:solidFill>
              </a:rPr>
              <a:t> 	انطلقت فعاليات المعرض بحضور فريق طبي من </a:t>
            </a:r>
            <a:r>
              <a:rPr lang="ar-SA" sz="2000" dirty="0" err="1" smtClean="0">
                <a:solidFill>
                  <a:schemeClr val="tx1"/>
                </a:solidFill>
              </a:rPr>
              <a:t>المستشفى </a:t>
            </a:r>
            <a:r>
              <a:rPr lang="ar-SA" sz="2000" dirty="0" smtClean="0">
                <a:solidFill>
                  <a:schemeClr val="tx1"/>
                </a:solidFill>
              </a:rPr>
              <a:t>؛حيث احتوى على عرض فيديو عن </a:t>
            </a:r>
            <a:r>
              <a:rPr lang="ar-SA" sz="2000" dirty="0" err="1" smtClean="0">
                <a:solidFill>
                  <a:schemeClr val="tx1"/>
                </a:solidFill>
              </a:rPr>
              <a:t>فايروس</a:t>
            </a:r>
            <a:r>
              <a:rPr lang="ar-SA" sz="2000" dirty="0" smtClean="0">
                <a:solidFill>
                  <a:schemeClr val="tx1"/>
                </a:solidFill>
              </a:rPr>
              <a:t> كورونا ومطبوعات و ملصقات </a:t>
            </a:r>
            <a:r>
              <a:rPr lang="ar-SA" sz="2000" dirty="0" err="1" smtClean="0">
                <a:solidFill>
                  <a:schemeClr val="tx1"/>
                </a:solidFill>
              </a:rPr>
              <a:t>توعوية</a:t>
            </a:r>
            <a:r>
              <a:rPr lang="ar-SA" sz="2000" dirty="0" smtClean="0">
                <a:solidFill>
                  <a:schemeClr val="tx1"/>
                </a:solidFill>
              </a:rPr>
              <a:t> عن </a:t>
            </a:r>
            <a:r>
              <a:rPr lang="ar-SA" sz="2000" dirty="0" err="1" smtClean="0">
                <a:solidFill>
                  <a:schemeClr val="tx1"/>
                </a:solidFill>
              </a:rPr>
              <a:t>الفايروس.</a:t>
            </a:r>
            <a:endParaRPr lang="fr-FR" sz="2000" dirty="0" smtClean="0">
              <a:solidFill>
                <a:schemeClr val="tx1"/>
              </a:solidFill>
            </a:endParaRPr>
          </a:p>
          <a:p>
            <a:pPr rtl="1"/>
            <a:r>
              <a:rPr lang="ar-SA" sz="2000" dirty="0" smtClean="0">
                <a:solidFill>
                  <a:schemeClr val="tx1"/>
                </a:solidFill>
              </a:rPr>
              <a:t>بعد ذلك قدم الطبيب شرحا مفصلاً عن مرض </a:t>
            </a:r>
            <a:r>
              <a:rPr lang="ar-SA" sz="2000" dirty="0" err="1" smtClean="0">
                <a:solidFill>
                  <a:schemeClr val="tx1"/>
                </a:solidFill>
              </a:rPr>
              <a:t>كورونا </a:t>
            </a:r>
            <a:r>
              <a:rPr lang="ar-SA" sz="2000" dirty="0" smtClean="0">
                <a:solidFill>
                  <a:schemeClr val="tx1"/>
                </a:solidFill>
              </a:rPr>
              <a:t>، وكل المعلومات المتعلقة بالمرض و اعراضه و كيفية انتقاله و بطرق الوقاية </a:t>
            </a:r>
            <a:r>
              <a:rPr lang="ar-SA" sz="2000" dirty="0" err="1" smtClean="0">
                <a:solidFill>
                  <a:schemeClr val="tx1"/>
                </a:solidFill>
              </a:rPr>
              <a:t>منه </a:t>
            </a:r>
            <a:r>
              <a:rPr lang="ar-SA" sz="2000" dirty="0" smtClean="0">
                <a:solidFill>
                  <a:schemeClr val="tx1"/>
                </a:solidFill>
              </a:rPr>
              <a:t>، و أكد على ضرورة استعمال سائل التعقيم عند دخول أي مستشفى و نبه إلى استعمال المنديل عند </a:t>
            </a:r>
            <a:r>
              <a:rPr lang="ar-SA" sz="2000" dirty="0" err="1" smtClean="0">
                <a:solidFill>
                  <a:schemeClr val="tx1"/>
                </a:solidFill>
              </a:rPr>
              <a:t>العطاس</a:t>
            </a:r>
            <a:r>
              <a:rPr lang="ar-SA" sz="2000" dirty="0" smtClean="0">
                <a:solidFill>
                  <a:schemeClr val="tx1"/>
                </a:solidFill>
              </a:rPr>
              <a:t> و غيرها من العادات </a:t>
            </a:r>
            <a:r>
              <a:rPr lang="ar-SA" sz="2000" dirty="0" err="1" smtClean="0">
                <a:solidFill>
                  <a:schemeClr val="tx1"/>
                </a:solidFill>
              </a:rPr>
              <a:t>الصحية .</a:t>
            </a:r>
            <a:r>
              <a:rPr lang="ar-SA" sz="2000" dirty="0" smtClean="0">
                <a:solidFill>
                  <a:schemeClr val="tx1"/>
                </a:solidFill>
              </a:rPr>
              <a:t> </a:t>
            </a:r>
            <a:endParaRPr lang="fr-FR" sz="2000" dirty="0" smtClean="0">
              <a:solidFill>
                <a:schemeClr val="tx1"/>
              </a:solidFill>
            </a:endParaRPr>
          </a:p>
          <a:p>
            <a:pPr rtl="1"/>
            <a:r>
              <a:rPr lang="ar-SA" sz="2000" dirty="0" smtClean="0">
                <a:solidFill>
                  <a:schemeClr val="tx1"/>
                </a:solidFill>
              </a:rPr>
              <a:t>هذا وقد قدم سعادة عميد الكلية الدكتور خالد بن </a:t>
            </a:r>
            <a:r>
              <a:rPr lang="ar-SA" sz="2000" dirty="0" err="1" smtClean="0">
                <a:solidFill>
                  <a:schemeClr val="tx1"/>
                </a:solidFill>
              </a:rPr>
              <a:t>عبدالله</a:t>
            </a:r>
            <a:r>
              <a:rPr lang="ar-SA" sz="2000" dirty="0" smtClean="0">
                <a:solidFill>
                  <a:schemeClr val="tx1"/>
                </a:solidFill>
              </a:rPr>
              <a:t> الشافي شكره وتقديره لإدارة مستشفى الامير ناصر بن سعد </a:t>
            </a:r>
            <a:r>
              <a:rPr lang="ar-SA" sz="2000" dirty="0" err="1" smtClean="0">
                <a:solidFill>
                  <a:schemeClr val="tx1"/>
                </a:solidFill>
              </a:rPr>
              <a:t>السديري</a:t>
            </a:r>
            <a:r>
              <a:rPr lang="ar-SA" sz="2000" dirty="0" smtClean="0">
                <a:solidFill>
                  <a:schemeClr val="tx1"/>
                </a:solidFill>
              </a:rPr>
              <a:t> على التعاون المثمر والمستمر بين الجهتين والعاملين على مثل هذه البرامج </a:t>
            </a:r>
            <a:r>
              <a:rPr lang="ar-SA" sz="2000" dirty="0" err="1" smtClean="0">
                <a:solidFill>
                  <a:schemeClr val="tx1"/>
                </a:solidFill>
              </a:rPr>
              <a:t>التوعوية</a:t>
            </a:r>
            <a:r>
              <a:rPr lang="ar-SA" sz="2000" dirty="0" smtClean="0">
                <a:solidFill>
                  <a:schemeClr val="tx1"/>
                </a:solidFill>
              </a:rPr>
              <a:t> والمتميزة.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8" name="Picture 4" descr="D:\ALGHAT2\portail\news62\IMG_19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2" name="Picture 4" descr="D:\ALGHAT2\portail\news62\IMG_19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6" name="Picture 4" descr="D:\ALGHAT2\portail\news62\IMG_19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100" name="Picture 4" descr="D:\ALGHAT2\portail\news62\IMG_19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4" name="Picture 4" descr="D:\ALGHAT2\portail\news62\IMG_19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7</Words>
  <Application>Microsoft Office PowerPoint</Application>
  <PresentationFormat>Affichage à l'écran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16</cp:revision>
  <dcterms:created xsi:type="dcterms:W3CDTF">2015-04-30T18:25:36Z</dcterms:created>
  <dcterms:modified xsi:type="dcterms:W3CDTF">2015-05-26T17:38:52Z</dcterms:modified>
</cp:coreProperties>
</file>