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24/05/2015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4752528"/>
          </a:xfrm>
        </p:spPr>
        <p:txBody>
          <a:bodyPr>
            <a:noAutofit/>
          </a:bodyPr>
          <a:lstStyle/>
          <a:p>
            <a:pPr rtl="1"/>
            <a:r>
              <a:rPr lang="ar-SA" sz="2000" b="1" u="sng" dirty="0" smtClean="0">
                <a:solidFill>
                  <a:schemeClr val="tx1"/>
                </a:solidFill>
              </a:rPr>
              <a:t>رسولي قدوتي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r>
              <a:rPr lang="ar-SA" sz="2000" b="1" dirty="0" smtClean="0">
                <a:solidFill>
                  <a:schemeClr val="tx1"/>
                </a:solidFill>
              </a:rPr>
              <a:t>إن أهم ما يعتني </a:t>
            </a:r>
            <a:r>
              <a:rPr lang="ar-SA" sz="2000" b="1" dirty="0" err="1" smtClean="0">
                <a:solidFill>
                  <a:schemeClr val="tx1"/>
                </a:solidFill>
              </a:rPr>
              <a:t>به</a:t>
            </a:r>
            <a:r>
              <a:rPr lang="ar-SA" sz="2000" b="1" dirty="0" smtClean="0">
                <a:solidFill>
                  <a:schemeClr val="tx1"/>
                </a:solidFill>
              </a:rPr>
              <a:t> المسلم في حياته اليومية،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smtClean="0">
                <a:solidFill>
                  <a:schemeClr val="tx1"/>
                </a:solidFill>
              </a:rPr>
              <a:t>هو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smtClean="0">
                <a:solidFill>
                  <a:schemeClr val="tx1"/>
                </a:solidFill>
              </a:rPr>
              <a:t>العمل بسنة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smtClean="0">
                <a:solidFill>
                  <a:schemeClr val="tx1"/>
                </a:solidFill>
              </a:rPr>
              <a:t>الرسول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ar-SA" sz="2000" b="1" dirty="0" smtClean="0">
                <a:solidFill>
                  <a:schemeClr val="tx1"/>
                </a:solidFill>
              </a:rPr>
              <a:t>صلى الله عليه و سلم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smtClean="0">
                <a:solidFill>
                  <a:schemeClr val="tx1"/>
                </a:solidFill>
              </a:rPr>
              <a:t>في جميع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smtClean="0">
                <a:solidFill>
                  <a:schemeClr val="tx1"/>
                </a:solidFill>
              </a:rPr>
              <a:t>حركاته وسكناته وأقواله وأفعاله  حتى ينظم حياته على سنة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smtClean="0">
                <a:solidFill>
                  <a:schemeClr val="tx1"/>
                </a:solidFill>
              </a:rPr>
              <a:t>الرسول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smtClean="0">
                <a:solidFill>
                  <a:schemeClr val="tx1"/>
                </a:solidFill>
              </a:rPr>
              <a:t>صلى الله عليه و سلم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smtClean="0">
                <a:solidFill>
                  <a:schemeClr val="tx1"/>
                </a:solidFill>
              </a:rPr>
              <a:t>كلها من الصباح إلى </a:t>
            </a:r>
            <a:r>
              <a:rPr lang="ar-SA" sz="2000" b="1" dirty="0" err="1" smtClean="0">
                <a:solidFill>
                  <a:schemeClr val="tx1"/>
                </a:solidFill>
              </a:rPr>
              <a:t>المساء </a:t>
            </a:r>
            <a:r>
              <a:rPr lang="ar-SA" sz="2000" b="1" dirty="0" smtClean="0">
                <a:solidFill>
                  <a:schemeClr val="tx1"/>
                </a:solidFill>
              </a:rPr>
              <a:t>،  فمن علامة المحبة لله عز </a:t>
            </a:r>
            <a:r>
              <a:rPr lang="ar-SA" sz="2000" b="1" dirty="0" err="1" smtClean="0">
                <a:solidFill>
                  <a:schemeClr val="tx1"/>
                </a:solidFill>
              </a:rPr>
              <a:t>وجل </a:t>
            </a:r>
            <a:r>
              <a:rPr lang="ar-SA" sz="2000" b="1" dirty="0" smtClean="0">
                <a:solidFill>
                  <a:schemeClr val="tx1"/>
                </a:solidFill>
              </a:rPr>
              <a:t>، متابعة حبيبه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smtClean="0">
                <a:solidFill>
                  <a:schemeClr val="tx1"/>
                </a:solidFill>
              </a:rPr>
              <a:t>صلى الله عليه و سلم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smtClean="0">
                <a:solidFill>
                  <a:schemeClr val="tx1"/>
                </a:solidFill>
              </a:rPr>
              <a:t>في </a:t>
            </a:r>
            <a:r>
              <a:rPr lang="ar-SA" sz="2000" b="1" dirty="0" err="1" smtClean="0">
                <a:solidFill>
                  <a:schemeClr val="tx1"/>
                </a:solidFill>
              </a:rPr>
              <a:t>أخلاقه </a:t>
            </a:r>
            <a:r>
              <a:rPr lang="ar-SA" sz="2000" b="1" dirty="0" smtClean="0">
                <a:solidFill>
                  <a:schemeClr val="tx1"/>
                </a:solidFill>
              </a:rPr>
              <a:t>، وأفعاله، و أوامره وسننه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  <a:r>
              <a:rPr lang="ar-SA" sz="2000" b="1" dirty="0" err="1" smtClean="0">
                <a:solidFill>
                  <a:schemeClr val="tx1"/>
                </a:solidFill>
              </a:rPr>
              <a:t>.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r>
              <a:rPr lang="ar-SA" sz="2000" b="1" dirty="0" smtClean="0">
                <a:solidFill>
                  <a:schemeClr val="tx1"/>
                </a:solidFill>
              </a:rPr>
              <a:t>وانطلاقاً من أهمية ربط الناشئة بخير الخلق صلى الله وسلم باعتباره القدوة لكل </a:t>
            </a:r>
            <a:r>
              <a:rPr lang="ar-SA" sz="2000" b="1" dirty="0" err="1" smtClean="0">
                <a:solidFill>
                  <a:schemeClr val="tx1"/>
                </a:solidFill>
              </a:rPr>
              <a:t>الخلق </a:t>
            </a:r>
            <a:r>
              <a:rPr lang="ar-SA" sz="2000" b="1" dirty="0" smtClean="0">
                <a:solidFill>
                  <a:schemeClr val="tx1"/>
                </a:solidFill>
              </a:rPr>
              <a:t>،  نظمت وحدة الأنشطة الطلابية بكلية العلوم والدارسات الإنسانية </a:t>
            </a:r>
            <a:r>
              <a:rPr lang="ar-SA" sz="2000" b="1" dirty="0" err="1" smtClean="0">
                <a:solidFill>
                  <a:schemeClr val="tx1"/>
                </a:solidFill>
              </a:rPr>
              <a:t>بالغاط</a:t>
            </a:r>
            <a:r>
              <a:rPr lang="ar-SA" sz="2000" b="1" dirty="0" smtClean="0">
                <a:solidFill>
                  <a:schemeClr val="tx1"/>
                </a:solidFill>
              </a:rPr>
              <a:t> – قسم الطالبات, وتحت رعاية وكيلة الكلية الأستاذة: جميلة الحربي, محاضرة دينية لإحياء سنة رسول الله المهجورة وذلك يوم </a:t>
            </a:r>
            <a:r>
              <a:rPr lang="ar-SA" sz="2000" b="1" dirty="0" err="1" smtClean="0">
                <a:solidFill>
                  <a:schemeClr val="tx1"/>
                </a:solidFill>
              </a:rPr>
              <a:t>الأثنين</a:t>
            </a:r>
            <a:r>
              <a:rPr lang="ar-SA" sz="2000" b="1" dirty="0" smtClean="0">
                <a:solidFill>
                  <a:schemeClr val="tx1"/>
                </a:solidFill>
              </a:rPr>
              <a:t> الموافق 24/6/</a:t>
            </a:r>
            <a:r>
              <a:rPr lang="ar-SA" sz="2000" b="1" dirty="0" err="1" smtClean="0">
                <a:solidFill>
                  <a:schemeClr val="tx1"/>
                </a:solidFill>
              </a:rPr>
              <a:t>1436هـ</a:t>
            </a:r>
            <a:r>
              <a:rPr lang="ar-SA" sz="2000" b="1" dirty="0" smtClean="0">
                <a:solidFill>
                  <a:schemeClr val="tx1"/>
                </a:solidFill>
              </a:rPr>
              <a:t> قامت بإلقائها </a:t>
            </a:r>
            <a:r>
              <a:rPr lang="ar-SA" sz="2000" b="1" dirty="0" err="1" smtClean="0">
                <a:solidFill>
                  <a:schemeClr val="tx1"/>
                </a:solidFill>
              </a:rPr>
              <a:t>الأستاذة </a:t>
            </a:r>
            <a:r>
              <a:rPr lang="ar-SA" sz="2000" b="1" dirty="0" smtClean="0">
                <a:solidFill>
                  <a:schemeClr val="tx1"/>
                </a:solidFill>
              </a:rPr>
              <a:t>: منال </a:t>
            </a:r>
            <a:r>
              <a:rPr lang="ar-SA" sz="2000" b="1" dirty="0" err="1" smtClean="0">
                <a:solidFill>
                  <a:schemeClr val="tx1"/>
                </a:solidFill>
              </a:rPr>
              <a:t>الفوزان </a:t>
            </a:r>
            <a:r>
              <a:rPr lang="ar-SA" sz="2000" b="1" dirty="0" smtClean="0">
                <a:solidFill>
                  <a:schemeClr val="tx1"/>
                </a:solidFill>
              </a:rPr>
              <a:t>,ويهدف هذا العمل إلى إحياء السنن النبوية المهجورة وتشجيع الطالبات على العمل </a:t>
            </a:r>
            <a:r>
              <a:rPr lang="ar-SA" sz="2000" b="1" dirty="0" err="1" smtClean="0">
                <a:solidFill>
                  <a:schemeClr val="tx1"/>
                </a:solidFill>
              </a:rPr>
              <a:t>بها</a:t>
            </a:r>
            <a:r>
              <a:rPr lang="ar-SA" sz="2000" b="1" dirty="0" smtClean="0">
                <a:solidFill>
                  <a:schemeClr val="tx1"/>
                </a:solidFill>
              </a:rPr>
              <a:t>، </a:t>
            </a:r>
            <a:r>
              <a:rPr lang="ar-SA" sz="2000" b="1" dirty="0" err="1" smtClean="0">
                <a:solidFill>
                  <a:schemeClr val="tx1"/>
                </a:solidFill>
              </a:rPr>
              <a:t>واشتمل</a:t>
            </a:r>
            <a:r>
              <a:rPr lang="ar-SA" sz="2000" b="1" dirty="0" smtClean="0">
                <a:solidFill>
                  <a:schemeClr val="tx1"/>
                </a:solidFill>
              </a:rPr>
              <a:t> أيضاً على عرض تقديمي عن السنن النبوية المهجورة مزودة بمنشورات عن الرسول صلى الله عليه وسلم والاقتداء </a:t>
            </a:r>
            <a:r>
              <a:rPr lang="ar-SA" sz="2000" b="1" dirty="0" err="1" smtClean="0">
                <a:solidFill>
                  <a:schemeClr val="tx1"/>
                </a:solidFill>
              </a:rPr>
              <a:t>بسنتة.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r>
              <a:rPr lang="ar-SA" sz="2000" b="1" dirty="0" smtClean="0">
                <a:solidFill>
                  <a:schemeClr val="tx1"/>
                </a:solidFill>
              </a:rPr>
              <a:t>هذا وقد شكر عميد الكلية الدكتور خالد بن </a:t>
            </a:r>
            <a:r>
              <a:rPr lang="ar-SA" sz="2000" b="1" dirty="0" err="1" smtClean="0">
                <a:solidFill>
                  <a:schemeClr val="tx1"/>
                </a:solidFill>
              </a:rPr>
              <a:t>عبدالله</a:t>
            </a:r>
            <a:r>
              <a:rPr lang="ar-SA" sz="2000" b="1" dirty="0" smtClean="0">
                <a:solidFill>
                  <a:schemeClr val="tx1"/>
                </a:solidFill>
              </a:rPr>
              <a:t> الشافي  الأستاذة منال الفوزان والقائمين والمشاركين في الندوة على هذه الجهود </a:t>
            </a:r>
            <a:r>
              <a:rPr lang="ar-SA" sz="2000" b="1" dirty="0" err="1" smtClean="0">
                <a:solidFill>
                  <a:schemeClr val="tx1"/>
                </a:solidFill>
              </a:rPr>
              <a:t>المتميزة </a:t>
            </a:r>
            <a:r>
              <a:rPr lang="ar-SA" sz="2000" b="1" dirty="0" smtClean="0">
                <a:solidFill>
                  <a:schemeClr val="tx1"/>
                </a:solidFill>
              </a:rPr>
              <a:t>، وتأتي هذه الندوة ضمن سلسلة من البرامج والندوات والفعاليات التي تنظمها الكلية</a:t>
            </a:r>
            <a:r>
              <a:rPr lang="en-US" sz="2000" b="1" dirty="0" smtClean="0">
                <a:solidFill>
                  <a:schemeClr val="tx1"/>
                </a:solidFill>
              </a:rPr>
              <a:t> .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9" name="Picture 5" descr="D:\ALGHAT2\portail\news63\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9104" y="2529142"/>
            <a:ext cx="5545792" cy="2668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3" name="Picture 5" descr="D:\ALGHAT2\portail\news63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083" y="2526910"/>
            <a:ext cx="3025833" cy="2672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7" name="Picture 5" descr="D:\ALGHAT2\portail\news63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1903" y="2526910"/>
            <a:ext cx="3620193" cy="2672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101" name="Picture 5" descr="D:\ALGHAT2\portail\news63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3220" y="2612116"/>
            <a:ext cx="3337560" cy="2502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5" name="Picture 5" descr="D:\ALGHAT2\portail\news63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2047" y="2589256"/>
            <a:ext cx="3399905" cy="25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 descr="D:\ALGHAT2\portail\news63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5936" y="2545614"/>
            <a:ext cx="3512127" cy="2635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12</Words>
  <Application>Microsoft Office PowerPoint</Application>
  <PresentationFormat>Affichage à l'écran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17</cp:revision>
  <dcterms:created xsi:type="dcterms:W3CDTF">2015-04-30T18:25:36Z</dcterms:created>
  <dcterms:modified xsi:type="dcterms:W3CDTF">2015-05-26T18:52:21Z</dcterms:modified>
</cp:coreProperties>
</file>