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116632"/>
            <a:ext cx="6400800" cy="4752528"/>
          </a:xfrm>
        </p:spPr>
        <p:txBody>
          <a:bodyPr>
            <a:noAutofit/>
          </a:bodyPr>
          <a:lstStyle/>
          <a:p>
            <a:pPr rtl="1"/>
            <a:r>
              <a:rPr lang="ar-SA" sz="1400" dirty="0" smtClean="0">
                <a:solidFill>
                  <a:schemeClr val="tx1"/>
                </a:solidFill>
              </a:rPr>
              <a:t>احتفلت كلية العلوم والدراسات الإنسانية </a:t>
            </a:r>
            <a:r>
              <a:rPr lang="ar-SA" sz="1400" dirty="0" err="1" smtClean="0">
                <a:solidFill>
                  <a:schemeClr val="tx1"/>
                </a:solidFill>
              </a:rPr>
              <a:t>بالغاط</a:t>
            </a:r>
            <a:r>
              <a:rPr lang="ar-SA" sz="1400" dirty="0" smtClean="0">
                <a:solidFill>
                  <a:schemeClr val="tx1"/>
                </a:solidFill>
              </a:rPr>
              <a:t> يوم الاربعاء الموافق ١٤٣٦/٨/</a:t>
            </a:r>
            <a:r>
              <a:rPr lang="ar-SA" sz="1400" dirty="0" err="1" smtClean="0">
                <a:solidFill>
                  <a:schemeClr val="tx1"/>
                </a:solidFill>
              </a:rPr>
              <a:t>١٦بتخريج</a:t>
            </a:r>
            <a:r>
              <a:rPr lang="ar-SA" sz="1400" dirty="0" smtClean="0">
                <a:solidFill>
                  <a:schemeClr val="tx1"/>
                </a:solidFill>
              </a:rPr>
              <a:t> الدفعة الثالثة من طالباتها في عدد من التخصصات </a:t>
            </a:r>
            <a:r>
              <a:rPr lang="ar-SA" sz="1400" dirty="0" err="1" smtClean="0">
                <a:solidFill>
                  <a:schemeClr val="tx1"/>
                </a:solidFill>
              </a:rPr>
              <a:t>العلمية </a:t>
            </a:r>
            <a:r>
              <a:rPr lang="ar-SA" sz="1400" dirty="0" smtClean="0">
                <a:solidFill>
                  <a:schemeClr val="tx1"/>
                </a:solidFill>
              </a:rPr>
              <a:t>، وقد بلغ عدد الخريجات لهذا </a:t>
            </a:r>
            <a:r>
              <a:rPr lang="ar-SA" sz="1400" dirty="0" err="1" smtClean="0">
                <a:solidFill>
                  <a:schemeClr val="tx1"/>
                </a:solidFill>
              </a:rPr>
              <a:t>العام١١٣</a:t>
            </a:r>
            <a:r>
              <a:rPr lang="ar-SA" sz="1400" dirty="0" smtClean="0">
                <a:solidFill>
                  <a:schemeClr val="tx1"/>
                </a:solidFill>
              </a:rPr>
              <a:t> خريجه موزعة على الاقسام العلميه </a:t>
            </a:r>
            <a:r>
              <a:rPr lang="ar-SA" sz="1400" dirty="0" err="1" smtClean="0">
                <a:solidFill>
                  <a:schemeClr val="tx1"/>
                </a:solidFill>
              </a:rPr>
              <a:t>التالية :</a:t>
            </a:r>
            <a:r>
              <a:rPr lang="ar-SA" sz="1400" dirty="0" smtClean="0">
                <a:solidFill>
                  <a:schemeClr val="tx1"/>
                </a:solidFill>
              </a:rPr>
              <a:t> 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 قسم إدارة الاعمال ٣٨ </a:t>
            </a:r>
            <a:r>
              <a:rPr lang="ar-SA" sz="1400" dirty="0" err="1" smtClean="0">
                <a:solidFill>
                  <a:schemeClr val="tx1"/>
                </a:solidFill>
              </a:rPr>
              <a:t>خريجة </a:t>
            </a:r>
            <a:r>
              <a:rPr lang="ar-SA" sz="1400" dirty="0" smtClean="0">
                <a:solidFill>
                  <a:schemeClr val="tx1"/>
                </a:solidFill>
              </a:rPr>
              <a:t>، قسم </a:t>
            </a:r>
            <a:r>
              <a:rPr lang="ar-SA" sz="1400" dirty="0" err="1" smtClean="0">
                <a:solidFill>
                  <a:schemeClr val="tx1"/>
                </a:solidFill>
              </a:rPr>
              <a:t>اللغه</a:t>
            </a:r>
            <a:r>
              <a:rPr lang="ar-SA" sz="1400" dirty="0" smtClean="0">
                <a:solidFill>
                  <a:schemeClr val="tx1"/>
                </a:solidFill>
              </a:rPr>
              <a:t> </a:t>
            </a:r>
            <a:r>
              <a:rPr lang="ar-SA" sz="1400" dirty="0" err="1" smtClean="0">
                <a:solidFill>
                  <a:schemeClr val="tx1"/>
                </a:solidFill>
              </a:rPr>
              <a:t>الانجليزيه</a:t>
            </a:r>
            <a:r>
              <a:rPr lang="ar-SA" sz="1400" dirty="0" smtClean="0">
                <a:solidFill>
                  <a:schemeClr val="tx1"/>
                </a:solidFill>
              </a:rPr>
              <a:t> ٤٢  </a:t>
            </a:r>
            <a:r>
              <a:rPr lang="ar-SA" sz="1400" dirty="0" err="1" smtClean="0">
                <a:solidFill>
                  <a:schemeClr val="tx1"/>
                </a:solidFill>
              </a:rPr>
              <a:t>خريجة ،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قسم علوم </a:t>
            </a:r>
            <a:r>
              <a:rPr lang="ar-SA" sz="1400" dirty="0" err="1" smtClean="0">
                <a:solidFill>
                  <a:schemeClr val="tx1"/>
                </a:solidFill>
              </a:rPr>
              <a:t>الحاسب٣٣</a:t>
            </a:r>
            <a:r>
              <a:rPr lang="ar-SA" sz="1400" dirty="0" smtClean="0">
                <a:solidFill>
                  <a:schemeClr val="tx1"/>
                </a:solidFill>
              </a:rPr>
              <a:t> </a:t>
            </a:r>
            <a:r>
              <a:rPr lang="ar-SA" sz="1400" dirty="0" err="1" smtClean="0">
                <a:solidFill>
                  <a:schemeClr val="tx1"/>
                </a:solidFill>
              </a:rPr>
              <a:t>خريجة ،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يشار إلى أنه تم الاستعداد المبكر للحفل بتشكيل عدد من اللجان لتنظيم الحفل وذلك برئاسة سعادة وكيلة الكلية لأقسام الطالبات الأستاذة جميلة بنت مفلح </a:t>
            </a:r>
            <a:r>
              <a:rPr lang="ar-SA" sz="1400" dirty="0" err="1" smtClean="0">
                <a:solidFill>
                  <a:schemeClr val="tx1"/>
                </a:solidFill>
              </a:rPr>
              <a:t>الحربي .</a:t>
            </a:r>
            <a:r>
              <a:rPr lang="ar-SA" sz="1400" dirty="0" smtClean="0">
                <a:solidFill>
                  <a:schemeClr val="tx1"/>
                </a:solidFill>
              </a:rPr>
              <a:t> 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وقد بذلت الزميلات من أكاديميات وموظفات جهود متميزة لخروج الحفل بالصورة المشرّفة واللائقة بالجامعة بكل احترافية </a:t>
            </a:r>
            <a:r>
              <a:rPr lang="ar-SA" sz="1400" dirty="0" err="1" smtClean="0">
                <a:solidFill>
                  <a:schemeClr val="tx1"/>
                </a:solidFill>
              </a:rPr>
              <a:t>وإتقان .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و قد لقي الحفل استحسان الحضور من الطالبات </a:t>
            </a:r>
            <a:r>
              <a:rPr lang="ar-SA" sz="1400" dirty="0" err="1" smtClean="0">
                <a:solidFill>
                  <a:schemeClr val="tx1"/>
                </a:solidFill>
              </a:rPr>
              <a:t>واهالي</a:t>
            </a:r>
            <a:r>
              <a:rPr lang="ar-SA" sz="1400" dirty="0" smtClean="0">
                <a:solidFill>
                  <a:schemeClr val="tx1"/>
                </a:solidFill>
              </a:rPr>
              <a:t> </a:t>
            </a:r>
            <a:r>
              <a:rPr lang="ar-SA" sz="1400" dirty="0" err="1" smtClean="0">
                <a:solidFill>
                  <a:schemeClr val="tx1"/>
                </a:solidFill>
              </a:rPr>
              <a:t>الخريجات </a:t>
            </a:r>
            <a:r>
              <a:rPr lang="ar-SA" sz="1400" dirty="0" smtClean="0">
                <a:solidFill>
                  <a:schemeClr val="tx1"/>
                </a:solidFill>
              </a:rPr>
              <a:t>،  تم من خلاله نقل تحيات وتهنئة معالي مدير الجامعة الدكتور خالد بن سعد </a:t>
            </a:r>
            <a:r>
              <a:rPr lang="ar-SA" sz="1400" dirty="0" err="1" smtClean="0">
                <a:solidFill>
                  <a:schemeClr val="tx1"/>
                </a:solidFill>
              </a:rPr>
              <a:t>المقرن </a:t>
            </a:r>
            <a:r>
              <a:rPr lang="ar-SA" sz="1400" dirty="0" smtClean="0">
                <a:solidFill>
                  <a:schemeClr val="tx1"/>
                </a:solidFill>
              </a:rPr>
              <a:t>؛ وأصحاب السعادة وكلاء الجامعة  وسعادة عميد الكلية الدكتور خالد بن </a:t>
            </a:r>
            <a:r>
              <a:rPr lang="ar-SA" sz="1400" dirty="0" err="1" smtClean="0">
                <a:solidFill>
                  <a:schemeClr val="tx1"/>
                </a:solidFill>
              </a:rPr>
              <a:t>عبدالله</a:t>
            </a:r>
            <a:r>
              <a:rPr lang="ar-SA" sz="1400" dirty="0" smtClean="0">
                <a:solidFill>
                  <a:schemeClr val="tx1"/>
                </a:solidFill>
              </a:rPr>
              <a:t> الشافي لبناتنا </a:t>
            </a:r>
            <a:r>
              <a:rPr lang="ar-SA" sz="1400" dirty="0" err="1" smtClean="0">
                <a:solidFill>
                  <a:schemeClr val="tx1"/>
                </a:solidFill>
              </a:rPr>
              <a:t>الخريجات </a:t>
            </a:r>
            <a:r>
              <a:rPr lang="ar-SA" sz="1400" dirty="0" smtClean="0">
                <a:solidFill>
                  <a:schemeClr val="tx1"/>
                </a:solidFill>
              </a:rPr>
              <a:t>، وتمنيات الجميع لهن بحياة عملية موفقة مليئة بالنجاح والتوفيق.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يشار إلى أن الحفل بدء بآيات من القرآن الكريم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عقبها مسيرة للطالبات الخريجات ومن ثم تم القاء كلمة سعادة عميد القبول والتسجيل القتها نيابة عنه منسقة القبول والتسجيل في </a:t>
            </a:r>
            <a:r>
              <a:rPr lang="ar-SA" sz="1400" dirty="0" err="1" smtClean="0">
                <a:solidFill>
                  <a:schemeClr val="tx1"/>
                </a:solidFill>
              </a:rPr>
              <a:t>الكليه</a:t>
            </a:r>
            <a:r>
              <a:rPr lang="ar-SA" sz="1400" dirty="0" smtClean="0">
                <a:solidFill>
                  <a:schemeClr val="tx1"/>
                </a:solidFill>
              </a:rPr>
              <a:t> </a:t>
            </a:r>
            <a:r>
              <a:rPr lang="ar-SA" sz="1400" dirty="0" err="1" smtClean="0">
                <a:solidFill>
                  <a:schemeClr val="tx1"/>
                </a:solidFill>
              </a:rPr>
              <a:t>الاستاذه</a:t>
            </a:r>
            <a:r>
              <a:rPr lang="ar-SA" sz="1400" dirty="0" smtClean="0">
                <a:solidFill>
                  <a:schemeClr val="tx1"/>
                </a:solidFill>
              </a:rPr>
              <a:t> سحر العمر 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وجاءت كلمة سعادة عميد </a:t>
            </a:r>
            <a:r>
              <a:rPr lang="ar-SA" sz="1400" dirty="0" err="1" smtClean="0">
                <a:solidFill>
                  <a:schemeClr val="tx1"/>
                </a:solidFill>
              </a:rPr>
              <a:t>الكليه</a:t>
            </a:r>
            <a:r>
              <a:rPr lang="ar-SA" sz="1400" dirty="0" smtClean="0">
                <a:solidFill>
                  <a:schemeClr val="tx1"/>
                </a:solidFill>
              </a:rPr>
              <a:t> القتها نيابة عنه </a:t>
            </a:r>
            <a:r>
              <a:rPr lang="ar-SA" sz="1400" dirty="0" err="1" smtClean="0">
                <a:solidFill>
                  <a:schemeClr val="tx1"/>
                </a:solidFill>
              </a:rPr>
              <a:t>سعاده</a:t>
            </a:r>
            <a:r>
              <a:rPr lang="ar-SA" sz="1400" dirty="0" smtClean="0">
                <a:solidFill>
                  <a:schemeClr val="tx1"/>
                </a:solidFill>
              </a:rPr>
              <a:t> وكيلة الكلية لأقسام الطالبات </a:t>
            </a:r>
            <a:r>
              <a:rPr lang="ar-SA" sz="1400" dirty="0" err="1" smtClean="0">
                <a:solidFill>
                  <a:schemeClr val="tx1"/>
                </a:solidFill>
              </a:rPr>
              <a:t>الاستاذه</a:t>
            </a:r>
            <a:r>
              <a:rPr lang="ar-SA" sz="1400" dirty="0" smtClean="0">
                <a:solidFill>
                  <a:schemeClr val="tx1"/>
                </a:solidFill>
              </a:rPr>
              <a:t> / جميله بنت مفلح الحربي هنئت فيها الطالبات بمناسبة التخرج ودعتهن لبذل المزيد من الجهد في سبيل خدمة </a:t>
            </a:r>
            <a:r>
              <a:rPr lang="ar-SA" sz="1400" dirty="0" err="1" smtClean="0">
                <a:solidFill>
                  <a:schemeClr val="tx1"/>
                </a:solidFill>
              </a:rPr>
              <a:t>وطنهن .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تلاها عرض مرئي </a:t>
            </a:r>
            <a:r>
              <a:rPr lang="ar-SA" sz="1400" dirty="0" err="1" smtClean="0">
                <a:solidFill>
                  <a:schemeClr val="tx1"/>
                </a:solidFill>
              </a:rPr>
              <a:t>بعنوان </a:t>
            </a:r>
            <a:r>
              <a:rPr lang="ar-SA" sz="1400" dirty="0" smtClean="0">
                <a:solidFill>
                  <a:schemeClr val="tx1"/>
                </a:solidFill>
              </a:rPr>
              <a:t>(كلمات بمناسبة يوم التخرج) شارك فيها بالتهنئة عدد من اعضاء هيئة </a:t>
            </a:r>
            <a:r>
              <a:rPr lang="ar-SA" sz="1400" dirty="0" err="1" smtClean="0">
                <a:solidFill>
                  <a:schemeClr val="tx1"/>
                </a:solidFill>
              </a:rPr>
              <a:t>التدريس .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وقد القت والدة احدى الخريجات كلمة هنئت فيها جميع الخريجات واصفه مشاعر الأم بهذه </a:t>
            </a:r>
            <a:r>
              <a:rPr lang="ar-SA" sz="1400" dirty="0" err="1" smtClean="0">
                <a:solidFill>
                  <a:schemeClr val="tx1"/>
                </a:solidFill>
              </a:rPr>
              <a:t>المناسبه</a:t>
            </a:r>
            <a:r>
              <a:rPr lang="ar-SA" sz="1400" dirty="0" smtClean="0">
                <a:solidFill>
                  <a:schemeClr val="tx1"/>
                </a:solidFill>
              </a:rPr>
              <a:t> التى تعد من اهم المناسبات بالنسبة لها.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وقد تم تكريم الطالبات المتفوقات من </a:t>
            </a:r>
            <a:r>
              <a:rPr lang="ar-SA" sz="1400" dirty="0" err="1" smtClean="0">
                <a:solidFill>
                  <a:schemeClr val="tx1"/>
                </a:solidFill>
              </a:rPr>
              <a:t>الخريجات </a:t>
            </a:r>
            <a:r>
              <a:rPr lang="ar-SA" sz="1400" dirty="0" smtClean="0">
                <a:solidFill>
                  <a:schemeClr val="tx1"/>
                </a:solidFill>
              </a:rPr>
              <a:t>،ومن ثم عرض مرئي اختصر فيه مشاركة خريجاتنا في جميع نشاطات الكلية.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 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وفى نهاية الحفل تم تكريم عدد من عضوات هيئة التدريس وشكرهن نظير جهودهن </a:t>
            </a:r>
            <a:r>
              <a:rPr lang="ar-SA" sz="1400" dirty="0" err="1" smtClean="0">
                <a:solidFill>
                  <a:schemeClr val="tx1"/>
                </a:solidFill>
              </a:rPr>
              <a:t>الملموسه</a:t>
            </a:r>
            <a:r>
              <a:rPr lang="ar-SA" sz="1400" dirty="0" smtClean="0">
                <a:solidFill>
                  <a:schemeClr val="tx1"/>
                </a:solidFill>
              </a:rPr>
              <a:t> خلال العام الجامعي.</a:t>
            </a:r>
            <a:endParaRPr lang="fr-FR" sz="1400" dirty="0" smtClean="0">
              <a:solidFill>
                <a:schemeClr val="tx1"/>
              </a:solidFill>
            </a:endParaRPr>
          </a:p>
          <a:p>
            <a:pPr rtl="1"/>
            <a:r>
              <a:rPr lang="ar-SA" sz="1400" dirty="0" smtClean="0">
                <a:solidFill>
                  <a:schemeClr val="tx1"/>
                </a:solidFill>
              </a:rPr>
              <a:t>هذا وقد عبر عميد الكلية الدكتور خالد بن </a:t>
            </a:r>
            <a:r>
              <a:rPr lang="ar-SA" sz="1400" dirty="0" err="1" smtClean="0">
                <a:solidFill>
                  <a:schemeClr val="tx1"/>
                </a:solidFill>
              </a:rPr>
              <a:t>عبدالله</a:t>
            </a:r>
            <a:r>
              <a:rPr lang="ar-SA" sz="1400" dirty="0" smtClean="0">
                <a:solidFill>
                  <a:schemeClr val="tx1"/>
                </a:solidFill>
              </a:rPr>
              <a:t> الشافي  عن شكره وتقديره لسعادة وكيلة الكلية </a:t>
            </a:r>
            <a:r>
              <a:rPr lang="ar-SA" sz="1400" dirty="0" err="1" smtClean="0">
                <a:solidFill>
                  <a:schemeClr val="tx1"/>
                </a:solidFill>
              </a:rPr>
              <a:t>لاقسام</a:t>
            </a:r>
            <a:r>
              <a:rPr lang="ar-SA" sz="1400" dirty="0" smtClean="0">
                <a:solidFill>
                  <a:schemeClr val="tx1"/>
                </a:solidFill>
              </a:rPr>
              <a:t> الطالبات الاستاذة جميلة الحربي ولأعضاء هيئة التدريس والموظفات على جهودهن المتميزة لخروج الحفل بصورته المشرفة </a:t>
            </a:r>
            <a:r>
              <a:rPr lang="ar-SA" sz="1400" dirty="0" err="1" smtClean="0">
                <a:solidFill>
                  <a:schemeClr val="tx1"/>
                </a:solidFill>
              </a:rPr>
              <a:t>والمبدعة .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2" name="Picture 3" descr="D:\ALGHAT2\portail\News65\IMG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Picture 7" descr="D:\ALGHAT2\portail\News65\IMG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Picture 6" descr="D:\ALGHAT2\portail\News65\IMG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867694"/>
            <a:ext cx="7143750" cy="399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Picture 5" descr="D:\ALGHAT2\portail\News65\IMG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Picture 4" descr="D:\ALGHAT2\portail\News65\IMG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3606</TotalTime>
  <Words>33</Words>
  <Application>Microsoft Office PowerPoint</Application>
  <PresentationFormat>Affichage à l'écran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19</cp:revision>
  <dcterms:created xsi:type="dcterms:W3CDTF">2015-04-30T18:25:36Z</dcterms:created>
  <dcterms:modified xsi:type="dcterms:W3CDTF">2015-06-03T21:28:37Z</dcterms:modified>
</cp:coreProperties>
</file>