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rtl="1"/>
            <a:r>
              <a:rPr lang="ar-SA" sz="2000" dirty="0" smtClean="0">
                <a:solidFill>
                  <a:schemeClr val="tx1"/>
                </a:solidFill>
              </a:rPr>
              <a:t>أنهت كلية العلوم والدراسات الانسانية </a:t>
            </a:r>
            <a:r>
              <a:rPr lang="ar-SA" sz="2000" dirty="0" err="1" smtClean="0">
                <a:solidFill>
                  <a:schemeClr val="tx1"/>
                </a:solidFill>
              </a:rPr>
              <a:t>بالغاط</a:t>
            </a:r>
            <a:r>
              <a:rPr lang="ar-SA" sz="2000" dirty="0" smtClean="0">
                <a:solidFill>
                  <a:schemeClr val="tx1"/>
                </a:solidFill>
              </a:rPr>
              <a:t>  ممثلة بقسم إدارة الأعمال استعداداتها لتنفيذ برنامج التدريب الصيفي والذي يعتبر متطلب لتخرج الطلاب والطالبات من قسم إدارة الأعمال ويحق للطلاب والطالبات التسجيل في البرنامج بعد إنهاء( 90 </a:t>
            </a:r>
            <a:r>
              <a:rPr lang="ar-SA" sz="2000" dirty="0" err="1" smtClean="0">
                <a:solidFill>
                  <a:schemeClr val="tx1"/>
                </a:solidFill>
              </a:rPr>
              <a:t>ساعه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) 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 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ويأتي تنفيذ هذا البرنامج للعام الثالث على </a:t>
            </a:r>
            <a:r>
              <a:rPr lang="ar-SA" sz="2000" dirty="0" err="1" smtClean="0">
                <a:solidFill>
                  <a:schemeClr val="tx1"/>
                </a:solidFill>
              </a:rPr>
              <a:t>التوالي </a:t>
            </a:r>
            <a:r>
              <a:rPr lang="ar-SA" sz="2000" dirty="0" smtClean="0">
                <a:solidFill>
                  <a:schemeClr val="tx1"/>
                </a:solidFill>
              </a:rPr>
              <a:t>، حيث يهدف البرنامج إلى تطوير المهارات العملية للطلبة وفق ما تم دراسته خلال المستويات السبعة الماضية لدراستهم.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 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 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هذا وسوف يبدأ  برنامج التدريب الصيفي لهذا العام بتاريخ 27/8/</a:t>
            </a:r>
            <a:r>
              <a:rPr lang="ar-SA" sz="2000" dirty="0" err="1" smtClean="0">
                <a:solidFill>
                  <a:schemeClr val="tx1"/>
                </a:solidFill>
              </a:rPr>
              <a:t>1436هـ</a:t>
            </a:r>
            <a:r>
              <a:rPr lang="ar-SA" sz="2000" dirty="0" smtClean="0">
                <a:solidFill>
                  <a:schemeClr val="tx1"/>
                </a:solidFill>
              </a:rPr>
              <a:t>  وينتهي بتاريخ 28/10/</a:t>
            </a:r>
            <a:r>
              <a:rPr lang="ar-SA" sz="2000" dirty="0" err="1" smtClean="0">
                <a:solidFill>
                  <a:schemeClr val="tx1"/>
                </a:solidFill>
              </a:rPr>
              <a:t>1436هـ</a:t>
            </a:r>
            <a:r>
              <a:rPr lang="ar-SA" sz="2000" dirty="0" smtClean="0">
                <a:solidFill>
                  <a:schemeClr val="tx1"/>
                </a:solidFill>
              </a:rPr>
              <a:t>  بحيث يتدرب طلاب وطالبات الكلية في عدد من الجهات التي تمت موافقة الكلية عليها، ويتم متابعة خطوات التدريب من قبل عميد الكلية   </a:t>
            </a:r>
            <a:r>
              <a:rPr lang="ar-SA" sz="2000" dirty="0" err="1" smtClean="0">
                <a:solidFill>
                  <a:schemeClr val="tx1"/>
                </a:solidFill>
              </a:rPr>
              <a:t>د.</a:t>
            </a:r>
            <a:r>
              <a:rPr lang="ar-SA" sz="2000" dirty="0" smtClean="0">
                <a:solidFill>
                  <a:schemeClr val="tx1"/>
                </a:solidFill>
              </a:rPr>
              <a:t> خالد بن </a:t>
            </a:r>
            <a:r>
              <a:rPr lang="ar-SA" sz="2000" dirty="0" err="1" smtClean="0">
                <a:solidFill>
                  <a:schemeClr val="tx1"/>
                </a:solidFill>
              </a:rPr>
              <a:t>عبدالله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الشافي </a:t>
            </a:r>
            <a:r>
              <a:rPr lang="ar-SA" sz="2000" dirty="0" smtClean="0">
                <a:solidFill>
                  <a:schemeClr val="tx1"/>
                </a:solidFill>
              </a:rPr>
              <a:t>، والإشراف على المتدربين وزيارتهم ميدانيا بواسطة مشرف التدريب الصيفي بقسم إدارة الأعمال بالكلية </a:t>
            </a:r>
            <a:r>
              <a:rPr lang="ar-SA" sz="2000" dirty="0" err="1" smtClean="0">
                <a:solidFill>
                  <a:schemeClr val="tx1"/>
                </a:solidFill>
              </a:rPr>
              <a:t>أ.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عبدالله</a:t>
            </a:r>
            <a:r>
              <a:rPr lang="ar-S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err="1" smtClean="0">
                <a:solidFill>
                  <a:schemeClr val="tx1"/>
                </a:solidFill>
              </a:rPr>
              <a:t>السعدون</a:t>
            </a:r>
            <a:r>
              <a:rPr lang="ar-SA" sz="2000" dirty="0" smtClean="0">
                <a:solidFill>
                  <a:schemeClr val="tx1"/>
                </a:solidFill>
              </a:rPr>
              <a:t> المحاضر بقسم إدارة الأعمال بالكلية.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كما سوف يتولى متابعة تدريب الطالبات الأستاذة سمية </a:t>
            </a:r>
            <a:r>
              <a:rPr lang="ar-SA" sz="2000" dirty="0" err="1" smtClean="0">
                <a:solidFill>
                  <a:schemeClr val="tx1"/>
                </a:solidFill>
              </a:rPr>
              <a:t>الزاهراني</a:t>
            </a:r>
            <a:r>
              <a:rPr lang="ar-SA" sz="2000" dirty="0" smtClean="0">
                <a:solidFill>
                  <a:schemeClr val="tx1"/>
                </a:solidFill>
              </a:rPr>
              <a:t> المحاضرة </a:t>
            </a:r>
            <a:r>
              <a:rPr lang="ar-SA" sz="2000" dirty="0" err="1" smtClean="0">
                <a:solidFill>
                  <a:schemeClr val="tx1"/>
                </a:solidFill>
              </a:rPr>
              <a:t>بالكلية 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r>
              <a:rPr lang="ar-SA" sz="2000" dirty="0" smtClean="0">
                <a:solidFill>
                  <a:schemeClr val="tx1"/>
                </a:solidFill>
              </a:rPr>
              <a:t>يشار الى أن التدريب الصيفي يخضع لقواعد ونماذج إجرائية للتقييم والمناقشة وفق عناصر محددة تم اعتمادها من مجلس القسم ومجلس </a:t>
            </a:r>
            <a:r>
              <a:rPr lang="ar-SA" sz="2000" dirty="0" err="1" smtClean="0">
                <a:solidFill>
                  <a:schemeClr val="tx1"/>
                </a:solidFill>
              </a:rPr>
              <a:t>الكلية .</a:t>
            </a:r>
            <a:endParaRPr lang="fr-FR" sz="2000" dirty="0" smtClean="0">
              <a:solidFill>
                <a:schemeClr val="tx1"/>
              </a:solidFill>
            </a:endParaRPr>
          </a:p>
          <a:p>
            <a:pPr rtl="1"/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32" name="Picture 8" descr="C:\Users\pc\Pictures\IMG12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676" y="1600200"/>
            <a:ext cx="457064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7599</TotalTime>
  <Words>6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20</cp:revision>
  <dcterms:created xsi:type="dcterms:W3CDTF">2015-04-30T18:25:36Z</dcterms:created>
  <dcterms:modified xsi:type="dcterms:W3CDTF">2015-06-06T16:01:13Z</dcterms:modified>
</cp:coreProperties>
</file>