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2400" b="1" dirty="0" smtClean="0">
                <a:solidFill>
                  <a:schemeClr val="tx1"/>
                </a:solidFill>
              </a:rPr>
              <a:t>كلية العلوم والدراسات الإنسانية </a:t>
            </a:r>
            <a:r>
              <a:rPr lang="ar-SA" sz="2400" b="1" dirty="0" err="1" smtClean="0">
                <a:solidFill>
                  <a:schemeClr val="tx1"/>
                </a:solidFill>
              </a:rPr>
              <a:t>بالغاط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b="1" dirty="0" smtClean="0">
                <a:solidFill>
                  <a:schemeClr val="tx1"/>
                </a:solidFill>
              </a:rPr>
              <a:t>تنشر بحوث علمية في مجلات علمية ذات تأثير عالمي 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قام الدكتور محمود الحبيب إبراهيم </a:t>
            </a:r>
            <a:r>
              <a:rPr lang="ar-SA" sz="2400" dirty="0" err="1" smtClean="0">
                <a:solidFill>
                  <a:schemeClr val="tx1"/>
                </a:solidFill>
              </a:rPr>
              <a:t>المجدوب</a:t>
            </a:r>
            <a:r>
              <a:rPr lang="ar-SA" sz="2400" dirty="0" smtClean="0">
                <a:solidFill>
                  <a:schemeClr val="tx1"/>
                </a:solidFill>
              </a:rPr>
              <a:t>، الأستاذ المساعد بقسم علوم الحاسب بكلية العلوم والدراسات الإنسانية </a:t>
            </a:r>
            <a:r>
              <a:rPr lang="ar-SA" sz="2400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dirty="0" smtClean="0">
                <a:solidFill>
                  <a:schemeClr val="tx1"/>
                </a:solidFill>
              </a:rPr>
              <a:t> بنشر بحث بعنوان: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err="1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Extending </a:t>
            </a:r>
            <a:r>
              <a:rPr lang="en-US" sz="2400" dirty="0" err="1" smtClean="0">
                <a:solidFill>
                  <a:schemeClr val="tx1"/>
                </a:solidFill>
              </a:rPr>
              <a:t>Laplacian</a:t>
            </a:r>
            <a:r>
              <a:rPr lang="en-US" sz="2400" dirty="0" smtClean="0">
                <a:solidFill>
                  <a:schemeClr val="tx1"/>
                </a:solidFill>
              </a:rPr>
              <a:t> sparse coding by the incorporation of the image spatial context</a:t>
            </a:r>
            <a:r>
              <a:rPr lang="ar-SA" sz="2400" dirty="0" err="1" smtClean="0">
                <a:solidFill>
                  <a:schemeClr val="tx1"/>
                </a:solidFill>
              </a:rPr>
              <a:t>)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في </a:t>
            </a:r>
            <a:r>
              <a:rPr lang="ar-SA" sz="2400" dirty="0" err="1" smtClean="0">
                <a:solidFill>
                  <a:schemeClr val="tx1"/>
                </a:solidFill>
              </a:rPr>
              <a:t>مجلة (</a:t>
            </a:r>
            <a:r>
              <a:rPr lang="fr-FR" sz="2400" dirty="0" err="1" smtClean="0">
                <a:solidFill>
                  <a:schemeClr val="tx1"/>
                </a:solidFill>
              </a:rPr>
              <a:t>Neurocomputing</a:t>
            </a:r>
            <a:r>
              <a:rPr lang="ar-SA" sz="2400" dirty="0" smtClean="0">
                <a:solidFill>
                  <a:schemeClr val="tx1"/>
                </a:solidFill>
              </a:rPr>
              <a:t>)والمصنفة في قاعدة بيانات المجلات والأبحاث </a:t>
            </a:r>
            <a:r>
              <a:rPr lang="ar-SA" sz="2400" dirty="0" err="1" smtClean="0">
                <a:solidFill>
                  <a:schemeClr val="tx1"/>
                </a:solidFill>
              </a:rPr>
              <a:t>العلمية (</a:t>
            </a:r>
            <a:r>
              <a:rPr lang="fr-FR" sz="2400" dirty="0" smtClean="0">
                <a:solidFill>
                  <a:schemeClr val="tx1"/>
                </a:solidFill>
              </a:rPr>
              <a:t>ISI</a:t>
            </a:r>
            <a:r>
              <a:rPr lang="ar-SA" sz="2400" dirty="0" err="1" smtClean="0">
                <a:solidFill>
                  <a:schemeClr val="tx1"/>
                </a:solidFill>
              </a:rPr>
              <a:t>)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 ذات معامل تأثير: </a:t>
            </a:r>
            <a:r>
              <a:rPr lang="ar-SA" sz="2400" dirty="0" err="1" smtClean="0">
                <a:solidFill>
                  <a:schemeClr val="tx1"/>
                </a:solidFill>
              </a:rPr>
              <a:t>2.005</a:t>
            </a:r>
            <a:r>
              <a:rPr lang="ar-SA" sz="2400" dirty="0" err="1" smtClean="0">
                <a:solidFill>
                  <a:schemeClr val="tx1"/>
                </a:solidFill>
              </a:rPr>
              <a:t>.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ar-SA" sz="2400" dirty="0" smtClean="0">
                <a:solidFill>
                  <a:schemeClr val="tx1"/>
                </a:solidFill>
              </a:rPr>
              <a:t>وقد عبر عميد الكلية الدكتور خالد بن عبد الله الشافي عن شكره وتقديره  للدكتور محمود الحبيب إبراهيم </a:t>
            </a:r>
            <a:r>
              <a:rPr lang="ar-SA" sz="2400" dirty="0" err="1" smtClean="0">
                <a:solidFill>
                  <a:schemeClr val="tx1"/>
                </a:solidFill>
              </a:rPr>
              <a:t>المجدوب</a:t>
            </a:r>
            <a:r>
              <a:rPr lang="ar-SA" sz="2400" dirty="0" smtClean="0">
                <a:solidFill>
                  <a:schemeClr val="tx1"/>
                </a:solidFill>
              </a:rPr>
              <a:t> على تميزه ونشره في المجلات ذات التصنيف العالي الذي ينعكس ايجاباً على العملية الأكاديمية.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</TotalTime>
  <Words>14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21</cp:revision>
  <dcterms:created xsi:type="dcterms:W3CDTF">2015-04-30T18:25:36Z</dcterms:created>
  <dcterms:modified xsi:type="dcterms:W3CDTF">2015-06-06T19:13:22Z</dcterms:modified>
</cp:coreProperties>
</file>