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64" d="100"/>
          <a:sy n="64" d="100"/>
        </p:scale>
        <p:origin x="-15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22D062-53FC-4347-B0C3-B800919B2E77}" type="datetimeFigureOut">
              <a:rPr lang="fr-FR" smtClean="0"/>
              <a:pPr/>
              <a:t>03/06/2015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F54A65F-A34B-4FE9-BCC1-BC11169BE83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2D062-53FC-4347-B0C3-B800919B2E77}" type="datetimeFigureOut">
              <a:rPr lang="fr-FR" smtClean="0"/>
              <a:pPr/>
              <a:t>03/06/2015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4A65F-A34B-4FE9-BCC1-BC11169BE83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7664" y="116632"/>
            <a:ext cx="6400800" cy="4752528"/>
          </a:xfrm>
        </p:spPr>
        <p:txBody>
          <a:bodyPr>
            <a:noAutofit/>
          </a:bodyPr>
          <a:lstStyle/>
          <a:p>
            <a:pPr rtl="1"/>
            <a:r>
              <a:rPr lang="ar-SA" sz="2400" b="1" dirty="0" smtClean="0">
                <a:solidFill>
                  <a:schemeClr val="tx1"/>
                </a:solidFill>
              </a:rPr>
              <a:t>كلية العلوم والدراسات الإنسانية </a:t>
            </a:r>
            <a:r>
              <a:rPr lang="ar-SA" sz="2400" b="1" dirty="0" err="1" smtClean="0">
                <a:solidFill>
                  <a:schemeClr val="tx1"/>
                </a:solidFill>
              </a:rPr>
              <a:t>بالغاط</a:t>
            </a:r>
            <a:endParaRPr lang="fr-FR" sz="2400" dirty="0" smtClean="0">
              <a:solidFill>
                <a:schemeClr val="tx1"/>
              </a:solidFill>
            </a:endParaRPr>
          </a:p>
          <a:p>
            <a:pPr rtl="1"/>
            <a:r>
              <a:rPr lang="ar-SA" sz="2400" b="1" dirty="0" smtClean="0">
                <a:solidFill>
                  <a:schemeClr val="tx1"/>
                </a:solidFill>
              </a:rPr>
              <a:t>تنشر بحوث علمية في مجلات علمية ذات تأثير عالمي </a:t>
            </a:r>
            <a:endParaRPr lang="fr-FR" sz="2400" dirty="0" smtClean="0">
              <a:solidFill>
                <a:schemeClr val="tx1"/>
              </a:solidFill>
            </a:endParaRPr>
          </a:p>
          <a:p>
            <a:pPr rtl="1"/>
            <a:r>
              <a:rPr lang="ar-SA" sz="2400" dirty="0" smtClean="0">
                <a:solidFill>
                  <a:schemeClr val="tx1"/>
                </a:solidFill>
              </a:rPr>
              <a:t> </a:t>
            </a:r>
            <a:endParaRPr lang="fr-FR" sz="2400" dirty="0" smtClean="0">
              <a:solidFill>
                <a:schemeClr val="tx1"/>
              </a:solidFill>
            </a:endParaRPr>
          </a:p>
          <a:p>
            <a:r>
              <a:rPr lang="ar-SA" sz="2400" dirty="0" smtClean="0">
                <a:solidFill>
                  <a:schemeClr val="tx1"/>
                </a:solidFill>
              </a:rPr>
              <a:t>قام الدكتور انور محمد الاخضر </a:t>
            </a:r>
            <a:r>
              <a:rPr lang="ar-SA" sz="2400" dirty="0" err="1" smtClean="0">
                <a:solidFill>
                  <a:schemeClr val="tx1"/>
                </a:solidFill>
              </a:rPr>
              <a:t>الجبالي </a:t>
            </a:r>
            <a:r>
              <a:rPr lang="ar-SA" sz="2400" dirty="0" smtClean="0">
                <a:solidFill>
                  <a:schemeClr val="tx1"/>
                </a:solidFill>
              </a:rPr>
              <a:t>، الأستاذ المساعد بقسم الفيزياء بكلية العلوم والدراسات الإنسانية </a:t>
            </a:r>
            <a:r>
              <a:rPr lang="ar-SA" sz="2400" dirty="0" err="1" smtClean="0">
                <a:solidFill>
                  <a:schemeClr val="tx1"/>
                </a:solidFill>
              </a:rPr>
              <a:t>بالغاط</a:t>
            </a:r>
            <a:r>
              <a:rPr lang="ar-SA" sz="2400" dirty="0" smtClean="0">
                <a:solidFill>
                  <a:schemeClr val="tx1"/>
                </a:solidFill>
              </a:rPr>
              <a:t> بنشر بحث </a:t>
            </a:r>
            <a:r>
              <a:rPr lang="ar-SA" sz="2400" dirty="0" err="1" smtClean="0">
                <a:solidFill>
                  <a:schemeClr val="tx1"/>
                </a:solidFill>
              </a:rPr>
              <a:t>بعنوان:</a:t>
            </a:r>
            <a:endParaRPr lang="ar-SA" sz="2400" dirty="0" smtClean="0">
              <a:solidFill>
                <a:schemeClr val="tx1"/>
              </a:solidFill>
            </a:endParaRPr>
          </a:p>
          <a:p>
            <a:r>
              <a:rPr lang="ar-SA" sz="2400" dirty="0" smtClean="0">
                <a:solidFill>
                  <a:schemeClr val="tx1"/>
                </a:solidFill>
              </a:rPr>
              <a:t> </a:t>
            </a:r>
            <a:r>
              <a:rPr lang="ar-SA" sz="2400" dirty="0" err="1" smtClean="0">
                <a:solidFill>
                  <a:schemeClr val="tx1"/>
                </a:solidFill>
              </a:rPr>
              <a:t>(</a:t>
            </a:r>
            <a:r>
              <a:rPr lang="fr-FR" sz="2400" dirty="0" smtClean="0">
                <a:solidFill>
                  <a:schemeClr val="tx1"/>
                </a:solidFill>
              </a:rPr>
              <a:t>Direct band gap InxGa1−</a:t>
            </a:r>
            <a:r>
              <a:rPr lang="fr-FR" sz="2400" dirty="0" err="1" smtClean="0">
                <a:solidFill>
                  <a:schemeClr val="tx1"/>
                </a:solidFill>
              </a:rPr>
              <a:t>xAs</a:t>
            </a:r>
            <a:r>
              <a:rPr lang="fr-FR" sz="2400" dirty="0" smtClean="0">
                <a:solidFill>
                  <a:schemeClr val="tx1"/>
                </a:solidFill>
              </a:rPr>
              <a:t>/Ge type II </a:t>
            </a:r>
            <a:r>
              <a:rPr lang="fr-FR" sz="2400" dirty="0" err="1" smtClean="0">
                <a:solidFill>
                  <a:schemeClr val="tx1"/>
                </a:solidFill>
              </a:rPr>
              <a:t>strained</a:t>
            </a:r>
            <a:r>
              <a:rPr lang="fr-FR" sz="2400" dirty="0" smtClean="0">
                <a:solidFill>
                  <a:schemeClr val="tx1"/>
                </a:solidFill>
              </a:rPr>
              <a:t> quantum </a:t>
            </a:r>
            <a:r>
              <a:rPr lang="fr-FR" sz="2400" dirty="0" err="1" smtClean="0">
                <a:solidFill>
                  <a:schemeClr val="tx1"/>
                </a:solidFill>
              </a:rPr>
              <a:t>wells</a:t>
            </a:r>
            <a:r>
              <a:rPr lang="fr-FR" sz="2400" dirty="0" smtClean="0">
                <a:solidFill>
                  <a:schemeClr val="tx1"/>
                </a:solidFill>
              </a:rPr>
              <a:t> for short-</a:t>
            </a:r>
            <a:r>
              <a:rPr lang="fr-FR" sz="2400" dirty="0" err="1" smtClean="0">
                <a:solidFill>
                  <a:schemeClr val="tx1"/>
                </a:solidFill>
              </a:rPr>
              <a:t>wave</a:t>
            </a:r>
            <a:r>
              <a:rPr lang="fr-FR" sz="2400" dirty="0" smtClean="0">
                <a:solidFill>
                  <a:schemeClr val="tx1"/>
                </a:solidFill>
              </a:rPr>
              <a:t> </a:t>
            </a:r>
            <a:r>
              <a:rPr lang="fr-FR" sz="2400" dirty="0" err="1" smtClean="0">
                <a:solidFill>
                  <a:schemeClr val="tx1"/>
                </a:solidFill>
              </a:rPr>
              <a:t>infrared</a:t>
            </a:r>
            <a:r>
              <a:rPr lang="fr-FR" sz="2400" dirty="0" smtClean="0">
                <a:solidFill>
                  <a:schemeClr val="tx1"/>
                </a:solidFill>
              </a:rPr>
              <a:t> </a:t>
            </a:r>
            <a:r>
              <a:rPr lang="fr-FR" sz="2400" dirty="0" err="1" smtClean="0">
                <a:solidFill>
                  <a:schemeClr val="tx1"/>
                </a:solidFill>
              </a:rPr>
              <a:t>p–i–n</a:t>
            </a:r>
            <a:r>
              <a:rPr lang="fr-FR" sz="2400" dirty="0" smtClean="0">
                <a:solidFill>
                  <a:schemeClr val="tx1"/>
                </a:solidFill>
              </a:rPr>
              <a:t> </a:t>
            </a:r>
            <a:r>
              <a:rPr lang="fr-FR" sz="2400" dirty="0" err="1" smtClean="0">
                <a:solidFill>
                  <a:schemeClr val="tx1"/>
                </a:solidFill>
              </a:rPr>
              <a:t>photodetector</a:t>
            </a:r>
            <a:r>
              <a:rPr lang="fr-FR" sz="2400" dirty="0" smtClean="0">
                <a:solidFill>
                  <a:schemeClr val="tx1"/>
                </a:solidFill>
              </a:rPr>
              <a:t>)</a:t>
            </a:r>
          </a:p>
          <a:p>
            <a:r>
              <a:rPr lang="fr-FR" sz="2400" dirty="0" smtClean="0">
                <a:solidFill>
                  <a:schemeClr val="tx1"/>
                </a:solidFill>
              </a:rPr>
              <a:t> </a:t>
            </a:r>
            <a:r>
              <a:rPr lang="ar-SA" sz="2400" dirty="0" smtClean="0">
                <a:solidFill>
                  <a:schemeClr val="tx1"/>
                </a:solidFill>
              </a:rPr>
              <a:t>في </a:t>
            </a:r>
            <a:r>
              <a:rPr lang="ar-SA" sz="2400" dirty="0" err="1" smtClean="0">
                <a:solidFill>
                  <a:schemeClr val="tx1"/>
                </a:solidFill>
              </a:rPr>
              <a:t>مجلة (</a:t>
            </a:r>
            <a:r>
              <a:rPr lang="fr-FR" sz="2400" dirty="0" smtClean="0">
                <a:solidFill>
                  <a:schemeClr val="tx1"/>
                </a:solidFill>
              </a:rPr>
              <a:t>Optical </a:t>
            </a:r>
            <a:r>
              <a:rPr lang="fr-FR" sz="2400" dirty="0" err="1" smtClean="0">
                <a:solidFill>
                  <a:schemeClr val="tx1"/>
                </a:solidFill>
              </a:rPr>
              <a:t>Materials</a:t>
            </a:r>
            <a:r>
              <a:rPr lang="fr-FR" sz="2400" dirty="0" smtClean="0">
                <a:solidFill>
                  <a:schemeClr val="tx1"/>
                </a:solidFill>
              </a:rPr>
              <a:t>) </a:t>
            </a:r>
            <a:r>
              <a:rPr lang="ar-SA" sz="2400" dirty="0" smtClean="0">
                <a:solidFill>
                  <a:schemeClr val="tx1"/>
                </a:solidFill>
              </a:rPr>
              <a:t>والمصنفة في قاعدة بيانات المجلات والأبحاث </a:t>
            </a:r>
            <a:r>
              <a:rPr lang="ar-SA" sz="2400" dirty="0" err="1" smtClean="0">
                <a:solidFill>
                  <a:schemeClr val="tx1"/>
                </a:solidFill>
              </a:rPr>
              <a:t>العلمية (</a:t>
            </a:r>
            <a:r>
              <a:rPr lang="fr-FR" sz="2400" dirty="0" smtClean="0">
                <a:solidFill>
                  <a:schemeClr val="tx1"/>
                </a:solidFill>
              </a:rPr>
              <a:t>ISI)</a:t>
            </a:r>
          </a:p>
          <a:p>
            <a:r>
              <a:rPr lang="fr-FR" sz="2400" dirty="0" smtClean="0">
                <a:solidFill>
                  <a:schemeClr val="tx1"/>
                </a:solidFill>
              </a:rPr>
              <a:t> </a:t>
            </a:r>
            <a:r>
              <a:rPr lang="ar-SA" sz="2400" dirty="0" smtClean="0">
                <a:solidFill>
                  <a:schemeClr val="tx1"/>
                </a:solidFill>
              </a:rPr>
              <a:t>ذات معامل تأثير: 2.075.</a:t>
            </a:r>
          </a:p>
          <a:p>
            <a:r>
              <a:rPr lang="ar-SA" sz="2400" dirty="0" smtClean="0">
                <a:solidFill>
                  <a:schemeClr val="tx1"/>
                </a:solidFill>
              </a:rPr>
              <a:t> </a:t>
            </a:r>
            <a:r>
              <a:rPr lang="ar-SA" sz="2400" dirty="0" smtClean="0">
                <a:solidFill>
                  <a:schemeClr val="tx1"/>
                </a:solidFill>
              </a:rPr>
              <a:t>وقد </a:t>
            </a:r>
            <a:r>
              <a:rPr lang="ar-SA" sz="2400" dirty="0" smtClean="0">
                <a:solidFill>
                  <a:schemeClr val="tx1"/>
                </a:solidFill>
              </a:rPr>
              <a:t>عبر عميد الكلية الدكتور خالد بن عبد الله الشافي عن شكره وتقديره الى للدكتور انور محمد الاخضر الجبالي على تميزه ونشره في المجلات ذات التصنيف العالي الذي ينعكس ايجاباً على العملية الأكاديمية.</a:t>
            </a:r>
          </a:p>
          <a:p>
            <a:pPr rtl="1"/>
            <a:endParaRPr lang="fr-FR" sz="2400" dirty="0" smtClean="0">
              <a:solidFill>
                <a:schemeClr val="tx1"/>
              </a:solidFill>
            </a:endParaRPr>
          </a:p>
          <a:p>
            <a:pPr rtl="1"/>
            <a:endParaRPr lang="fr-FR" sz="2400" dirty="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7797</TotalTime>
  <Words>14</Words>
  <Application>Microsoft Office PowerPoint</Application>
  <PresentationFormat>Affichage à l'écran (4:3)</PresentationFormat>
  <Paragraphs>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22</cp:revision>
  <dcterms:created xsi:type="dcterms:W3CDTF">2015-04-30T18:25:36Z</dcterms:created>
  <dcterms:modified xsi:type="dcterms:W3CDTF">2015-06-06T19:19:36Z</dcterms:modified>
</cp:coreProperties>
</file>