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9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03/06/2015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116632"/>
            <a:ext cx="6400800" cy="4752528"/>
          </a:xfrm>
        </p:spPr>
        <p:txBody>
          <a:bodyPr>
            <a:noAutofit/>
          </a:bodyPr>
          <a:lstStyle/>
          <a:p>
            <a:pPr rtl="1"/>
            <a:r>
              <a:rPr lang="ar-SA" sz="1800" b="1" dirty="0" smtClean="0">
                <a:solidFill>
                  <a:schemeClr val="tx1"/>
                </a:solidFill>
              </a:rPr>
              <a:t>كلية العلوم والدراسات الانسانية </a:t>
            </a:r>
            <a:r>
              <a:rPr lang="ar-SA" sz="1800" b="1" dirty="0" err="1" smtClean="0">
                <a:solidFill>
                  <a:schemeClr val="tx1"/>
                </a:solidFill>
              </a:rPr>
              <a:t>بالغاط</a:t>
            </a:r>
            <a:r>
              <a:rPr lang="ar-SA" sz="1800" b="1" dirty="0" smtClean="0">
                <a:solidFill>
                  <a:schemeClr val="tx1"/>
                </a:solidFill>
              </a:rPr>
              <a:t> تتلقى اشادة عمادة التعليم الالكتروني</a:t>
            </a:r>
            <a:endParaRPr lang="fr-FR" sz="1800" dirty="0" smtClean="0">
              <a:solidFill>
                <a:schemeClr val="tx1"/>
              </a:solidFill>
            </a:endParaRPr>
          </a:p>
          <a:p>
            <a:r>
              <a:rPr lang="ar-SA" sz="1800" dirty="0" smtClean="0">
                <a:solidFill>
                  <a:schemeClr val="tx1"/>
                </a:solidFill>
              </a:rPr>
              <a:t> </a:t>
            </a:r>
            <a:endParaRPr lang="fr-FR" sz="1800" dirty="0" smtClean="0">
              <a:solidFill>
                <a:schemeClr val="tx1"/>
              </a:solidFill>
            </a:endParaRPr>
          </a:p>
          <a:p>
            <a:r>
              <a:rPr lang="fr-FR" sz="1800" dirty="0" smtClean="0">
                <a:solidFill>
                  <a:schemeClr val="tx1"/>
                </a:solidFill>
              </a:rPr>
              <a:t> </a:t>
            </a: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تلقى سعادة عميد كلية العلوم والدراسات الانسانية </a:t>
            </a:r>
            <a:r>
              <a:rPr lang="ar-SA" sz="1800" dirty="0" err="1" smtClean="0">
                <a:solidFill>
                  <a:schemeClr val="tx1"/>
                </a:solidFill>
              </a:rPr>
              <a:t>بالغاط</a:t>
            </a:r>
            <a:r>
              <a:rPr lang="ar-SA" sz="1800" dirty="0" smtClean="0">
                <a:solidFill>
                  <a:schemeClr val="tx1"/>
                </a:solidFill>
              </a:rPr>
              <a:t> الدكتور: خالد بن عبد الله الشافي خطاب شكر من سعادة عميد التعليم الالكتروني و التعلم عن بعد للجهود المتميزة التي قدمتها وحدة تقنيات التعليم  و الذي يعكس مدى تفاعل الكلية الايجابي نحو </a:t>
            </a:r>
            <a:r>
              <a:rPr lang="ar-SA" sz="1800" dirty="0" err="1" smtClean="0">
                <a:solidFill>
                  <a:schemeClr val="tx1"/>
                </a:solidFill>
              </a:rPr>
              <a:t>تفعيل</a:t>
            </a:r>
            <a:r>
              <a:rPr lang="ar-SA" sz="1800" dirty="0" smtClean="0">
                <a:solidFill>
                  <a:schemeClr val="tx1"/>
                </a:solidFill>
              </a:rPr>
              <a:t> أنشطة التعليم </a:t>
            </a:r>
            <a:r>
              <a:rPr lang="ar-SA" sz="1800" dirty="0" err="1" smtClean="0">
                <a:solidFill>
                  <a:schemeClr val="tx1"/>
                </a:solidFill>
              </a:rPr>
              <a:t>الالكتروني .</a:t>
            </a:r>
            <a:r>
              <a:rPr lang="ar-SA" sz="1800" dirty="0" smtClean="0">
                <a:solidFill>
                  <a:schemeClr val="tx1"/>
                </a:solidFill>
              </a:rPr>
              <a:t> 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                                                                                   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وقد أشاد عميد كلية العلوم والدراسات الانسانية </a:t>
            </a:r>
            <a:r>
              <a:rPr lang="ar-SA" sz="1800" dirty="0" err="1" smtClean="0">
                <a:solidFill>
                  <a:schemeClr val="tx1"/>
                </a:solidFill>
              </a:rPr>
              <a:t>بالغاط</a:t>
            </a:r>
            <a:r>
              <a:rPr lang="ar-SA" sz="1800" dirty="0" smtClean="0">
                <a:solidFill>
                  <a:schemeClr val="tx1"/>
                </a:solidFill>
              </a:rPr>
              <a:t> الدكتور خالد بن </a:t>
            </a:r>
            <a:r>
              <a:rPr lang="ar-SA" sz="1800" dirty="0" err="1" smtClean="0">
                <a:solidFill>
                  <a:schemeClr val="tx1"/>
                </a:solidFill>
              </a:rPr>
              <a:t>عبدالله</a:t>
            </a:r>
            <a:r>
              <a:rPr lang="ar-SA" sz="1800" dirty="0" smtClean="0">
                <a:solidFill>
                  <a:schemeClr val="tx1"/>
                </a:solidFill>
              </a:rPr>
              <a:t> الشافي بالإنجازات التي قدمتها وحدة تقنيات التعليم والتي تمثلت في عدد من الدورات وورش العمل لأعضاء هيئة التدريس و الطلاب والتي يمكن سردها على النحو </a:t>
            </a:r>
            <a:r>
              <a:rPr lang="ar-SA" sz="1800" dirty="0" err="1" smtClean="0">
                <a:solidFill>
                  <a:schemeClr val="tx1"/>
                </a:solidFill>
              </a:rPr>
              <a:t>التالي:</a:t>
            </a:r>
            <a:r>
              <a:rPr lang="ar-SA" sz="1800" dirty="0" smtClean="0">
                <a:solidFill>
                  <a:schemeClr val="tx1"/>
                </a:solidFill>
              </a:rPr>
              <a:t>  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دورة  تعريفية كيفية </a:t>
            </a:r>
            <a:r>
              <a:rPr lang="ar-SA" sz="1800" dirty="0" err="1" smtClean="0">
                <a:solidFill>
                  <a:schemeClr val="tx1"/>
                </a:solidFill>
              </a:rPr>
              <a:t>تفعيل</a:t>
            </a:r>
            <a:r>
              <a:rPr lang="ar-SA" sz="1800" dirty="0" smtClean="0">
                <a:solidFill>
                  <a:schemeClr val="tx1"/>
                </a:solidFill>
              </a:rPr>
              <a:t>  نظام </a:t>
            </a:r>
            <a:r>
              <a:rPr lang="fr-FR" sz="1800" dirty="0" smtClean="0">
                <a:solidFill>
                  <a:schemeClr val="tx1"/>
                </a:solidFill>
              </a:rPr>
              <a:t>D2L</a:t>
            </a:r>
            <a:r>
              <a:rPr lang="ar-SA" sz="1800" dirty="0" smtClean="0">
                <a:solidFill>
                  <a:schemeClr val="tx1"/>
                </a:solidFill>
              </a:rPr>
              <a:t> لأعضاء هيئة التدريس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دورة  تعريفية خاصة بنظام  </a:t>
            </a:r>
            <a:r>
              <a:rPr lang="fr-FR" sz="1800" dirty="0" smtClean="0">
                <a:solidFill>
                  <a:schemeClr val="tx1"/>
                </a:solidFill>
              </a:rPr>
              <a:t>D2L</a:t>
            </a:r>
            <a:r>
              <a:rPr lang="ar-SA" sz="1800" dirty="0" smtClean="0">
                <a:solidFill>
                  <a:schemeClr val="tx1"/>
                </a:solidFill>
              </a:rPr>
              <a:t> للطلاب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دورة تدريبية باللغة العربية: نظام ادارة التعلم الالكتروني </a:t>
            </a:r>
            <a:r>
              <a:rPr lang="fr-FR" sz="1800" dirty="0" smtClean="0">
                <a:solidFill>
                  <a:schemeClr val="tx1"/>
                </a:solidFill>
              </a:rPr>
              <a:t>D2L</a:t>
            </a:r>
            <a:r>
              <a:rPr lang="ar-SA" sz="1800" dirty="0" smtClean="0">
                <a:solidFill>
                  <a:schemeClr val="tx1"/>
                </a:solidFill>
              </a:rPr>
              <a:t>  لأعضاء هيئة التدريس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دورة تدريبية باللغة العربية: كيفية استعمال  نظام </a:t>
            </a:r>
            <a:r>
              <a:rPr lang="fr-FR" sz="1800" dirty="0" smtClean="0">
                <a:solidFill>
                  <a:schemeClr val="tx1"/>
                </a:solidFill>
              </a:rPr>
              <a:t>D2L</a:t>
            </a:r>
            <a:r>
              <a:rPr lang="ar-SA" sz="1800" dirty="0" smtClean="0">
                <a:solidFill>
                  <a:schemeClr val="tx1"/>
                </a:solidFill>
              </a:rPr>
              <a:t>  للطلاب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دورة  تدريبية:  كيف تطور موقعك الشخصي  لأعضاء هيئة التدريس.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r>
              <a:rPr lang="ar-SA" sz="1800" dirty="0" smtClean="0">
                <a:solidFill>
                  <a:schemeClr val="tx1"/>
                </a:solidFill>
              </a:rPr>
              <a:t> هذا وقد عبر عميد الكلية الدكتور خالد بن </a:t>
            </a:r>
            <a:r>
              <a:rPr lang="ar-SA" sz="1800" dirty="0" err="1" smtClean="0">
                <a:solidFill>
                  <a:schemeClr val="tx1"/>
                </a:solidFill>
              </a:rPr>
              <a:t>عبدالله</a:t>
            </a:r>
            <a:r>
              <a:rPr lang="ar-SA" sz="1800" dirty="0" smtClean="0">
                <a:solidFill>
                  <a:schemeClr val="tx1"/>
                </a:solidFill>
              </a:rPr>
              <a:t> الشافي  عن شكره وتقديره للأستاذ حسان حمودة المشرف على وحدة تقنيات التعليم على جهوده المتميزة.</a:t>
            </a:r>
            <a:endParaRPr lang="fr-FR" sz="1800" dirty="0" smtClean="0">
              <a:solidFill>
                <a:schemeClr val="tx1"/>
              </a:solidFill>
            </a:endParaRPr>
          </a:p>
          <a:p>
            <a:pPr rtl="1"/>
            <a:endParaRPr lang="fr-FR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7806</TotalTime>
  <Words>5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23</cp:revision>
  <dcterms:created xsi:type="dcterms:W3CDTF">2015-04-30T18:25:36Z</dcterms:created>
  <dcterms:modified xsi:type="dcterms:W3CDTF">2015-06-06T19:28:00Z</dcterms:modified>
</cp:coreProperties>
</file>