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9" autoAdjust="0"/>
    <p:restoredTop sz="94660"/>
  </p:normalViewPr>
  <p:slideViewPr>
    <p:cSldViewPr>
      <p:cViewPr varScale="1">
        <p:scale>
          <a:sx n="64" d="100"/>
          <a:sy n="64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7664" y="116632"/>
            <a:ext cx="6400800" cy="4752528"/>
          </a:xfrm>
        </p:spPr>
        <p:txBody>
          <a:bodyPr>
            <a:noAutofit/>
          </a:bodyPr>
          <a:lstStyle/>
          <a:p>
            <a:pPr fontAlgn="base"/>
            <a:r>
              <a:rPr lang="ar-SA" sz="2400" b="1" dirty="0" smtClean="0">
                <a:solidFill>
                  <a:schemeClr val="tx1"/>
                </a:solidFill>
              </a:rPr>
              <a:t>في اطار برنامج التنمية المعرفية تنفيذ </a:t>
            </a:r>
            <a:r>
              <a:rPr lang="ar-SA" sz="2400" b="1" dirty="0" err="1" smtClean="0">
                <a:solidFill>
                  <a:schemeClr val="tx1"/>
                </a:solidFill>
              </a:rPr>
              <a:t>دورة </a:t>
            </a:r>
            <a:r>
              <a:rPr lang="ar-SA" sz="2400" b="1" dirty="0" smtClean="0">
                <a:solidFill>
                  <a:schemeClr val="tx1"/>
                </a:solidFill>
              </a:rPr>
              <a:t>( معايير التميز المؤسسي</a:t>
            </a:r>
            <a:r>
              <a:rPr lang="ar-SA" sz="2400" b="1" dirty="0" err="1" smtClean="0">
                <a:solidFill>
                  <a:schemeClr val="tx1"/>
                </a:solidFill>
              </a:rPr>
              <a:t>)</a:t>
            </a:r>
            <a:endParaRPr lang="ar-SA" sz="2400" b="1" dirty="0" smtClean="0">
              <a:solidFill>
                <a:schemeClr val="tx1"/>
              </a:solidFill>
            </a:endParaRPr>
          </a:p>
          <a:p>
            <a:pPr rtl="1" fontAlgn="base"/>
            <a:r>
              <a:rPr lang="ar-SA" sz="2400" dirty="0" smtClean="0">
                <a:solidFill>
                  <a:schemeClr val="tx1"/>
                </a:solidFill>
              </a:rPr>
              <a:t> بناءً على توجيه معالي مدير الجامعة </a:t>
            </a:r>
            <a:r>
              <a:rPr lang="ar-SA" sz="2400" dirty="0" err="1" smtClean="0">
                <a:solidFill>
                  <a:schemeClr val="tx1"/>
                </a:solidFill>
              </a:rPr>
              <a:t>الدكتور </a:t>
            </a:r>
            <a:r>
              <a:rPr lang="ar-SA" sz="2400" dirty="0" smtClean="0">
                <a:solidFill>
                  <a:schemeClr val="tx1"/>
                </a:solidFill>
              </a:rPr>
              <a:t>: خالد بن سعد المقرن وبمتابعة من سعادة عميد الكلية الدكتور خالد بن </a:t>
            </a:r>
            <a:r>
              <a:rPr lang="ar-SA" sz="2400" dirty="0" err="1" smtClean="0">
                <a:solidFill>
                  <a:schemeClr val="tx1"/>
                </a:solidFill>
              </a:rPr>
              <a:t>عبدالله</a:t>
            </a:r>
            <a:r>
              <a:rPr lang="ar-SA" sz="2400" dirty="0" smtClean="0">
                <a:solidFill>
                  <a:schemeClr val="tx1"/>
                </a:solidFill>
              </a:rPr>
              <a:t> الشافي، وفي ضوء الشراكة المجتمعية، أقامت كلية العلوم والدراسات الإنسانية </a:t>
            </a:r>
            <a:r>
              <a:rPr lang="ar-SA" sz="2400" dirty="0" err="1" smtClean="0">
                <a:solidFill>
                  <a:schemeClr val="tx1"/>
                </a:solidFill>
              </a:rPr>
              <a:t>بالغاط</a:t>
            </a:r>
            <a:r>
              <a:rPr lang="ar-SA" sz="2400" dirty="0" smtClean="0">
                <a:solidFill>
                  <a:schemeClr val="tx1"/>
                </a:solidFill>
              </a:rPr>
              <a:t> وفي </a:t>
            </a:r>
            <a:r>
              <a:rPr lang="ar-SA" sz="2400" dirty="0" err="1" smtClean="0">
                <a:solidFill>
                  <a:schemeClr val="tx1"/>
                </a:solidFill>
              </a:rPr>
              <a:t>إطاربرنامج</a:t>
            </a:r>
            <a:r>
              <a:rPr lang="ar-SA" sz="2400" dirty="0" smtClean="0">
                <a:solidFill>
                  <a:schemeClr val="tx1"/>
                </a:solidFill>
              </a:rPr>
              <a:t> التنمية المعرفية الذي يتضمن عدداً من الدورات التدريبية لموظفي وموظفات القطاع الحكومي والقطاع الخاص في محافظة </a:t>
            </a:r>
            <a:r>
              <a:rPr lang="ar-SA" sz="2400" dirty="0" err="1" smtClean="0">
                <a:solidFill>
                  <a:schemeClr val="tx1"/>
                </a:solidFill>
              </a:rPr>
              <a:t>الغاط</a:t>
            </a:r>
            <a:r>
              <a:rPr lang="ar-SA" sz="2400" dirty="0" smtClean="0">
                <a:solidFill>
                  <a:schemeClr val="tx1"/>
                </a:solidFill>
              </a:rPr>
              <a:t> أقيمت دورةً تدريبية </a:t>
            </a:r>
            <a:r>
              <a:rPr lang="ar-SA" sz="2400" dirty="0" err="1" smtClean="0">
                <a:solidFill>
                  <a:schemeClr val="tx1"/>
                </a:solidFill>
              </a:rPr>
              <a:t>بعنوان: </a:t>
            </a:r>
            <a:r>
              <a:rPr lang="ar-SA" sz="2400" dirty="0" smtClean="0">
                <a:solidFill>
                  <a:schemeClr val="tx1"/>
                </a:solidFill>
              </a:rPr>
              <a:t>(معايير التميز المؤسسي) بمركز </a:t>
            </a:r>
            <a:r>
              <a:rPr lang="ar-SA" sz="2400" dirty="0" err="1" smtClean="0">
                <a:solidFill>
                  <a:schemeClr val="tx1"/>
                </a:solidFill>
              </a:rPr>
              <a:t>الرحمانية</a:t>
            </a:r>
            <a:r>
              <a:rPr lang="ar-SA" sz="2400" dirty="0" smtClean="0">
                <a:solidFill>
                  <a:schemeClr val="tx1"/>
                </a:solidFill>
              </a:rPr>
              <a:t> الثقافي بالمحافظة وذلك يوم الاربعاء الموافق 03/07/1436 هـ, حيث قدَّم الدورةَ </a:t>
            </a:r>
            <a:r>
              <a:rPr lang="ar-SA" sz="2400" dirty="0" err="1" smtClean="0">
                <a:solidFill>
                  <a:schemeClr val="tx1"/>
                </a:solidFill>
              </a:rPr>
              <a:t>الدكتورة </a:t>
            </a:r>
            <a:r>
              <a:rPr lang="ar-SA" sz="2400" dirty="0" smtClean="0">
                <a:solidFill>
                  <a:schemeClr val="tx1"/>
                </a:solidFill>
              </a:rPr>
              <a:t>/ سامية أحمد العبيد علي الاستاذة المساعدة بقسم إدارة الأعمال </a:t>
            </a:r>
            <a:r>
              <a:rPr lang="ar-SA" sz="2400" dirty="0" err="1" smtClean="0">
                <a:solidFill>
                  <a:schemeClr val="tx1"/>
                </a:solidFill>
              </a:rPr>
              <a:t>بالكلية </a:t>
            </a:r>
            <a:r>
              <a:rPr lang="ar-SA" sz="2400" dirty="0" smtClean="0">
                <a:solidFill>
                  <a:schemeClr val="tx1"/>
                </a:solidFill>
              </a:rPr>
              <a:t>, واستهدفت هذه الدورة مديرات المدارس </a:t>
            </a:r>
            <a:r>
              <a:rPr lang="ar-SA" sz="2400" dirty="0" err="1" smtClean="0">
                <a:solidFill>
                  <a:schemeClr val="tx1"/>
                </a:solidFill>
              </a:rPr>
              <a:t>والادارات</a:t>
            </a:r>
            <a:r>
              <a:rPr lang="ar-SA" sz="2400" dirty="0" smtClean="0">
                <a:solidFill>
                  <a:schemeClr val="tx1"/>
                </a:solidFill>
              </a:rPr>
              <a:t> النسائية </a:t>
            </a:r>
            <a:r>
              <a:rPr lang="ar-SA" sz="2400" dirty="0" err="1" smtClean="0">
                <a:solidFill>
                  <a:schemeClr val="tx1"/>
                </a:solidFill>
              </a:rPr>
              <a:t>بالمحافظة .</a:t>
            </a:r>
            <a:endParaRPr lang="ar-SA" sz="2400" dirty="0" smtClean="0">
              <a:solidFill>
                <a:schemeClr val="tx1"/>
              </a:solidFill>
            </a:endParaRPr>
          </a:p>
          <a:p>
            <a:pPr rtl="1" fontAlgn="base"/>
            <a:r>
              <a:rPr lang="ar-SA" sz="2400" dirty="0" smtClean="0">
                <a:solidFill>
                  <a:schemeClr val="tx1"/>
                </a:solidFill>
              </a:rPr>
              <a:t>هذا وقد أشاد جميع المشاركين بهذه الدورات التي تهدف إلى تنمية كفاءة العاملين في الأجهزة الحكومية وتطوير مهارتهم.</a:t>
            </a:r>
          </a:p>
          <a:p>
            <a:pPr rtl="1"/>
            <a:endParaRPr lang="fr-F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 descr="D:\ALGHAT2\portail\News70\IMG_207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1901" y="1600200"/>
            <a:ext cx="254019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10305</TotalTime>
  <Words>12</Words>
  <Application>Microsoft Office PowerPoint</Application>
  <PresentationFormat>Affichage à l'écran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24</cp:revision>
  <dcterms:created xsi:type="dcterms:W3CDTF">2015-04-30T18:25:36Z</dcterms:created>
  <dcterms:modified xsi:type="dcterms:W3CDTF">2015-06-08T13:07:12Z</dcterms:modified>
</cp:coreProperties>
</file>