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16632"/>
            <a:ext cx="6400800" cy="4752528"/>
          </a:xfrm>
        </p:spPr>
        <p:txBody>
          <a:bodyPr>
            <a:noAutofit/>
          </a:bodyPr>
          <a:lstStyle/>
          <a:p>
            <a:pPr fontAlgn="t"/>
            <a:r>
              <a:rPr lang="ar-SA" sz="2400" b="1" dirty="0" smtClean="0"/>
              <a:t>بناءً على توجيه معالي مدير الجامعة </a:t>
            </a:r>
            <a:r>
              <a:rPr lang="ar-SA" sz="2400" b="1" dirty="0" err="1" smtClean="0"/>
              <a:t>الدكتور </a:t>
            </a:r>
            <a:r>
              <a:rPr lang="ar-SA" sz="2400" b="1" dirty="0" smtClean="0"/>
              <a:t>: خالد بن سعد المقرن وتوجيه من سعادة عميد الكلية الدكتور خالد بن </a:t>
            </a:r>
            <a:r>
              <a:rPr lang="ar-SA" sz="2400" b="1" dirty="0" err="1" smtClean="0"/>
              <a:t>عبدالله</a:t>
            </a:r>
            <a:r>
              <a:rPr lang="ar-SA" sz="2400" b="1" dirty="0" smtClean="0"/>
              <a:t> الشافي في ضوء الشراكة المجتمعية كلية العلوم والدراسات الإنسانية </a:t>
            </a:r>
            <a:r>
              <a:rPr lang="ar-SA" sz="2400" b="1" dirty="0" err="1" smtClean="0"/>
              <a:t>بالغاط</a:t>
            </a:r>
            <a:r>
              <a:rPr lang="ar-SA" sz="2400" b="1" dirty="0" smtClean="0"/>
              <a:t> تطلق برنامج التنمية المعرفية الذي يحتوي على عدداً من الدورات التدريبية لموظفي وموظفات القطاع الحكومي والقطاع الخاص في محافظة </a:t>
            </a:r>
            <a:r>
              <a:rPr lang="ar-SA" sz="2400" b="1" dirty="0" err="1" smtClean="0"/>
              <a:t>الغاط</a:t>
            </a:r>
            <a:r>
              <a:rPr lang="ar-SA" sz="2400" b="1" smtClean="0"/>
              <a:t> حيث أقيمت دورةً تدريبية بعنوان:</a:t>
            </a:r>
            <a:endParaRPr lang="fr-FR" sz="2400" dirty="0" smtClean="0"/>
          </a:p>
          <a:p>
            <a:pPr fontAlgn="t"/>
            <a:r>
              <a:rPr lang="ar-SA" sz="2400" b="1" dirty="0" smtClean="0"/>
              <a:t>(التخطيط الاستراتيجي الشخصي</a:t>
            </a:r>
            <a:r>
              <a:rPr lang="ar-SA" sz="2400" b="1" dirty="0" err="1" smtClean="0"/>
              <a:t>)</a:t>
            </a:r>
            <a:endParaRPr lang="fr-FR" sz="2400" dirty="0" smtClean="0"/>
          </a:p>
          <a:p>
            <a:pPr fontAlgn="t"/>
            <a:r>
              <a:rPr lang="ar-SA" sz="2400" b="1" dirty="0" smtClean="0"/>
              <a:t>المقامة بمركز </a:t>
            </a:r>
            <a:r>
              <a:rPr lang="ar-SA" sz="2400" b="1" dirty="0" err="1" smtClean="0"/>
              <a:t>الرحمانية</a:t>
            </a:r>
            <a:r>
              <a:rPr lang="ar-SA" sz="2400" b="1" dirty="0" smtClean="0"/>
              <a:t> الثقافي بمحافظة </a:t>
            </a:r>
            <a:r>
              <a:rPr lang="ar-SA" sz="2400" b="1" dirty="0" err="1" smtClean="0"/>
              <a:t>الغاط</a:t>
            </a:r>
            <a:r>
              <a:rPr lang="ar-SA" sz="2400" b="1" dirty="0" smtClean="0"/>
              <a:t> وذلك يوم الخميس الموافق 04/7/1436 هـ, حيث قدَّم الدورةَ </a:t>
            </a:r>
            <a:r>
              <a:rPr lang="ar-SA" sz="2400" b="1" dirty="0" err="1" smtClean="0"/>
              <a:t>الدكتور </a:t>
            </a:r>
            <a:r>
              <a:rPr lang="ar-SA" sz="2400" b="1" dirty="0" smtClean="0"/>
              <a:t>/ طارق جاه الرسول الاستاذ المساعد بقسم إدارة الاعمال بالكلية, واستهدفت هذه الدورة جميع موظفي الإدارات الحكومية  بالمحافظة.</a:t>
            </a:r>
            <a:endParaRPr lang="fr-FR" sz="2400" dirty="0" smtClean="0"/>
          </a:p>
          <a:p>
            <a:pPr fontAlgn="t"/>
            <a:r>
              <a:rPr lang="ar-SA" sz="2400" b="1" dirty="0" smtClean="0"/>
              <a:t> </a:t>
            </a:r>
            <a:endParaRPr lang="fr-FR" sz="2400" dirty="0" smtClean="0"/>
          </a:p>
          <a:p>
            <a:pPr fontAlgn="t"/>
            <a:r>
              <a:rPr lang="ar-SA" sz="2400" b="1" dirty="0" smtClean="0"/>
              <a:t>هذا وقد أشاد جميع المشاركين بهذه الدورات التي تهدف إلى تنمية كفاءة العاملين في الأجهزة الحكومية وتطوير </a:t>
            </a:r>
            <a:r>
              <a:rPr lang="ar-SA" sz="2400" b="1" dirty="0" err="1" smtClean="0"/>
              <a:t>مهارتهم.</a:t>
            </a:r>
            <a:r>
              <a:rPr lang="ar-SA" sz="2400" b="1" dirty="0" smtClean="0"/>
              <a:t> </a:t>
            </a:r>
            <a:endParaRPr lang="fr-FR" sz="2400" dirty="0" smtClean="0"/>
          </a:p>
          <a:p>
            <a:pPr rtl="1"/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D:\ALGHAT2\portail\News70\IMG_20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1901" y="1600200"/>
            <a:ext cx="254019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11402</TotalTime>
  <Words>119</Words>
  <Application>Microsoft Office PowerPoint</Application>
  <PresentationFormat>Affichage à l'écran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25</cp:revision>
  <dcterms:created xsi:type="dcterms:W3CDTF">2015-04-30T18:25:36Z</dcterms:created>
  <dcterms:modified xsi:type="dcterms:W3CDTF">2015-06-09T07:23:59Z</dcterms:modified>
</cp:coreProperties>
</file>