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3CE6A3-9653-4F38-AE3F-0A9B0A55FFA8}" type="datetimeFigureOut">
              <a:rPr lang="fr-FR" smtClean="0"/>
              <a:pPr/>
              <a:t>16/09/2015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8B19045-3DAE-49B5-B94B-0E0C884C3D0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CE6A3-9653-4F38-AE3F-0A9B0A55FFA8}" type="datetimeFigureOut">
              <a:rPr lang="fr-FR" smtClean="0"/>
              <a:pPr/>
              <a:t>16/09/2015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19045-3DAE-49B5-B94B-0E0C884C3D0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908720"/>
            <a:ext cx="6400800" cy="4730080"/>
          </a:xfrm>
        </p:spPr>
        <p:txBody>
          <a:bodyPr>
            <a:noAutofit/>
          </a:bodyPr>
          <a:lstStyle/>
          <a:p>
            <a:pPr rtl="1"/>
            <a:r>
              <a:rPr lang="ar-SA" sz="1800" dirty="0" smtClean="0">
                <a:solidFill>
                  <a:schemeClr val="tx1"/>
                </a:solidFill>
              </a:rPr>
              <a:t>أقامت دار </a:t>
            </a:r>
            <a:r>
              <a:rPr lang="ar-SA" sz="1800" dirty="0" err="1" smtClean="0">
                <a:solidFill>
                  <a:schemeClr val="tx1"/>
                </a:solidFill>
              </a:rPr>
              <a:t>الرحمانية</a:t>
            </a:r>
            <a:r>
              <a:rPr lang="ar-SA" sz="1800" dirty="0" smtClean="0">
                <a:solidFill>
                  <a:schemeClr val="tx1"/>
                </a:solidFill>
              </a:rPr>
              <a:t> وبالتعاون مع كلية العلوم والدراسات الانسانية </a:t>
            </a:r>
            <a:r>
              <a:rPr lang="ar-SA" sz="1800" dirty="0" err="1" smtClean="0">
                <a:solidFill>
                  <a:schemeClr val="tx1"/>
                </a:solidFill>
              </a:rPr>
              <a:t>بالغاط</a:t>
            </a:r>
            <a:r>
              <a:rPr lang="ar-SA" sz="1800" dirty="0" smtClean="0">
                <a:solidFill>
                  <a:schemeClr val="tx1"/>
                </a:solidFill>
              </a:rPr>
              <a:t>  مسابقه حروف الثقافيه يوم الثلاثاء الموافق </a:t>
            </a:r>
            <a:r>
              <a:rPr lang="ar-SA" sz="1800" dirty="0" err="1" smtClean="0">
                <a:solidFill>
                  <a:schemeClr val="tx1"/>
                </a:solidFill>
              </a:rPr>
              <a:t>24 </a:t>
            </a:r>
            <a:r>
              <a:rPr lang="ar-SA" sz="1800" dirty="0" smtClean="0">
                <a:solidFill>
                  <a:schemeClr val="tx1"/>
                </a:solidFill>
              </a:rPr>
              <a:t>/11/1436</a:t>
            </a:r>
            <a:br>
              <a:rPr lang="ar-SA" sz="1800" dirty="0" smtClean="0">
                <a:solidFill>
                  <a:schemeClr val="tx1"/>
                </a:solidFill>
              </a:rPr>
            </a:br>
            <a:r>
              <a:rPr lang="ar-SA" sz="1800" dirty="0" smtClean="0">
                <a:solidFill>
                  <a:schemeClr val="tx1"/>
                </a:solidFill>
              </a:rPr>
              <a:t>والتي تأتي في اطار النشاط الثقافي للدار خلال هذا </a:t>
            </a:r>
            <a:r>
              <a:rPr lang="ar-SA" sz="1800" dirty="0" err="1" smtClean="0">
                <a:solidFill>
                  <a:schemeClr val="tx1"/>
                </a:solidFill>
              </a:rPr>
              <a:t>العام .</a:t>
            </a:r>
            <a:r>
              <a:rPr lang="ar-SA" sz="1800" dirty="0" smtClean="0">
                <a:solidFill>
                  <a:schemeClr val="tx1"/>
                </a:solidFill>
              </a:rPr>
              <a:t> وقد تقدم لهذه المسابقه 16 فريقا وكل فريق يتكون من متسابقين وأقيمت المسابقه بطريقه خروج المغلوب حيث يتأهل الفائز إلى الدور الذى يليه وهكذا ويفوز الفريق عند إكمال خطه قبل الفريق الأخر </a:t>
            </a:r>
            <a:br>
              <a:rPr lang="ar-SA" sz="1800" dirty="0" smtClean="0">
                <a:solidFill>
                  <a:schemeClr val="tx1"/>
                </a:solidFill>
              </a:rPr>
            </a:br>
            <a:r>
              <a:rPr lang="ar-SA" sz="1800" dirty="0" smtClean="0">
                <a:solidFill>
                  <a:schemeClr val="tx1"/>
                </a:solidFill>
              </a:rPr>
              <a:t>هذا وشهدت المسابقه آثاره ومتعه وفائدة من أسئلة المسابقة </a:t>
            </a:r>
            <a:r>
              <a:rPr lang="ar-SA" sz="1800" dirty="0" err="1" smtClean="0">
                <a:solidFill>
                  <a:schemeClr val="tx1"/>
                </a:solidFill>
              </a:rPr>
              <a:t>المتنوعه</a:t>
            </a:r>
            <a:r>
              <a:rPr lang="ar-SA" sz="1800" dirty="0" smtClean="0">
                <a:solidFill>
                  <a:schemeClr val="tx1"/>
                </a:solidFill>
              </a:rPr>
              <a:t> مثل التاريخ والجغرافيا والعلوم واللغة والأدب وأسئلة في الذكاء وأسئلة عن دار </a:t>
            </a:r>
            <a:r>
              <a:rPr lang="ar-SA" sz="1800" dirty="0" err="1" smtClean="0">
                <a:solidFill>
                  <a:schemeClr val="tx1"/>
                </a:solidFill>
              </a:rPr>
              <a:t>الرحمانية</a:t>
            </a:r>
            <a:r>
              <a:rPr lang="ar-SA" sz="1800" dirty="0" smtClean="0">
                <a:solidFill>
                  <a:schemeClr val="tx1"/>
                </a:solidFill>
              </a:rPr>
              <a:t> ومؤسسها </a:t>
            </a:r>
            <a:r>
              <a:rPr lang="ar-SA" sz="1800" dirty="0" err="1" smtClean="0">
                <a:solidFill>
                  <a:schemeClr val="tx1"/>
                </a:solidFill>
              </a:rPr>
              <a:t>وبرامجها .</a:t>
            </a:r>
            <a:r>
              <a:rPr lang="ar-SA" sz="1800" dirty="0" smtClean="0">
                <a:solidFill>
                  <a:schemeClr val="tx1"/>
                </a:solidFill>
              </a:rPr>
              <a:t/>
            </a:r>
            <a:br>
              <a:rPr lang="ar-SA" sz="1800" dirty="0" smtClean="0">
                <a:solidFill>
                  <a:schemeClr val="tx1"/>
                </a:solidFill>
              </a:rPr>
            </a:br>
            <a:r>
              <a:rPr lang="ar-SA" sz="1800" dirty="0" smtClean="0">
                <a:solidFill>
                  <a:schemeClr val="tx1"/>
                </a:solidFill>
              </a:rPr>
              <a:t>وفاز بالمركز الأول </a:t>
            </a:r>
            <a:r>
              <a:rPr lang="ar-SA" sz="1800" dirty="0" err="1" smtClean="0">
                <a:solidFill>
                  <a:schemeClr val="tx1"/>
                </a:solidFill>
              </a:rPr>
              <a:t>المتسابق </a:t>
            </a:r>
            <a:r>
              <a:rPr lang="ar-SA" sz="1800" dirty="0" smtClean="0">
                <a:solidFill>
                  <a:schemeClr val="tx1"/>
                </a:solidFill>
              </a:rPr>
              <a:t>: </a:t>
            </a:r>
            <a:r>
              <a:rPr lang="ar-SA" sz="1800" dirty="0" err="1" smtClean="0">
                <a:solidFill>
                  <a:schemeClr val="tx1"/>
                </a:solidFill>
              </a:rPr>
              <a:t>عبدالسلام</a:t>
            </a:r>
            <a:r>
              <a:rPr lang="ar-SA" sz="1800" dirty="0" smtClean="0">
                <a:solidFill>
                  <a:schemeClr val="tx1"/>
                </a:solidFill>
              </a:rPr>
              <a:t> </a:t>
            </a:r>
            <a:r>
              <a:rPr lang="ar-SA" sz="1800" dirty="0" err="1" smtClean="0">
                <a:solidFill>
                  <a:schemeClr val="tx1"/>
                </a:solidFill>
              </a:rPr>
              <a:t>الجبرين</a:t>
            </a:r>
            <a:r>
              <a:rPr lang="ar-SA" sz="1800" dirty="0" smtClean="0">
                <a:solidFill>
                  <a:schemeClr val="tx1"/>
                </a:solidFill>
              </a:rPr>
              <a:t> ، </a:t>
            </a:r>
            <a:r>
              <a:rPr lang="ar-SA" sz="1800" dirty="0" err="1" smtClean="0">
                <a:solidFill>
                  <a:schemeClr val="tx1"/>
                </a:solidFill>
              </a:rPr>
              <a:t>والمتسابق </a:t>
            </a:r>
            <a:r>
              <a:rPr lang="ar-SA" sz="1800" dirty="0" smtClean="0">
                <a:solidFill>
                  <a:schemeClr val="tx1"/>
                </a:solidFill>
              </a:rPr>
              <a:t>: </a:t>
            </a:r>
            <a:r>
              <a:rPr lang="ar-SA" sz="1800" dirty="0" err="1" smtClean="0">
                <a:solidFill>
                  <a:schemeClr val="tx1"/>
                </a:solidFill>
              </a:rPr>
              <a:t>عبدالمحسن</a:t>
            </a:r>
            <a:r>
              <a:rPr lang="ar-SA" sz="1800" dirty="0" smtClean="0">
                <a:solidFill>
                  <a:schemeClr val="tx1"/>
                </a:solidFill>
              </a:rPr>
              <a:t> الطيار وحصلا على جائزة بقيمة 2000 </a:t>
            </a:r>
            <a:r>
              <a:rPr lang="ar-SA" sz="1800" dirty="0" err="1" smtClean="0">
                <a:solidFill>
                  <a:schemeClr val="tx1"/>
                </a:solidFill>
              </a:rPr>
              <a:t>ريال .</a:t>
            </a:r>
            <a:r>
              <a:rPr lang="ar-SA" sz="1800" dirty="0" smtClean="0">
                <a:solidFill>
                  <a:schemeClr val="tx1"/>
                </a:solidFill>
              </a:rPr>
              <a:t/>
            </a:r>
            <a:br>
              <a:rPr lang="ar-SA" sz="1800" dirty="0" smtClean="0">
                <a:solidFill>
                  <a:schemeClr val="tx1"/>
                </a:solidFill>
              </a:rPr>
            </a:br>
            <a:r>
              <a:rPr lang="ar-SA" sz="1800" dirty="0" smtClean="0">
                <a:solidFill>
                  <a:schemeClr val="tx1"/>
                </a:solidFill>
              </a:rPr>
              <a:t>بيننا حصل على المركز الثاني </a:t>
            </a:r>
            <a:r>
              <a:rPr lang="ar-SA" sz="1800" dirty="0" err="1" smtClean="0">
                <a:solidFill>
                  <a:schemeClr val="tx1"/>
                </a:solidFill>
              </a:rPr>
              <a:t>المتسابق </a:t>
            </a:r>
            <a:r>
              <a:rPr lang="ar-SA" sz="1800" dirty="0" smtClean="0">
                <a:solidFill>
                  <a:schemeClr val="tx1"/>
                </a:solidFill>
              </a:rPr>
              <a:t>: محمد </a:t>
            </a:r>
            <a:r>
              <a:rPr lang="ar-SA" sz="1800" dirty="0" err="1" smtClean="0">
                <a:solidFill>
                  <a:schemeClr val="tx1"/>
                </a:solidFill>
              </a:rPr>
              <a:t>الأحمد </a:t>
            </a:r>
            <a:r>
              <a:rPr lang="ar-SA" sz="1800" dirty="0" smtClean="0">
                <a:solidFill>
                  <a:schemeClr val="tx1"/>
                </a:solidFill>
              </a:rPr>
              <a:t>، </a:t>
            </a:r>
            <a:r>
              <a:rPr lang="ar-SA" sz="1800" dirty="0" err="1" smtClean="0">
                <a:solidFill>
                  <a:schemeClr val="tx1"/>
                </a:solidFill>
              </a:rPr>
              <a:t>والمتسابق </a:t>
            </a:r>
            <a:r>
              <a:rPr lang="ar-SA" sz="1800" dirty="0" smtClean="0">
                <a:solidFill>
                  <a:schemeClr val="tx1"/>
                </a:solidFill>
              </a:rPr>
              <a:t>:محمود الأحمد وحصلا على جائزة بقيمة  </a:t>
            </a:r>
            <a:r>
              <a:rPr lang="ar-SA" sz="1800" dirty="0" err="1" smtClean="0">
                <a:solidFill>
                  <a:schemeClr val="tx1"/>
                </a:solidFill>
              </a:rPr>
              <a:t>1200 .</a:t>
            </a:r>
            <a:r>
              <a:rPr lang="ar-SA" sz="1800" dirty="0" smtClean="0">
                <a:solidFill>
                  <a:schemeClr val="tx1"/>
                </a:solidFill>
              </a:rPr>
              <a:t/>
            </a:r>
            <a:br>
              <a:rPr lang="ar-SA" sz="1800" dirty="0" smtClean="0">
                <a:solidFill>
                  <a:schemeClr val="tx1"/>
                </a:solidFill>
              </a:rPr>
            </a:br>
            <a:r>
              <a:rPr lang="ar-SA" sz="1800" dirty="0" smtClean="0">
                <a:solidFill>
                  <a:schemeClr val="tx1"/>
                </a:solidFill>
              </a:rPr>
              <a:t>وحصد المركز الثالث </a:t>
            </a:r>
            <a:r>
              <a:rPr lang="ar-SA" sz="1800" dirty="0" err="1" smtClean="0">
                <a:solidFill>
                  <a:schemeClr val="tx1"/>
                </a:solidFill>
              </a:rPr>
              <a:t>المتسابق </a:t>
            </a:r>
            <a:r>
              <a:rPr lang="ar-SA" sz="1800" dirty="0" smtClean="0">
                <a:solidFill>
                  <a:schemeClr val="tx1"/>
                </a:solidFill>
              </a:rPr>
              <a:t>: فارس </a:t>
            </a:r>
            <a:r>
              <a:rPr lang="ar-SA" sz="1800" dirty="0" err="1" smtClean="0">
                <a:solidFill>
                  <a:schemeClr val="tx1"/>
                </a:solidFill>
              </a:rPr>
              <a:t>العتيبي</a:t>
            </a:r>
            <a:r>
              <a:rPr lang="ar-SA" sz="1800" dirty="0" smtClean="0">
                <a:solidFill>
                  <a:schemeClr val="tx1"/>
                </a:solidFill>
              </a:rPr>
              <a:t> ، </a:t>
            </a:r>
            <a:r>
              <a:rPr lang="ar-SA" sz="1800" dirty="0" err="1" smtClean="0">
                <a:solidFill>
                  <a:schemeClr val="tx1"/>
                </a:solidFill>
              </a:rPr>
              <a:t>والمتسابق </a:t>
            </a:r>
            <a:r>
              <a:rPr lang="ar-SA" sz="1800" dirty="0" smtClean="0">
                <a:solidFill>
                  <a:schemeClr val="tx1"/>
                </a:solidFill>
              </a:rPr>
              <a:t>: بدر السليمان وحصلا على جائزة بقيمة </a:t>
            </a:r>
            <a:r>
              <a:rPr lang="ar-SA" sz="1800" dirty="0" err="1" smtClean="0">
                <a:solidFill>
                  <a:schemeClr val="tx1"/>
                </a:solidFill>
              </a:rPr>
              <a:t>800ريال.</a:t>
            </a:r>
            <a:r>
              <a:rPr lang="ar-SA" sz="1800" dirty="0" smtClean="0">
                <a:solidFill>
                  <a:schemeClr val="tx1"/>
                </a:solidFill>
              </a:rPr>
              <a:t/>
            </a:r>
            <a:br>
              <a:rPr lang="ar-SA" sz="1800" dirty="0" smtClean="0">
                <a:solidFill>
                  <a:schemeClr val="tx1"/>
                </a:solidFill>
              </a:rPr>
            </a:br>
            <a:r>
              <a:rPr lang="ar-SA" sz="1800" dirty="0" smtClean="0">
                <a:solidFill>
                  <a:schemeClr val="tx1"/>
                </a:solidFill>
              </a:rPr>
              <a:t>هذا وقد مثل الكلية في إدارة المسابقة وفعاليتها </a:t>
            </a:r>
            <a:r>
              <a:rPr lang="ar-SA" sz="1800" dirty="0" err="1" smtClean="0">
                <a:solidFill>
                  <a:schemeClr val="tx1"/>
                </a:solidFill>
              </a:rPr>
              <a:t>الأستاذ </a:t>
            </a:r>
            <a:r>
              <a:rPr lang="ar-SA" sz="1800" dirty="0" smtClean="0">
                <a:solidFill>
                  <a:schemeClr val="tx1"/>
                </a:solidFill>
              </a:rPr>
              <a:t>: </a:t>
            </a:r>
            <a:r>
              <a:rPr lang="ar-SA" sz="1800" dirty="0" err="1" smtClean="0">
                <a:solidFill>
                  <a:schemeClr val="tx1"/>
                </a:solidFill>
              </a:rPr>
              <a:t>عبدالله</a:t>
            </a:r>
            <a:r>
              <a:rPr lang="ar-SA" sz="1800" dirty="0" smtClean="0">
                <a:solidFill>
                  <a:schemeClr val="tx1"/>
                </a:solidFill>
              </a:rPr>
              <a:t> بن علي </a:t>
            </a:r>
            <a:r>
              <a:rPr lang="ar-SA" sz="1800" dirty="0" err="1" smtClean="0">
                <a:solidFill>
                  <a:schemeClr val="tx1"/>
                </a:solidFill>
              </a:rPr>
              <a:t>السعدون</a:t>
            </a:r>
            <a:r>
              <a:rPr lang="ar-SA" sz="1800" dirty="0" smtClean="0">
                <a:solidFill>
                  <a:schemeClr val="tx1"/>
                </a:solidFill>
              </a:rPr>
              <a:t> المشرف على وحدة التميز في التعلم </a:t>
            </a:r>
            <a:r>
              <a:rPr lang="ar-SA" sz="1800" dirty="0" err="1" smtClean="0">
                <a:solidFill>
                  <a:schemeClr val="tx1"/>
                </a:solidFill>
              </a:rPr>
              <a:t>والتعليم .</a:t>
            </a:r>
            <a:r>
              <a:rPr lang="ar-SA" sz="1800" dirty="0" smtClean="0">
                <a:solidFill>
                  <a:schemeClr val="tx1"/>
                </a:solidFill>
              </a:rPr>
              <a:t/>
            </a:r>
            <a:br>
              <a:rPr lang="ar-SA" sz="1800" dirty="0" smtClean="0">
                <a:solidFill>
                  <a:schemeClr val="tx1"/>
                </a:solidFill>
              </a:rPr>
            </a:br>
            <a:r>
              <a:rPr lang="ar-SA" sz="1800" dirty="0" smtClean="0">
                <a:solidFill>
                  <a:schemeClr val="tx1"/>
                </a:solidFill>
              </a:rPr>
              <a:t>ومن جهة أخرى  عبر سعادة عميد الكلية الدكتور خالد الشافي عن تقديره   للتعاون القائم بين الكلية ودار </a:t>
            </a:r>
            <a:r>
              <a:rPr lang="ar-SA" sz="1800" dirty="0" err="1" smtClean="0">
                <a:solidFill>
                  <a:schemeClr val="tx1"/>
                </a:solidFill>
              </a:rPr>
              <a:t>الرحمانية</a:t>
            </a:r>
            <a:r>
              <a:rPr lang="ar-SA" sz="1800" dirty="0" smtClean="0">
                <a:solidFill>
                  <a:schemeClr val="tx1"/>
                </a:solidFill>
              </a:rPr>
              <a:t> والذي كان له أثره في الحراك الثقافي والعلمي لكافة شرائح </a:t>
            </a:r>
            <a:r>
              <a:rPr lang="ar-SA" sz="1800" dirty="0" err="1" smtClean="0">
                <a:solidFill>
                  <a:schemeClr val="tx1"/>
                </a:solidFill>
              </a:rPr>
              <a:t>المجتمع </a:t>
            </a:r>
            <a:r>
              <a:rPr lang="ar-SA" sz="1800" dirty="0" smtClean="0">
                <a:solidFill>
                  <a:schemeClr val="tx1"/>
                </a:solidFill>
              </a:rPr>
              <a:t>، وقدمه  شكره وتقديره  للقائمين على الدار</a:t>
            </a:r>
            <a:endParaRPr lang="fr-FR" sz="1800" dirty="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4666</TotalTime>
  <Words>10</Words>
  <Application>Microsoft Office PowerPoint</Application>
  <PresentationFormat>Affichage à l'écran (4:3)</PresentationFormat>
  <Paragraphs>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cp:revision>
  <dcterms:created xsi:type="dcterms:W3CDTF">2015-09-14T06:44:19Z</dcterms:created>
  <dcterms:modified xsi:type="dcterms:W3CDTF">2015-09-19T16:56:25Z</dcterms:modified>
</cp:coreProperties>
</file>