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31D9-7412-4776-B5C1-FC024C134C4A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C24A-DE32-46C1-9696-C409A238A0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-27384"/>
            <a:ext cx="8229600" cy="57935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2400" b="1" dirty="0"/>
              <a:t>كلية العلوم والدراسات الإنسانية </a:t>
            </a:r>
            <a:r>
              <a:rPr lang="ar-SA" sz="2400" b="1" dirty="0" err="1"/>
              <a:t>بالغاط</a:t>
            </a:r>
            <a:r>
              <a:rPr lang="ar-SA" sz="2400" b="1" dirty="0"/>
              <a:t> تقيم لقاء عن الجمعيات العلمية بتعاون مع إدارة الجمعيات العلمية بوكالة الجامعة للدراسات العليا والبحث العلمي</a:t>
            </a:r>
            <a:endParaRPr lang="fr-FR" sz="2400" dirty="0"/>
          </a:p>
          <a:p>
            <a:pPr algn="ctr">
              <a:buNone/>
            </a:pPr>
            <a:endParaRPr lang="fr-FR" sz="2400" dirty="0"/>
          </a:p>
          <a:p>
            <a:pPr algn="ctr">
              <a:buNone/>
            </a:pPr>
            <a:r>
              <a:rPr lang="ar-SA" sz="2400" dirty="0"/>
              <a:t>بالتعاون مع وكالة الجامعة للدراسات العليا والبحث العلمي أقامت الكلية لقاء تعريفي عن إدارة الجمعيات العلمية، حيث قدم  د.مشعل بن خالد </a:t>
            </a:r>
            <a:r>
              <a:rPr lang="ar-SA" sz="2400" dirty="0" err="1"/>
              <a:t>الفنيسان</a:t>
            </a:r>
            <a:r>
              <a:rPr lang="ar-SA" sz="2400" dirty="0"/>
              <a:t> القائم بأعمال إدارة الجمعيات العلمية بوكالة الجامعة للدراسات العليا والبحث </a:t>
            </a:r>
            <a:r>
              <a:rPr lang="ar-SA" sz="2400" dirty="0" err="1"/>
              <a:t>العلمي.</a:t>
            </a:r>
            <a:r>
              <a:rPr lang="ar-SA" sz="2400" dirty="0"/>
              <a:t> عرضاً تناول التعريف برؤية ورسالة وأهداف إدارة الجمعيات،  كما تم خلال اللقاء التعريف  باللوائح والإجراءات الخاصة بالجمعيات العلمية</a:t>
            </a:r>
            <a:r>
              <a:rPr lang="fr-FR" sz="2400" dirty="0"/>
              <a:t>  .</a:t>
            </a:r>
          </a:p>
          <a:p>
            <a:pPr algn="ctr">
              <a:buNone/>
            </a:pPr>
            <a:r>
              <a:rPr lang="ar-SA" sz="2400" dirty="0"/>
              <a:t>وحضر اللقاء عدد من أعضاء هيئة </a:t>
            </a:r>
            <a:r>
              <a:rPr lang="ar-SA" sz="2400" dirty="0" err="1"/>
              <a:t>التدريس </a:t>
            </a:r>
            <a:r>
              <a:rPr lang="ar-SA" sz="2400" dirty="0"/>
              <a:t>، وفي نهاية اللقاء تمت الإجابة عن استفسارات أعضاء هيئة التدريس المتعلقة بهذا  الشأن</a:t>
            </a:r>
            <a:r>
              <a:rPr lang="fr-FR" sz="2400" dirty="0"/>
              <a:t>.</a:t>
            </a:r>
          </a:p>
          <a:p>
            <a:pPr algn="ctr">
              <a:buNone/>
            </a:pPr>
            <a:r>
              <a:rPr lang="ar-SA" sz="2400" dirty="0"/>
              <a:t>وفي ختام اللقاء تقدم سعادة وكيل الكلية للشؤون التعليمة د.عمر بن محمد العمر نيابة عن عميد الكلية </a:t>
            </a:r>
            <a:r>
              <a:rPr lang="ar-SA" sz="2400" dirty="0" err="1"/>
              <a:t>د.</a:t>
            </a:r>
            <a:r>
              <a:rPr lang="ar-SA" sz="2400" dirty="0"/>
              <a:t> خالد بن </a:t>
            </a:r>
            <a:r>
              <a:rPr lang="ar-SA" sz="2400" dirty="0" err="1"/>
              <a:t>عبدالله</a:t>
            </a:r>
            <a:r>
              <a:rPr lang="ar-SA" sz="2400" dirty="0"/>
              <a:t> الشافي بالشكر والتقدير لسعادة د.مشعل بن خالد </a:t>
            </a:r>
            <a:r>
              <a:rPr lang="ar-SA" sz="2400" dirty="0" err="1"/>
              <a:t>الفنيسان</a:t>
            </a:r>
            <a:r>
              <a:rPr lang="ar-SA" sz="2400" dirty="0"/>
              <a:t> على حضوره لهذا اللقاء و حرص إدارة الجمعيات العليمة على تعاون مع كليات الجامعة</a:t>
            </a:r>
            <a:r>
              <a:rPr lang="fr-FR" sz="2400" dirty="0"/>
              <a:t> .</a:t>
            </a:r>
          </a:p>
          <a:p>
            <a:pPr algn="ctr">
              <a:buNone/>
            </a:pPr>
            <a:r>
              <a:rPr lang="fr-FR" sz="2400" dirty="0"/>
              <a:t> </a:t>
            </a:r>
            <a:r>
              <a:rPr lang="ar-SA" sz="2400" dirty="0"/>
              <a:t>وتقديم بالغ الشكر والتقدير لسعادة وكيل الجامعة للدراسات العليا والبحث العلمي الأستاذ الدكتور محمد بن </a:t>
            </a:r>
            <a:r>
              <a:rPr lang="ar-SA" sz="2400" dirty="0" err="1"/>
              <a:t>عبدالله</a:t>
            </a:r>
            <a:r>
              <a:rPr lang="ar-SA" sz="2400" dirty="0"/>
              <a:t> </a:t>
            </a:r>
            <a:r>
              <a:rPr lang="ar-SA" sz="2400" dirty="0" err="1"/>
              <a:t>الشايع</a:t>
            </a:r>
            <a:r>
              <a:rPr lang="ar-SA" sz="2400" dirty="0"/>
              <a:t> على جهوده وتوجيهاته للإدارات التابعة للوكالة بالتواصل مع الكليات في كل ما من شأنه خدمة العمل الأكاديمي والعلمي والبحث</a:t>
            </a:r>
            <a:endParaRPr lang="fr-FR" sz="2400" dirty="0"/>
          </a:p>
          <a:p>
            <a:pPr algn="ctr"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2015-10-14T22:14:31Z</dcterms:created>
  <dcterms:modified xsi:type="dcterms:W3CDTF">2015-10-14T22:15:53Z</dcterms:modified>
</cp:coreProperties>
</file>