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-27384"/>
            <a:ext cx="8229600" cy="5793507"/>
          </a:xfrm>
        </p:spPr>
        <p:txBody>
          <a:bodyPr>
            <a:noAutofit/>
          </a:bodyPr>
          <a:lstStyle/>
          <a:p>
            <a:pPr algn="ctr"/>
            <a:r>
              <a:rPr lang="ar-SA" sz="2400" b="1" dirty="0"/>
              <a:t>كلية العلوم والدراسات الإنسانية </a:t>
            </a:r>
            <a:r>
              <a:rPr lang="ar-SA" sz="2400" b="1" dirty="0" err="1"/>
              <a:t>بالغاط</a:t>
            </a:r>
            <a:r>
              <a:rPr lang="ar-SA" sz="2400" b="1" dirty="0"/>
              <a:t> تستقبل وفد من عمادة التعليم الإلكتروني والتعلم عن بعد</a:t>
            </a:r>
            <a:endParaRPr lang="fr-FR" sz="2400" dirty="0"/>
          </a:p>
          <a:p>
            <a:pPr algn="ctr">
              <a:buNone/>
            </a:pPr>
            <a:r>
              <a:rPr lang="fr-FR" sz="2400" dirty="0"/>
              <a:t> </a:t>
            </a:r>
          </a:p>
          <a:p>
            <a:pPr algn="ctr">
              <a:buNone/>
            </a:pPr>
            <a:r>
              <a:rPr lang="ar-SA" sz="2400" dirty="0"/>
              <a:t>استقبل سعادة عميد كلية العلوم والدراسات الإنسانية </a:t>
            </a:r>
            <a:r>
              <a:rPr lang="ar-SA" sz="2400" dirty="0" err="1"/>
              <a:t>بالغاط</a:t>
            </a:r>
            <a:r>
              <a:rPr lang="ar-SA" sz="2400" dirty="0"/>
              <a:t> </a:t>
            </a:r>
            <a:r>
              <a:rPr lang="ar-SA" sz="2400" dirty="0" err="1"/>
              <a:t>د .</a:t>
            </a:r>
            <a:r>
              <a:rPr lang="ar-SA" sz="2400" dirty="0"/>
              <a:t> خالد بن </a:t>
            </a:r>
            <a:r>
              <a:rPr lang="ar-SA" sz="2400" dirty="0" err="1"/>
              <a:t>عبدالله</a:t>
            </a:r>
            <a:r>
              <a:rPr lang="ar-SA" sz="2400" dirty="0"/>
              <a:t> الشافي يوم الاثنين الموافق 29/12/</a:t>
            </a:r>
            <a:r>
              <a:rPr lang="ar-SA" sz="2400" dirty="0" err="1"/>
              <a:t>1436هـ</a:t>
            </a:r>
            <a:r>
              <a:rPr lang="ar-SA" sz="2400" dirty="0"/>
              <a:t> سعادة وكيل عمادة التعليم الالكتروني والتعلم عن بعد د.خالد بن ناشي </a:t>
            </a:r>
            <a:r>
              <a:rPr lang="ar-SA" sz="2400" dirty="0" err="1"/>
              <a:t>المضيبري</a:t>
            </a:r>
            <a:r>
              <a:rPr lang="ar-SA" sz="2400" dirty="0"/>
              <a:t> والوفد المرافق له</a:t>
            </a:r>
            <a:r>
              <a:rPr lang="fr-FR" sz="2400" dirty="0"/>
              <a:t>.</a:t>
            </a:r>
          </a:p>
          <a:p>
            <a:pPr algn="ctr">
              <a:buNone/>
            </a:pPr>
            <a:r>
              <a:rPr lang="ar-SA" sz="2400" dirty="0"/>
              <a:t>وحضر اللقاء سعادة الدكتور عمر العمر وكيل الكلية للشؤون </a:t>
            </a:r>
            <a:r>
              <a:rPr lang="ar-SA" sz="2400" dirty="0" err="1"/>
              <a:t>التعليمية </a:t>
            </a:r>
            <a:r>
              <a:rPr lang="ar-SA" sz="2400" dirty="0"/>
              <a:t>، والمشرف على وحدة تقنيات التعليم الأستاذ حسان حمودة</a:t>
            </a:r>
            <a:r>
              <a:rPr lang="fr-FR" sz="2400" dirty="0"/>
              <a:t> .</a:t>
            </a:r>
          </a:p>
          <a:p>
            <a:pPr algn="ctr">
              <a:buNone/>
            </a:pPr>
            <a:r>
              <a:rPr lang="ar-SA" sz="2400" dirty="0"/>
              <a:t>وتم خلال الزيارة تقديم عرض عن البرامج التي تنفذها عمادة التعليم الالكتروني والتعليم عن بعد</a:t>
            </a:r>
            <a:r>
              <a:rPr lang="fr-FR" sz="2400" dirty="0"/>
              <a:t> .</a:t>
            </a:r>
          </a:p>
          <a:p>
            <a:pPr algn="ctr">
              <a:buNone/>
            </a:pPr>
            <a:r>
              <a:rPr lang="ar-SA" sz="2400" dirty="0"/>
              <a:t>كما تم استعراض نظام إدارة التعلم</a:t>
            </a:r>
            <a:r>
              <a:rPr lang="fr-FR" sz="2400" dirty="0"/>
              <a:t> d2l </a:t>
            </a:r>
            <a:r>
              <a:rPr lang="ar-SA" sz="2400" dirty="0"/>
              <a:t>وشرح لمهام و مميزات النظام و مناقشة سبل </a:t>
            </a:r>
            <a:r>
              <a:rPr lang="ar-SA" sz="2400" dirty="0" err="1"/>
              <a:t>التفعيل</a:t>
            </a:r>
            <a:r>
              <a:rPr lang="ar-SA" sz="2400" dirty="0"/>
              <a:t> الأمثل للنظام</a:t>
            </a:r>
            <a:endParaRPr lang="fr-FR" sz="2400" dirty="0"/>
          </a:p>
          <a:p>
            <a:pPr algn="ctr">
              <a:buNone/>
            </a:pPr>
            <a:r>
              <a:rPr lang="ar-SA" sz="2400" dirty="0"/>
              <a:t>وفي ختام اللقاء تقدم سعادة عميد الكلية </a:t>
            </a:r>
            <a:r>
              <a:rPr lang="ar-SA" sz="2400" dirty="0" err="1"/>
              <a:t>د.</a:t>
            </a:r>
            <a:r>
              <a:rPr lang="ar-SA" sz="2400" dirty="0"/>
              <a:t> خالد بن </a:t>
            </a:r>
            <a:r>
              <a:rPr lang="ar-SA" sz="2400" dirty="0" err="1"/>
              <a:t>عبدالله</a:t>
            </a:r>
            <a:r>
              <a:rPr lang="ar-SA" sz="2400" dirty="0"/>
              <a:t> الشافي بالشكر والتقدير لسعادة </a:t>
            </a:r>
            <a:r>
              <a:rPr lang="ar-SA" sz="2400" dirty="0" err="1"/>
              <a:t>د.</a:t>
            </a:r>
            <a:r>
              <a:rPr lang="ar-SA" sz="2400" dirty="0"/>
              <a:t> خالد بن ناشي </a:t>
            </a:r>
            <a:r>
              <a:rPr lang="ar-SA" sz="2400" dirty="0" err="1"/>
              <a:t>المضيبري</a:t>
            </a:r>
            <a:r>
              <a:rPr lang="ar-SA" sz="2400" dirty="0"/>
              <a:t> والوفد المرافق له على زيارتهم للكلية والذي يعكس حرص واهتمام العمادة على التعاون مع الكليات للوصول إلى أعلى درجات الإتقان في </a:t>
            </a:r>
            <a:r>
              <a:rPr lang="ar-SA" sz="2400" dirty="0" err="1"/>
              <a:t>تفعيل</a:t>
            </a:r>
            <a:r>
              <a:rPr lang="ar-SA" sz="2400" dirty="0"/>
              <a:t> الأنظمة التي تنفذها الجامعة سعياً لتحقيق تطلعات معالي مدير الجامعة د.خالد بن سعد المقرن</a:t>
            </a:r>
            <a:endParaRPr lang="fr-FR" sz="2400" dirty="0"/>
          </a:p>
          <a:p>
            <a:pPr algn="ctr"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</cp:revision>
  <dcterms:created xsi:type="dcterms:W3CDTF">2015-10-14T22:14:31Z</dcterms:created>
  <dcterms:modified xsi:type="dcterms:W3CDTF">2015-10-14T22:45:08Z</dcterms:modified>
</cp:coreProperties>
</file>