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85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4FB9-2D3D-4F1B-9590-A7D3328B62F1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18C8-B0EA-4F2F-A721-C622EF49F3F8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4FB9-2D3D-4F1B-9590-A7D3328B62F1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18C8-B0EA-4F2F-A721-C622EF49F3F8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4FB9-2D3D-4F1B-9590-A7D3328B62F1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18C8-B0EA-4F2F-A721-C622EF49F3F8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4FB9-2D3D-4F1B-9590-A7D3328B62F1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18C8-B0EA-4F2F-A721-C622EF49F3F8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4FB9-2D3D-4F1B-9590-A7D3328B62F1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18C8-B0EA-4F2F-A721-C622EF49F3F8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4FB9-2D3D-4F1B-9590-A7D3328B62F1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18C8-B0EA-4F2F-A721-C622EF49F3F8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4FB9-2D3D-4F1B-9590-A7D3328B62F1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18C8-B0EA-4F2F-A721-C622EF49F3F8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4FB9-2D3D-4F1B-9590-A7D3328B62F1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18C8-B0EA-4F2F-A721-C622EF49F3F8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4FB9-2D3D-4F1B-9590-A7D3328B62F1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18C8-B0EA-4F2F-A721-C622EF49F3F8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4FB9-2D3D-4F1B-9590-A7D3328B62F1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18C8-B0EA-4F2F-A721-C622EF49F3F8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4FB9-2D3D-4F1B-9590-A7D3328B62F1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18C8-B0EA-4F2F-A721-C622EF49F3F8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4FB9-2D3D-4F1B-9590-A7D3328B62F1}" type="datetimeFigureOut">
              <a:rPr lang="ar-SA" smtClean="0"/>
              <a:pPr/>
              <a:t>08/01/1437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A18C8-B0EA-4F2F-A721-C622EF49F3F8}" type="slidenum">
              <a:rPr lang="ar-SA" smtClean="0"/>
              <a:pPr/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8215370" cy="3781436"/>
          </a:xfrm>
        </p:spPr>
        <p:txBody>
          <a:bodyPr>
            <a:noAutofit/>
          </a:bodyPr>
          <a:lstStyle/>
          <a:p>
            <a:r>
              <a:rPr lang="ar-SA" sz="2800" b="1" u="sng" dirty="0" smtClean="0">
                <a:solidFill>
                  <a:schemeClr val="tx1"/>
                </a:solidFill>
              </a:rPr>
              <a:t>الكلية في خدمة حجاج بيت الله</a:t>
            </a:r>
            <a:endParaRPr lang="fr-FR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ar-SA" sz="2800" dirty="0" smtClean="0">
                <a:solidFill>
                  <a:schemeClr val="tx1"/>
                </a:solidFill>
              </a:rPr>
              <a:t>بتوجيه من سعادة عميد الكلية  </a:t>
            </a:r>
            <a:r>
              <a:rPr lang="ar-SA" sz="2800" dirty="0" err="1" smtClean="0">
                <a:solidFill>
                  <a:schemeClr val="tx1"/>
                </a:solidFill>
              </a:rPr>
              <a:t>د.</a:t>
            </a:r>
            <a:r>
              <a:rPr lang="ar-SA" sz="2800" dirty="0" smtClean="0">
                <a:solidFill>
                  <a:schemeClr val="tx1"/>
                </a:solidFill>
              </a:rPr>
              <a:t> خالد بن عبد الله الشافي، ومتابعة وكيل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ar-SA" sz="2800" dirty="0" smtClean="0">
                <a:solidFill>
                  <a:schemeClr val="tx1"/>
                </a:solidFill>
              </a:rPr>
              <a:t>الكلية لشؤون الطلاب الاستاذ/ عبد الله بن عبد الرحمن </a:t>
            </a:r>
            <a:r>
              <a:rPr lang="ar-SA" sz="2800" dirty="0" err="1" smtClean="0">
                <a:solidFill>
                  <a:schemeClr val="tx1"/>
                </a:solidFill>
              </a:rPr>
              <a:t>اللويحق</a:t>
            </a:r>
            <a:r>
              <a:rPr lang="ar-SA" sz="2800" dirty="0" smtClean="0">
                <a:solidFill>
                  <a:schemeClr val="tx1"/>
                </a:solidFill>
              </a:rPr>
              <a:t> ، شاركت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ar-SA" sz="2800" dirty="0" smtClean="0">
                <a:solidFill>
                  <a:schemeClr val="tx1"/>
                </a:solidFill>
              </a:rPr>
              <a:t>وحدة الأنشطة الطلابية في كلية العلوم والدراسات الإنسانية </a:t>
            </a:r>
            <a:r>
              <a:rPr lang="ar-SA" sz="2800" dirty="0" err="1" smtClean="0">
                <a:solidFill>
                  <a:schemeClr val="tx1"/>
                </a:solidFill>
              </a:rPr>
              <a:t>بالغاط</a:t>
            </a:r>
            <a:r>
              <a:rPr lang="ar-SA" sz="2800" dirty="0" smtClean="0">
                <a:solidFill>
                  <a:schemeClr val="tx1"/>
                </a:solidFill>
              </a:rPr>
              <a:t> في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ar-SA" sz="2800" dirty="0" smtClean="0">
                <a:solidFill>
                  <a:schemeClr val="tx1"/>
                </a:solidFill>
              </a:rPr>
              <a:t>جوالة الحج  لخدمة ضيوف الرحمن في موسم الحج لعام </a:t>
            </a:r>
            <a:r>
              <a:rPr lang="ar-SA" sz="2800" dirty="0" err="1" smtClean="0">
                <a:solidFill>
                  <a:schemeClr val="tx1"/>
                </a:solidFill>
              </a:rPr>
              <a:t>1436هـ</a:t>
            </a:r>
            <a:r>
              <a:rPr lang="ar-SA" sz="2800" dirty="0" smtClean="0">
                <a:solidFill>
                  <a:schemeClr val="tx1"/>
                </a:solidFill>
              </a:rPr>
              <a:t> ، حيث مثل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ar-SA" sz="2800" dirty="0" smtClean="0">
                <a:solidFill>
                  <a:schemeClr val="tx1"/>
                </a:solidFill>
              </a:rPr>
              <a:t>الوحدة الطالب/ </a:t>
            </a:r>
            <a:r>
              <a:rPr lang="ar-SA" sz="2800" dirty="0" err="1" smtClean="0">
                <a:solidFill>
                  <a:schemeClr val="tx1"/>
                </a:solidFill>
              </a:rPr>
              <a:t>عبدالله</a:t>
            </a:r>
            <a:r>
              <a:rPr lang="ar-SA" sz="2800" dirty="0" smtClean="0">
                <a:solidFill>
                  <a:schemeClr val="tx1"/>
                </a:solidFill>
              </a:rPr>
              <a:t> بن عمر رمضان </a:t>
            </a:r>
            <a:r>
              <a:rPr lang="ar-SA" sz="2800" dirty="0" err="1" smtClean="0">
                <a:solidFill>
                  <a:schemeClr val="tx1"/>
                </a:solidFill>
              </a:rPr>
              <a:t>العنزي</a:t>
            </a:r>
            <a:r>
              <a:rPr lang="ar-SA" sz="2800" dirty="0" smtClean="0">
                <a:solidFill>
                  <a:schemeClr val="tx1"/>
                </a:solidFill>
              </a:rPr>
              <a:t>، والجدير بالذكر أنه كان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ar-SA" sz="2800" dirty="0" err="1" smtClean="0">
                <a:solidFill>
                  <a:schemeClr val="tx1"/>
                </a:solidFill>
              </a:rPr>
              <a:t>المسؤول</a:t>
            </a:r>
            <a:r>
              <a:rPr lang="ar-SA" sz="2800" dirty="0" smtClean="0">
                <a:solidFill>
                  <a:schemeClr val="tx1"/>
                </a:solidFill>
              </a:rPr>
              <a:t> عن جهاز تحديد </a:t>
            </a:r>
            <a:r>
              <a:rPr lang="ar-SA" sz="2800" dirty="0" err="1" smtClean="0">
                <a:solidFill>
                  <a:schemeClr val="tx1"/>
                </a:solidFill>
              </a:rPr>
              <a:t>المواقع.</a:t>
            </a:r>
            <a:r>
              <a:rPr lang="ar-SA" sz="2800" dirty="0" smtClean="0">
                <a:solidFill>
                  <a:schemeClr val="tx1"/>
                </a:solidFill>
              </a:rPr>
              <a:t> حيث استطاعت الجوالة تقديم الخدمة لأكثر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ar-SA" sz="2800" dirty="0" smtClean="0">
                <a:solidFill>
                  <a:schemeClr val="tx1"/>
                </a:solidFill>
              </a:rPr>
              <a:t>من 20000 حاج تضمنت إيصالهم  وإرشادهم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ar-SA" sz="2800" dirty="0" smtClean="0">
                <a:solidFill>
                  <a:schemeClr val="tx1"/>
                </a:solidFill>
              </a:rPr>
              <a:t>هذا وقد نوه سعادة عميد الكلية </a:t>
            </a:r>
            <a:r>
              <a:rPr lang="ar-SA" sz="2800" dirty="0" err="1" smtClean="0">
                <a:solidFill>
                  <a:schemeClr val="tx1"/>
                </a:solidFill>
              </a:rPr>
              <a:t>الدكتور </a:t>
            </a:r>
            <a:r>
              <a:rPr lang="ar-SA" sz="2800" dirty="0" smtClean="0">
                <a:solidFill>
                  <a:schemeClr val="tx1"/>
                </a:solidFill>
              </a:rPr>
              <a:t>: خالد بن </a:t>
            </a:r>
            <a:r>
              <a:rPr lang="ar-SA" sz="2800" dirty="0" err="1" smtClean="0">
                <a:solidFill>
                  <a:schemeClr val="tx1"/>
                </a:solidFill>
              </a:rPr>
              <a:t>عبدالله</a:t>
            </a:r>
            <a:r>
              <a:rPr lang="ar-SA" sz="2800" dirty="0" smtClean="0">
                <a:solidFill>
                  <a:schemeClr val="tx1"/>
                </a:solidFill>
              </a:rPr>
              <a:t> الشافي بهذه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ar-SA" sz="2800" dirty="0" smtClean="0">
                <a:solidFill>
                  <a:schemeClr val="tx1"/>
                </a:solidFill>
              </a:rPr>
              <a:t>المشاركة المتميزة وقدم شكره وتقديره لجميع المشاركين على جهودهم الرائعة.</a:t>
            </a:r>
            <a:endParaRPr lang="fr-FR" sz="2800" dirty="0" smtClean="0">
              <a:solidFill>
                <a:schemeClr val="tx1"/>
              </a:solidFill>
            </a:endParaRPr>
          </a:p>
          <a:p>
            <a:endParaRPr lang="ar-SA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alrc</dc:creator>
  <cp:lastModifiedBy>pc</cp:lastModifiedBy>
  <cp:revision>3</cp:revision>
  <dcterms:created xsi:type="dcterms:W3CDTF">2014-10-10T20:49:25Z</dcterms:created>
  <dcterms:modified xsi:type="dcterms:W3CDTF">2015-10-21T07:27:34Z</dcterms:modified>
</cp:coreProperties>
</file>