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858"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74FB9-2D3D-4F1B-9590-A7D3328B62F1}" type="datetimeFigureOut">
              <a:rPr lang="ar-SA" smtClean="0"/>
              <a:pPr/>
              <a:t>09/01/1437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96A18C8-B0EA-4F2F-A721-C622EF49F3F8}"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C74FB9-2D3D-4F1B-9590-A7D3328B62F1}" type="datetimeFigureOut">
              <a:rPr lang="ar-SA" smtClean="0"/>
              <a:pPr/>
              <a:t>09/01/1437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6A18C8-B0EA-4F2F-A721-C622EF49F3F8}"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16632"/>
            <a:ext cx="8215370" cy="3781436"/>
          </a:xfrm>
        </p:spPr>
        <p:txBody>
          <a:bodyPr>
            <a:noAutofit/>
          </a:bodyPr>
          <a:lstStyle/>
          <a:p>
            <a:r>
              <a:rPr lang="ar-SA" sz="2400" dirty="0" smtClean="0">
                <a:solidFill>
                  <a:schemeClr val="tx1"/>
                </a:solidFill>
              </a:rPr>
              <a:t>في ظل برنامج التوأمة التطويريه للكليات والذي يهدف إلى التعاون الأكاديمي بين الكليات </a:t>
            </a:r>
            <a:r>
              <a:rPr lang="ar-SA" sz="2400" dirty="0" err="1" smtClean="0">
                <a:solidFill>
                  <a:schemeClr val="tx1"/>
                </a:solidFill>
              </a:rPr>
              <a:t>والإستفادة</a:t>
            </a:r>
            <a:r>
              <a:rPr lang="ar-SA" sz="2400" dirty="0" smtClean="0">
                <a:solidFill>
                  <a:schemeClr val="tx1"/>
                </a:solidFill>
              </a:rPr>
              <a:t> من الخبرات المتبادلة فيما بينها من أجل تطوير العمل وتحقيق أعلى درجات الجودة تم عقد اللقاء الأول لهذا البرنامج بين كليتي العلوم والدراسات الإنسانية </a:t>
            </a:r>
            <a:r>
              <a:rPr lang="ar-SA" sz="2400" dirty="0" err="1" smtClean="0">
                <a:solidFill>
                  <a:schemeClr val="tx1"/>
                </a:solidFill>
              </a:rPr>
              <a:t>بالغاط</a:t>
            </a:r>
            <a:r>
              <a:rPr lang="ar-SA" sz="2400" dirty="0" smtClean="0">
                <a:solidFill>
                  <a:schemeClr val="tx1"/>
                </a:solidFill>
              </a:rPr>
              <a:t> وكليه التربيه </a:t>
            </a:r>
            <a:r>
              <a:rPr lang="ar-SA" sz="2400" dirty="0" err="1" smtClean="0">
                <a:solidFill>
                  <a:schemeClr val="tx1"/>
                </a:solidFill>
              </a:rPr>
              <a:t>بالزلفي</a:t>
            </a:r>
            <a:r>
              <a:rPr lang="ar-SA" sz="2400" dirty="0" smtClean="0">
                <a:solidFill>
                  <a:schemeClr val="tx1"/>
                </a:solidFill>
              </a:rPr>
              <a:t> اليوم الثلاثاء 7 محرم 1437</a:t>
            </a:r>
            <a:r>
              <a:rPr lang="fr-FR" sz="2400" dirty="0" smtClean="0">
                <a:solidFill>
                  <a:schemeClr val="tx1"/>
                </a:solidFill>
              </a:rPr>
              <a:t>...</a:t>
            </a:r>
            <a:br>
              <a:rPr lang="fr-FR" sz="2400" dirty="0" smtClean="0">
                <a:solidFill>
                  <a:schemeClr val="tx1"/>
                </a:solidFill>
              </a:rPr>
            </a:br>
            <a:r>
              <a:rPr lang="ar-SA" sz="2400" dirty="0" smtClean="0">
                <a:solidFill>
                  <a:schemeClr val="tx1"/>
                </a:solidFill>
              </a:rPr>
              <a:t>حيث بدأ اللقاء بالترحيب من قِبل عميد كليه </a:t>
            </a:r>
            <a:r>
              <a:rPr lang="ar-SA" sz="2400" dirty="0" err="1" smtClean="0">
                <a:solidFill>
                  <a:schemeClr val="tx1"/>
                </a:solidFill>
              </a:rPr>
              <a:t>الزلفي</a:t>
            </a:r>
            <a:r>
              <a:rPr lang="ar-SA" sz="2400" dirty="0" smtClean="0">
                <a:solidFill>
                  <a:schemeClr val="tx1"/>
                </a:solidFill>
              </a:rPr>
              <a:t> د.راشد </a:t>
            </a:r>
            <a:r>
              <a:rPr lang="ar-SA" sz="2400" dirty="0" err="1" smtClean="0">
                <a:solidFill>
                  <a:schemeClr val="tx1"/>
                </a:solidFill>
              </a:rPr>
              <a:t>الثنيان</a:t>
            </a:r>
            <a:r>
              <a:rPr lang="ar-SA" sz="2400" dirty="0" smtClean="0">
                <a:solidFill>
                  <a:schemeClr val="tx1"/>
                </a:solidFill>
              </a:rPr>
              <a:t> بعد ذلك بدأ اجتماع ممثلي بعض الوحدات من جانب الكليتين ومن خلاله  تم استعراض مفهوم التوأمة وأهدافها من قِبل وكيل كلية التربية الشؤون التعليمية</a:t>
            </a:r>
            <a:r>
              <a:rPr lang="fr-FR" sz="2400" dirty="0" smtClean="0">
                <a:solidFill>
                  <a:schemeClr val="tx1"/>
                </a:solidFill>
              </a:rPr>
              <a:t> </a:t>
            </a:r>
            <a:br>
              <a:rPr lang="fr-FR" sz="2400" dirty="0" smtClean="0">
                <a:solidFill>
                  <a:schemeClr val="tx1"/>
                </a:solidFill>
              </a:rPr>
            </a:br>
            <a:r>
              <a:rPr lang="ar-SA" sz="2400" dirty="0" err="1" smtClean="0">
                <a:solidFill>
                  <a:schemeClr val="tx1"/>
                </a:solidFill>
              </a:rPr>
              <a:t>د.</a:t>
            </a:r>
            <a:r>
              <a:rPr lang="ar-SA" sz="2400" dirty="0" smtClean="0">
                <a:solidFill>
                  <a:schemeClr val="tx1"/>
                </a:solidFill>
              </a:rPr>
              <a:t> ظافر القرني تلى ذلك استعراض وكيل كلية العلوم والدراسات الانسانية </a:t>
            </a:r>
            <a:r>
              <a:rPr lang="ar-SA" sz="2400" dirty="0" err="1" smtClean="0">
                <a:solidFill>
                  <a:schemeClr val="tx1"/>
                </a:solidFill>
              </a:rPr>
              <a:t>بالغاط</a:t>
            </a:r>
            <a:r>
              <a:rPr lang="ar-SA" sz="2400" dirty="0" smtClean="0">
                <a:solidFill>
                  <a:schemeClr val="tx1"/>
                </a:solidFill>
              </a:rPr>
              <a:t> اهم انجازات الكلية في المجتمع المحلي والتنمية المعرفية وأعقبه ممثلي وحدات القياس والتقويم والتميز في التعليم والتعلم وتقنيات التعليم ووحدة التخطيط والتطوير في بيان أهم إنجازات الوحدات وجوانب تميزها ثم مناقشه إليه العمل في البرنامج واختيار منسقى البرنامج وجدول اللقاءات </a:t>
            </a:r>
            <a:r>
              <a:rPr lang="ar-SA" sz="2400" dirty="0" err="1" smtClean="0">
                <a:solidFill>
                  <a:schemeClr val="tx1"/>
                </a:solidFill>
              </a:rPr>
              <a:t>القادمه</a:t>
            </a:r>
            <a:r>
              <a:rPr lang="ar-SA" sz="2400" dirty="0" smtClean="0">
                <a:solidFill>
                  <a:schemeClr val="tx1"/>
                </a:solidFill>
              </a:rPr>
              <a:t> </a:t>
            </a:r>
            <a:r>
              <a:rPr lang="ar-SA" sz="2400" dirty="0" err="1" smtClean="0">
                <a:solidFill>
                  <a:schemeClr val="tx1"/>
                </a:solidFill>
              </a:rPr>
              <a:t>وآليه</a:t>
            </a:r>
            <a:r>
              <a:rPr lang="ar-SA" sz="2400" dirty="0" smtClean="0">
                <a:solidFill>
                  <a:schemeClr val="tx1"/>
                </a:solidFill>
              </a:rPr>
              <a:t> العمل والبرامج المشتركة بين الكليتين وفي </a:t>
            </a:r>
            <a:r>
              <a:rPr lang="ar-SA" sz="2400" dirty="0" err="1" smtClean="0">
                <a:solidFill>
                  <a:schemeClr val="tx1"/>
                </a:solidFill>
              </a:rPr>
              <a:t>نهايه</a:t>
            </a:r>
            <a:r>
              <a:rPr lang="ar-SA" sz="2400" dirty="0" smtClean="0">
                <a:solidFill>
                  <a:schemeClr val="tx1"/>
                </a:solidFill>
              </a:rPr>
              <a:t> اللقاء تم الاتفاق على بعض التوصيات ومن </a:t>
            </a:r>
            <a:r>
              <a:rPr lang="ar-SA" sz="2400" dirty="0" err="1" smtClean="0">
                <a:solidFill>
                  <a:schemeClr val="tx1"/>
                </a:solidFill>
              </a:rPr>
              <a:t>أهمها </a:t>
            </a:r>
            <a:r>
              <a:rPr lang="ar-SA" sz="2400" dirty="0" smtClean="0">
                <a:solidFill>
                  <a:schemeClr val="tx1"/>
                </a:solidFill>
              </a:rPr>
              <a:t>: أن تكون اللقاءات </a:t>
            </a:r>
            <a:r>
              <a:rPr lang="ar-SA" sz="2400" dirty="0" err="1" smtClean="0">
                <a:solidFill>
                  <a:schemeClr val="tx1"/>
                </a:solidFill>
              </a:rPr>
              <a:t>القادمه</a:t>
            </a:r>
            <a:r>
              <a:rPr lang="ar-SA" sz="2400" dirty="0" smtClean="0">
                <a:solidFill>
                  <a:schemeClr val="tx1"/>
                </a:solidFill>
              </a:rPr>
              <a:t> لكل وكالة على </a:t>
            </a:r>
            <a:r>
              <a:rPr lang="ar-SA" sz="2400" dirty="0" err="1" smtClean="0">
                <a:solidFill>
                  <a:schemeClr val="tx1"/>
                </a:solidFill>
              </a:rPr>
              <a:t>حدة</a:t>
            </a:r>
            <a:r>
              <a:rPr lang="ar-SA" sz="2400" dirty="0" smtClean="0">
                <a:solidFill>
                  <a:schemeClr val="tx1"/>
                </a:solidFill>
              </a:rPr>
              <a:t> حتى تتم </a:t>
            </a:r>
            <a:r>
              <a:rPr lang="ar-SA" sz="2400" dirty="0" err="1" smtClean="0">
                <a:solidFill>
                  <a:schemeClr val="tx1"/>
                </a:solidFill>
              </a:rPr>
              <a:t>الإستفادة</a:t>
            </a:r>
            <a:r>
              <a:rPr lang="ar-SA" sz="2400" dirty="0" smtClean="0">
                <a:solidFill>
                  <a:schemeClr val="tx1"/>
                </a:solidFill>
              </a:rPr>
              <a:t> بأكبر قدر ممكن من البرنامج</a:t>
            </a:r>
            <a:r>
              <a:rPr lang="fr-FR" sz="2400" dirty="0" smtClean="0">
                <a:solidFill>
                  <a:schemeClr val="tx1"/>
                </a:solidFill>
              </a:rPr>
              <a:t>.</a:t>
            </a:r>
          </a:p>
          <a:p>
            <a:r>
              <a:rPr lang="ar-SA" sz="2400" dirty="0" smtClean="0">
                <a:solidFill>
                  <a:schemeClr val="tx1"/>
                </a:solidFill>
              </a:rPr>
              <a:t>هذا ومثل كليه العلوم والدراسات الإنسانية </a:t>
            </a:r>
            <a:r>
              <a:rPr lang="ar-SA" sz="2400" dirty="0" err="1" smtClean="0">
                <a:solidFill>
                  <a:schemeClr val="tx1"/>
                </a:solidFill>
              </a:rPr>
              <a:t>بالغاط</a:t>
            </a:r>
            <a:r>
              <a:rPr lang="ar-SA" sz="2400" dirty="0" smtClean="0">
                <a:solidFill>
                  <a:schemeClr val="tx1"/>
                </a:solidFill>
              </a:rPr>
              <a:t> وكيل </a:t>
            </a:r>
            <a:r>
              <a:rPr lang="ar-SA" sz="2400" dirty="0" err="1" smtClean="0">
                <a:solidFill>
                  <a:schemeClr val="tx1"/>
                </a:solidFill>
              </a:rPr>
              <a:t>الكليه</a:t>
            </a:r>
            <a:r>
              <a:rPr lang="ar-SA" sz="2400" dirty="0" smtClean="0">
                <a:solidFill>
                  <a:schemeClr val="tx1"/>
                </a:solidFill>
              </a:rPr>
              <a:t> للشؤون التعليمية الدكتور عمر العمر ومشرف وحده التميز في التعليم والتعلم أ.</a:t>
            </a:r>
            <a:r>
              <a:rPr lang="ar-SA" sz="2400" dirty="0" err="1" smtClean="0">
                <a:solidFill>
                  <a:schemeClr val="tx1"/>
                </a:solidFill>
              </a:rPr>
              <a:t>عبدالله</a:t>
            </a:r>
            <a:r>
              <a:rPr lang="ar-SA" sz="2400" dirty="0" smtClean="0">
                <a:solidFill>
                  <a:schemeClr val="tx1"/>
                </a:solidFill>
              </a:rPr>
              <a:t> </a:t>
            </a:r>
            <a:r>
              <a:rPr lang="ar-SA" sz="2400" dirty="0" err="1" smtClean="0">
                <a:solidFill>
                  <a:schemeClr val="tx1"/>
                </a:solidFill>
              </a:rPr>
              <a:t>السعدون</a:t>
            </a:r>
            <a:r>
              <a:rPr lang="ar-SA" sz="2400" dirty="0" smtClean="0">
                <a:solidFill>
                  <a:schemeClr val="tx1"/>
                </a:solidFill>
              </a:rPr>
              <a:t> ومشرف وحده القياس والتقويم د.توفيق المصري ومشرف وحده الخطط والبرامج د.وليد </a:t>
            </a:r>
            <a:r>
              <a:rPr lang="ar-SA" sz="2400" dirty="0" err="1" smtClean="0">
                <a:solidFill>
                  <a:schemeClr val="tx1"/>
                </a:solidFill>
              </a:rPr>
              <a:t>قويدر</a:t>
            </a:r>
            <a:r>
              <a:rPr lang="ar-SA" sz="2400" dirty="0" smtClean="0">
                <a:solidFill>
                  <a:schemeClr val="tx1"/>
                </a:solidFill>
              </a:rPr>
              <a:t> ومشرف وحده تقنيات التعليم أ.حسان حمودة</a:t>
            </a:r>
            <a:r>
              <a:rPr lang="fr-FR" sz="2400" dirty="0" smtClean="0">
                <a:solidFill>
                  <a:schemeClr val="tx1"/>
                </a:solidFill>
              </a:rPr>
              <a:t>.</a:t>
            </a:r>
          </a:p>
          <a:p>
            <a:endParaRPr lang="ar-SA" sz="24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48</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alrc</dc:creator>
  <cp:lastModifiedBy>pc</cp:lastModifiedBy>
  <cp:revision>4</cp:revision>
  <dcterms:created xsi:type="dcterms:W3CDTF">2014-10-10T20:49:25Z</dcterms:created>
  <dcterms:modified xsi:type="dcterms:W3CDTF">2015-10-22T04:50:59Z</dcterms:modified>
</cp:coreProperties>
</file>