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6280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7979" y="1651253"/>
            <a:ext cx="6961505" cy="0"/>
          </a:xfrm>
          <a:custGeom>
            <a:avLst/>
            <a:gdLst/>
            <a:ahLst/>
            <a:cxnLst/>
            <a:rect l="l" t="t" r="r" b="b"/>
            <a:pathLst>
              <a:path w="6961505">
                <a:moveTo>
                  <a:pt x="0" y="0"/>
                </a:moveTo>
                <a:lnTo>
                  <a:pt x="6961500" y="0"/>
                </a:lnTo>
              </a:path>
            </a:pathLst>
          </a:custGeom>
          <a:ln w="3936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7504" y="344423"/>
            <a:ext cx="0" cy="1306830"/>
          </a:xfrm>
          <a:custGeom>
            <a:avLst/>
            <a:gdLst/>
            <a:ahLst/>
            <a:cxnLst/>
            <a:rect l="l" t="t" r="r" b="b"/>
            <a:pathLst>
              <a:path h="1306830">
                <a:moveTo>
                  <a:pt x="0" y="0"/>
                </a:moveTo>
                <a:lnTo>
                  <a:pt x="0" y="1306829"/>
                </a:lnTo>
              </a:path>
            </a:pathLst>
          </a:custGeom>
          <a:ln w="2031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253607" y="324738"/>
            <a:ext cx="0" cy="39370"/>
          </a:xfrm>
          <a:custGeom>
            <a:avLst/>
            <a:gdLst/>
            <a:ahLst/>
            <a:cxnLst/>
            <a:rect l="l" t="t" r="r" b="b"/>
            <a:pathLst>
              <a:path h="39370">
                <a:moveTo>
                  <a:pt x="0" y="0"/>
                </a:moveTo>
                <a:lnTo>
                  <a:pt x="0" y="39369"/>
                </a:lnTo>
              </a:path>
            </a:pathLst>
          </a:custGeom>
          <a:ln w="3936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11152" y="324738"/>
            <a:ext cx="0" cy="39370"/>
          </a:xfrm>
          <a:custGeom>
            <a:avLst/>
            <a:gdLst/>
            <a:ahLst/>
            <a:cxnLst/>
            <a:rect l="l" t="t" r="r" b="b"/>
            <a:pathLst>
              <a:path h="39370">
                <a:moveTo>
                  <a:pt x="0" y="0"/>
                </a:moveTo>
                <a:lnTo>
                  <a:pt x="0" y="39369"/>
                </a:lnTo>
              </a:path>
            </a:pathLst>
          </a:custGeom>
          <a:ln w="3936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20359" y="363473"/>
            <a:ext cx="0" cy="1268730"/>
          </a:xfrm>
          <a:custGeom>
            <a:avLst/>
            <a:gdLst/>
            <a:ahLst/>
            <a:cxnLst/>
            <a:rect l="l" t="t" r="r" b="b"/>
            <a:pathLst>
              <a:path h="1268730">
                <a:moveTo>
                  <a:pt x="0" y="0"/>
                </a:moveTo>
                <a:lnTo>
                  <a:pt x="0" y="1268729"/>
                </a:lnTo>
              </a:path>
            </a:pathLst>
          </a:custGeom>
          <a:ln w="2031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259954" y="344789"/>
            <a:ext cx="0" cy="1306830"/>
          </a:xfrm>
          <a:custGeom>
            <a:avLst/>
            <a:gdLst/>
            <a:ahLst/>
            <a:cxnLst/>
            <a:rect l="l" t="t" r="r" b="b"/>
            <a:pathLst>
              <a:path h="1306830">
                <a:moveTo>
                  <a:pt x="0" y="0"/>
                </a:moveTo>
                <a:lnTo>
                  <a:pt x="0" y="1306829"/>
                </a:lnTo>
              </a:path>
            </a:pathLst>
          </a:custGeom>
          <a:ln w="2031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14325" y="363839"/>
            <a:ext cx="31750" cy="1268730"/>
          </a:xfrm>
          <a:custGeom>
            <a:avLst/>
            <a:gdLst/>
            <a:ahLst/>
            <a:cxnLst/>
            <a:rect l="l" t="t" r="r" b="b"/>
            <a:pathLst>
              <a:path w="31750" h="1268730">
                <a:moveTo>
                  <a:pt x="0" y="1268729"/>
                </a:moveTo>
                <a:lnTo>
                  <a:pt x="31754" y="1268729"/>
                </a:lnTo>
                <a:lnTo>
                  <a:pt x="31754" y="0"/>
                </a:lnTo>
                <a:lnTo>
                  <a:pt x="0" y="0"/>
                </a:lnTo>
                <a:lnTo>
                  <a:pt x="0" y="1268729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240904" y="363839"/>
            <a:ext cx="0" cy="1268730"/>
          </a:xfrm>
          <a:custGeom>
            <a:avLst/>
            <a:gdLst/>
            <a:ahLst/>
            <a:cxnLst/>
            <a:rect l="l" t="t" r="r" b="b"/>
            <a:pathLst>
              <a:path h="1268730">
                <a:moveTo>
                  <a:pt x="0" y="0"/>
                </a:moveTo>
                <a:lnTo>
                  <a:pt x="0" y="1268729"/>
                </a:lnTo>
              </a:path>
            </a:pathLst>
          </a:custGeom>
          <a:ln w="2031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14325" y="319399"/>
            <a:ext cx="6923405" cy="1306830"/>
          </a:xfrm>
          <a:custGeom>
            <a:avLst/>
            <a:gdLst/>
            <a:ahLst/>
            <a:cxnLst/>
            <a:rect l="l" t="t" r="r" b="b"/>
            <a:pathLst>
              <a:path w="6923405" h="1306830">
                <a:moveTo>
                  <a:pt x="0" y="1306829"/>
                </a:moveTo>
                <a:lnTo>
                  <a:pt x="6923409" y="1306829"/>
                </a:lnTo>
                <a:lnTo>
                  <a:pt x="6923409" y="0"/>
                </a:lnTo>
                <a:lnTo>
                  <a:pt x="0" y="0"/>
                </a:lnTo>
                <a:lnTo>
                  <a:pt x="0" y="130682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14325" y="319399"/>
            <a:ext cx="6923405" cy="1306830"/>
          </a:xfrm>
          <a:custGeom>
            <a:avLst/>
            <a:gdLst/>
            <a:ahLst/>
            <a:cxnLst/>
            <a:rect l="l" t="t" r="r" b="b"/>
            <a:pathLst>
              <a:path w="6923405" h="1306830">
                <a:moveTo>
                  <a:pt x="0" y="1306829"/>
                </a:moveTo>
                <a:lnTo>
                  <a:pt x="6923409" y="1306829"/>
                </a:lnTo>
                <a:lnTo>
                  <a:pt x="6923409" y="0"/>
                </a:lnTo>
                <a:lnTo>
                  <a:pt x="0" y="0"/>
                </a:lnTo>
                <a:lnTo>
                  <a:pt x="0" y="1306829"/>
                </a:lnTo>
                <a:close/>
              </a:path>
            </a:pathLst>
          </a:custGeom>
          <a:ln w="38099">
            <a:solidFill>
              <a:srgbClr val="9288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058789" y="676268"/>
            <a:ext cx="1428621" cy="75946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01085" y="511006"/>
            <a:ext cx="1326515" cy="1052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59200"/>
              </a:lnSpc>
            </a:pPr>
            <a:r>
              <a:rPr sz="1200" spc="170" dirty="0">
                <a:solidFill>
                  <a:srgbClr val="FFFFFF"/>
                </a:solidFill>
                <a:latin typeface="Arial"/>
                <a:cs typeface="Arial"/>
              </a:rPr>
              <a:t>ة</a:t>
            </a:r>
            <a:r>
              <a:rPr sz="1200" spc="-175" dirty="0">
                <a:solidFill>
                  <a:srgbClr val="FFFFFF"/>
                </a:solidFill>
                <a:latin typeface="Arial"/>
                <a:cs typeface="Arial"/>
              </a:rPr>
              <a:t>ـيد</a:t>
            </a:r>
            <a:r>
              <a:rPr sz="1200" spc="-195" dirty="0">
                <a:solidFill>
                  <a:srgbClr val="FFFFFF"/>
                </a:solidFill>
                <a:latin typeface="Arial"/>
                <a:cs typeface="Arial"/>
              </a:rPr>
              <a:t>و</a:t>
            </a:r>
            <a:r>
              <a:rPr sz="1200" spc="-225" dirty="0">
                <a:solidFill>
                  <a:srgbClr val="FFFFFF"/>
                </a:solidFill>
                <a:latin typeface="Arial"/>
                <a:cs typeface="Arial"/>
              </a:rPr>
              <a:t>ـعـس</a:t>
            </a:r>
            <a:r>
              <a:rPr sz="1200" spc="-114" dirty="0">
                <a:solidFill>
                  <a:srgbClr val="FFFFFF"/>
                </a:solidFill>
                <a:latin typeface="Arial"/>
                <a:cs typeface="Arial"/>
              </a:rPr>
              <a:t>ـ</a:t>
            </a:r>
            <a:r>
              <a:rPr sz="1200" spc="-155" dirty="0">
                <a:solidFill>
                  <a:srgbClr val="FFFFFF"/>
                </a:solidFill>
                <a:latin typeface="Arial"/>
                <a:cs typeface="Arial"/>
              </a:rPr>
              <a:t>لا</a:t>
            </a:r>
            <a:r>
              <a:rPr sz="12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30" dirty="0">
                <a:solidFill>
                  <a:srgbClr val="FFFFFF"/>
                </a:solidFill>
                <a:latin typeface="Arial"/>
                <a:cs typeface="Arial"/>
              </a:rPr>
              <a:t>ة</a:t>
            </a:r>
            <a:r>
              <a:rPr sz="1200" spc="15" dirty="0">
                <a:solidFill>
                  <a:srgbClr val="FFFFFF"/>
                </a:solidFill>
                <a:latin typeface="Arial"/>
                <a:cs typeface="Arial"/>
              </a:rPr>
              <a:t>ـ</a:t>
            </a:r>
            <a:r>
              <a:rPr sz="1200" spc="-409" dirty="0">
                <a:solidFill>
                  <a:srgbClr val="FFFFFF"/>
                </a:solidFill>
                <a:latin typeface="Arial"/>
                <a:cs typeface="Arial"/>
              </a:rPr>
              <a:t>ي</a:t>
            </a:r>
            <a:r>
              <a:rPr sz="1200" spc="-250" dirty="0">
                <a:solidFill>
                  <a:srgbClr val="FFFFFF"/>
                </a:solidFill>
                <a:latin typeface="Arial"/>
                <a:cs typeface="Arial"/>
              </a:rPr>
              <a:t>ـب</a:t>
            </a:r>
            <a:r>
              <a:rPr sz="1200" spc="-275" dirty="0">
                <a:solidFill>
                  <a:srgbClr val="FFFFFF"/>
                </a:solidFill>
                <a:latin typeface="Arial"/>
                <a:cs typeface="Arial"/>
              </a:rPr>
              <a:t>ر</a:t>
            </a:r>
            <a:r>
              <a:rPr sz="1200" spc="-100" dirty="0">
                <a:solidFill>
                  <a:srgbClr val="FFFFFF"/>
                </a:solidFill>
                <a:latin typeface="Arial"/>
                <a:cs typeface="Arial"/>
              </a:rPr>
              <a:t>ـ</a:t>
            </a:r>
            <a:r>
              <a:rPr sz="1200" spc="-290" dirty="0">
                <a:solidFill>
                  <a:srgbClr val="FFFFFF"/>
                </a:solidFill>
                <a:latin typeface="Arial"/>
                <a:cs typeface="Arial"/>
              </a:rPr>
              <a:t>ع</a:t>
            </a:r>
            <a:r>
              <a:rPr sz="1200" spc="-140" dirty="0">
                <a:solidFill>
                  <a:srgbClr val="FFFFFF"/>
                </a:solidFill>
                <a:latin typeface="Arial"/>
                <a:cs typeface="Arial"/>
              </a:rPr>
              <a:t>ـلا</a:t>
            </a:r>
            <a:r>
              <a:rPr sz="1200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5" dirty="0">
                <a:solidFill>
                  <a:srgbClr val="FFFFFF"/>
                </a:solidFill>
                <a:latin typeface="Arial"/>
                <a:cs typeface="Arial"/>
              </a:rPr>
              <a:t>ةـ</a:t>
            </a:r>
            <a:r>
              <a:rPr sz="1200" spc="-140" dirty="0">
                <a:solidFill>
                  <a:srgbClr val="FFFFFF"/>
                </a:solidFill>
                <a:latin typeface="Arial"/>
                <a:cs typeface="Arial"/>
              </a:rPr>
              <a:t>ك</a:t>
            </a:r>
            <a:r>
              <a:rPr sz="1200" spc="-370" dirty="0">
                <a:solidFill>
                  <a:srgbClr val="FFFFFF"/>
                </a:solidFill>
                <a:latin typeface="Arial"/>
                <a:cs typeface="Arial"/>
              </a:rPr>
              <a:t>ل</a:t>
            </a:r>
            <a:r>
              <a:rPr sz="1200" spc="-50" dirty="0">
                <a:solidFill>
                  <a:srgbClr val="FFFFFF"/>
                </a:solidFill>
                <a:latin typeface="Arial"/>
                <a:cs typeface="Arial"/>
              </a:rPr>
              <a:t>ـ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م</a:t>
            </a:r>
            <a:r>
              <a:rPr sz="1200" spc="-50" dirty="0">
                <a:solidFill>
                  <a:srgbClr val="FFFFFF"/>
                </a:solidFill>
                <a:latin typeface="Arial"/>
                <a:cs typeface="Arial"/>
              </a:rPr>
              <a:t>ـ</a:t>
            </a:r>
            <a:r>
              <a:rPr sz="1200" spc="-90" dirty="0">
                <a:solidFill>
                  <a:srgbClr val="FFFFFF"/>
                </a:solidFill>
                <a:latin typeface="Arial"/>
                <a:cs typeface="Arial"/>
              </a:rPr>
              <a:t>م</a:t>
            </a:r>
            <a:r>
              <a:rPr sz="1200" spc="-140" dirty="0">
                <a:solidFill>
                  <a:srgbClr val="FFFFFF"/>
                </a:solidFill>
                <a:latin typeface="Arial"/>
                <a:cs typeface="Arial"/>
              </a:rPr>
              <a:t>ـلا</a:t>
            </a:r>
            <a:r>
              <a:rPr sz="12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75" dirty="0">
                <a:solidFill>
                  <a:srgbClr val="FFFFFF"/>
                </a:solidFill>
                <a:latin typeface="Arial"/>
                <a:cs typeface="Arial"/>
              </a:rPr>
              <a:t>ي</a:t>
            </a:r>
            <a:r>
              <a:rPr sz="1200" spc="-120" dirty="0">
                <a:solidFill>
                  <a:srgbClr val="FFFFFF"/>
                </a:solidFill>
                <a:latin typeface="Arial"/>
                <a:cs typeface="Arial"/>
              </a:rPr>
              <a:t>ـ</a:t>
            </a:r>
            <a:r>
              <a:rPr sz="1200" spc="-290" dirty="0">
                <a:solidFill>
                  <a:srgbClr val="FFFFFF"/>
                </a:solidFill>
                <a:latin typeface="Arial"/>
                <a:cs typeface="Arial"/>
              </a:rPr>
              <a:t>ل</a:t>
            </a:r>
            <a:r>
              <a:rPr sz="1200" spc="15" dirty="0">
                <a:solidFill>
                  <a:srgbClr val="FFFFFF"/>
                </a:solidFill>
                <a:latin typeface="Arial"/>
                <a:cs typeface="Arial"/>
              </a:rPr>
              <a:t>ا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ـ</a:t>
            </a:r>
            <a:r>
              <a:rPr sz="1200" spc="-290" dirty="0">
                <a:solidFill>
                  <a:srgbClr val="FFFFFF"/>
                </a:solidFill>
                <a:latin typeface="Arial"/>
                <a:cs typeface="Arial"/>
              </a:rPr>
              <a:t>ع</a:t>
            </a:r>
            <a:r>
              <a:rPr sz="1200" spc="-140" dirty="0">
                <a:solidFill>
                  <a:srgbClr val="FFFFFF"/>
                </a:solidFill>
                <a:latin typeface="Arial"/>
                <a:cs typeface="Arial"/>
              </a:rPr>
              <a:t>ـلا</a:t>
            </a:r>
            <a:r>
              <a:rPr sz="1200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م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ـ</a:t>
            </a:r>
            <a:r>
              <a:rPr sz="1200" spc="-420" dirty="0">
                <a:solidFill>
                  <a:srgbClr val="FFFFFF"/>
                </a:solidFill>
                <a:latin typeface="Arial"/>
                <a:cs typeface="Arial"/>
              </a:rPr>
              <a:t>ي</a:t>
            </a:r>
            <a:r>
              <a:rPr sz="1200" spc="-140" dirty="0">
                <a:solidFill>
                  <a:srgbClr val="FFFFFF"/>
                </a:solidFill>
                <a:latin typeface="Arial"/>
                <a:cs typeface="Arial"/>
              </a:rPr>
              <a:t>ـ</a:t>
            </a:r>
            <a:r>
              <a:rPr sz="1200" spc="-340" dirty="0">
                <a:solidFill>
                  <a:srgbClr val="FFFFFF"/>
                </a:solidFill>
                <a:latin typeface="Arial"/>
                <a:cs typeface="Arial"/>
              </a:rPr>
              <a:t>ل</a:t>
            </a:r>
            <a:r>
              <a:rPr sz="1200" spc="-190" dirty="0">
                <a:solidFill>
                  <a:srgbClr val="FFFFFF"/>
                </a:solidFill>
                <a:latin typeface="Arial"/>
                <a:cs typeface="Arial"/>
              </a:rPr>
              <a:t>ـعـ</a:t>
            </a:r>
            <a:r>
              <a:rPr sz="1200" spc="-430" dirty="0">
                <a:solidFill>
                  <a:srgbClr val="FFFFFF"/>
                </a:solidFill>
                <a:latin typeface="Arial"/>
                <a:cs typeface="Arial"/>
              </a:rPr>
              <a:t>ت</a:t>
            </a:r>
            <a:r>
              <a:rPr sz="1200" spc="-140" dirty="0">
                <a:solidFill>
                  <a:srgbClr val="FFFFFF"/>
                </a:solidFill>
                <a:latin typeface="Arial"/>
                <a:cs typeface="Arial"/>
              </a:rPr>
              <a:t>ـلا</a:t>
            </a:r>
            <a:r>
              <a:rPr sz="12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60" dirty="0">
                <a:solidFill>
                  <a:srgbClr val="FFFFFF"/>
                </a:solidFill>
                <a:latin typeface="Arial"/>
                <a:cs typeface="Arial"/>
              </a:rPr>
              <a:t>ة</a:t>
            </a:r>
            <a:r>
              <a:rPr sz="1100" b="1" spc="-170" dirty="0">
                <a:solidFill>
                  <a:srgbClr val="FFFFFF"/>
                </a:solidFill>
                <a:latin typeface="Arial"/>
                <a:cs typeface="Arial"/>
              </a:rPr>
              <a:t>ر</a:t>
            </a: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ا</a:t>
            </a:r>
            <a:r>
              <a:rPr sz="1100" b="1" spc="-170" dirty="0">
                <a:solidFill>
                  <a:srgbClr val="FFFFFF"/>
                </a:solidFill>
                <a:latin typeface="Arial"/>
                <a:cs typeface="Arial"/>
              </a:rPr>
              <a:t>ز</a:t>
            </a:r>
            <a:r>
              <a:rPr sz="1100" b="1" spc="-150" dirty="0">
                <a:solidFill>
                  <a:srgbClr val="FFFFFF"/>
                </a:solidFill>
                <a:latin typeface="Arial"/>
                <a:cs typeface="Arial"/>
              </a:rPr>
              <a:t>و</a:t>
            </a:r>
            <a:r>
              <a:rPr sz="11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75" dirty="0">
                <a:solidFill>
                  <a:srgbClr val="FFFFFF"/>
                </a:solidFill>
                <a:latin typeface="Arial"/>
                <a:cs typeface="Arial"/>
              </a:rPr>
              <a:t>ةـع</a:t>
            </a:r>
            <a:r>
              <a:rPr sz="1200" spc="-65" dirty="0">
                <a:solidFill>
                  <a:srgbClr val="FFFFFF"/>
                </a:solidFill>
                <a:latin typeface="Arial"/>
                <a:cs typeface="Arial"/>
              </a:rPr>
              <a:t>ـم</a:t>
            </a:r>
            <a:r>
              <a:rPr sz="1200" spc="-70" dirty="0">
                <a:solidFill>
                  <a:srgbClr val="FFFFFF"/>
                </a:solidFill>
                <a:latin typeface="Arial"/>
                <a:cs typeface="Arial"/>
              </a:rPr>
              <a:t>ـ</a:t>
            </a:r>
            <a:r>
              <a:rPr sz="1200" spc="-195" dirty="0">
                <a:solidFill>
                  <a:srgbClr val="FFFFFF"/>
                </a:solidFill>
                <a:latin typeface="Arial"/>
                <a:cs typeface="Arial"/>
              </a:rPr>
              <a:t>ج</a:t>
            </a:r>
            <a:r>
              <a:rPr sz="1200" spc="-100" dirty="0">
                <a:solidFill>
                  <a:srgbClr val="FFFFFF"/>
                </a:solidFill>
                <a:latin typeface="Arial"/>
                <a:cs typeface="Arial"/>
              </a:rPr>
              <a:t>ـ</a:t>
            </a:r>
            <a:r>
              <a:rPr sz="1200" spc="-80" dirty="0">
                <a:solidFill>
                  <a:srgbClr val="FFFFFF"/>
                </a:solidFill>
                <a:latin typeface="Arial"/>
                <a:cs typeface="Arial"/>
              </a:rPr>
              <a:t>م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ـ</a:t>
            </a:r>
            <a:r>
              <a:rPr sz="1200" spc="-155" dirty="0">
                <a:solidFill>
                  <a:srgbClr val="FFFFFF"/>
                </a:solidFill>
                <a:latin typeface="Arial"/>
                <a:cs typeface="Arial"/>
              </a:rPr>
              <a:t>لا</a:t>
            </a:r>
            <a:r>
              <a:rPr sz="12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170" dirty="0">
                <a:solidFill>
                  <a:srgbClr val="FFFFFF"/>
                </a:solidFill>
                <a:latin typeface="Arial"/>
                <a:cs typeface="Arial"/>
              </a:rPr>
              <a:t>ة</a:t>
            </a:r>
            <a:r>
              <a:rPr sz="1200" spc="-95" dirty="0">
                <a:solidFill>
                  <a:srgbClr val="FFFFFF"/>
                </a:solidFill>
                <a:latin typeface="Arial"/>
                <a:cs typeface="Arial"/>
              </a:rPr>
              <a:t>ـعـم</a:t>
            </a:r>
            <a:r>
              <a:rPr sz="1200" spc="-70" dirty="0">
                <a:solidFill>
                  <a:srgbClr val="FFFFFF"/>
                </a:solidFill>
                <a:latin typeface="Arial"/>
                <a:cs typeface="Arial"/>
              </a:rPr>
              <a:t>ا</a:t>
            </a:r>
            <a:r>
              <a:rPr sz="1200" spc="-125" dirty="0">
                <a:solidFill>
                  <a:srgbClr val="FFFFFF"/>
                </a:solidFill>
                <a:latin typeface="Arial"/>
                <a:cs typeface="Arial"/>
              </a:rPr>
              <a:t>ـج</a:t>
            </a:r>
            <a:endParaRPr sz="12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860"/>
              </a:spcBef>
            </a:pPr>
            <a:r>
              <a:rPr sz="1200" spc="140" dirty="0">
                <a:solidFill>
                  <a:srgbClr val="FFFFFF"/>
                </a:solidFill>
                <a:latin typeface="Arial"/>
                <a:cs typeface="Arial"/>
              </a:rPr>
              <a:t>ا</a:t>
            </a:r>
            <a:r>
              <a:rPr sz="1200" spc="-420" dirty="0">
                <a:solidFill>
                  <a:srgbClr val="FFFFFF"/>
                </a:solidFill>
                <a:latin typeface="Arial"/>
                <a:cs typeface="Arial"/>
              </a:rPr>
              <a:t>ي</a:t>
            </a:r>
            <a:r>
              <a:rPr sz="1200" spc="-330" dirty="0">
                <a:solidFill>
                  <a:srgbClr val="FFFFFF"/>
                </a:solidFill>
                <a:latin typeface="Arial"/>
                <a:cs typeface="Arial"/>
              </a:rPr>
              <a:t>لع</a:t>
            </a:r>
            <a:r>
              <a:rPr sz="1200" spc="-155" dirty="0">
                <a:solidFill>
                  <a:srgbClr val="FFFFFF"/>
                </a:solidFill>
                <a:latin typeface="Arial"/>
                <a:cs typeface="Arial"/>
              </a:rPr>
              <a:t>لا</a:t>
            </a:r>
            <a:r>
              <a:rPr sz="1200" spc="-1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80" dirty="0">
                <a:solidFill>
                  <a:srgbClr val="FFFFFF"/>
                </a:solidFill>
                <a:latin typeface="Arial"/>
                <a:cs typeface="Arial"/>
              </a:rPr>
              <a:t>ت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ا</a:t>
            </a:r>
            <a:r>
              <a:rPr sz="1200" spc="-254" dirty="0">
                <a:solidFill>
                  <a:srgbClr val="FFFFFF"/>
                </a:solidFill>
                <a:latin typeface="Arial"/>
                <a:cs typeface="Arial"/>
              </a:rPr>
              <a:t>سا</a:t>
            </a:r>
            <a:r>
              <a:rPr sz="1200" spc="-80" dirty="0">
                <a:solidFill>
                  <a:srgbClr val="FFFFFF"/>
                </a:solidFill>
                <a:latin typeface="Arial"/>
                <a:cs typeface="Arial"/>
              </a:rPr>
              <a:t>ر</a:t>
            </a:r>
            <a:r>
              <a:rPr sz="1200" spc="-65" dirty="0">
                <a:solidFill>
                  <a:srgbClr val="FFFFFF"/>
                </a:solidFill>
                <a:latin typeface="Arial"/>
                <a:cs typeface="Arial"/>
              </a:rPr>
              <a:t>د</a:t>
            </a:r>
            <a:r>
              <a:rPr sz="1200" spc="-300" dirty="0">
                <a:solidFill>
                  <a:srgbClr val="FFFFFF"/>
                </a:solidFill>
                <a:latin typeface="Arial"/>
                <a:cs typeface="Arial"/>
              </a:rPr>
              <a:t>ل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ا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ةداـ</a:t>
            </a:r>
            <a:r>
              <a:rPr sz="1200" spc="-80" dirty="0">
                <a:solidFill>
                  <a:srgbClr val="FFFFFF"/>
                </a:solidFill>
                <a:latin typeface="Arial"/>
                <a:cs typeface="Arial"/>
              </a:rPr>
              <a:t>م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ـ</a:t>
            </a:r>
            <a:r>
              <a:rPr sz="1200" spc="-145" dirty="0">
                <a:solidFill>
                  <a:srgbClr val="FFFFFF"/>
                </a:solidFill>
                <a:latin typeface="Arial"/>
                <a:cs typeface="Arial"/>
              </a:rPr>
              <a:t>ع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89721" y="10086847"/>
            <a:ext cx="965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252" y="545075"/>
            <a:ext cx="158496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Kin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om</a:t>
            </a:r>
            <a:r>
              <a:rPr sz="12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2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200" b="1" spc="-2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7760" y="918706"/>
            <a:ext cx="183959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Minis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2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2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Hi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3246" y="1290562"/>
            <a:ext cx="13081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b="1" spc="-15" dirty="0">
                <a:solidFill>
                  <a:srgbClr val="FFFFFF"/>
                </a:solidFill>
                <a:latin typeface="Calibri"/>
                <a:cs typeface="Calibri"/>
              </a:rPr>
              <a:t>aa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2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Uni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1200" b="1" spc="-1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ty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73097" y="433631"/>
            <a:ext cx="121031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30" dirty="0">
                <a:solidFill>
                  <a:srgbClr val="FFFFFF"/>
                </a:solidFill>
                <a:latin typeface="Arial"/>
                <a:cs typeface="Arial"/>
              </a:rPr>
              <a:t>م</a:t>
            </a:r>
            <a:r>
              <a:rPr sz="1400" spc="-254" dirty="0">
                <a:solidFill>
                  <a:srgbClr val="FFFFFF"/>
                </a:solidFill>
                <a:latin typeface="Arial"/>
                <a:cs typeface="Arial"/>
              </a:rPr>
              <a:t>ي</a:t>
            </a:r>
            <a:r>
              <a:rPr sz="1400" spc="-225" dirty="0">
                <a:solidFill>
                  <a:srgbClr val="FFFFFF"/>
                </a:solidFill>
                <a:latin typeface="Arial"/>
                <a:cs typeface="Arial"/>
              </a:rPr>
              <a:t>حرل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ا</a:t>
            </a:r>
            <a:r>
              <a:rPr sz="14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15" dirty="0">
                <a:solidFill>
                  <a:srgbClr val="FFFFFF"/>
                </a:solidFill>
                <a:latin typeface="Arial"/>
                <a:cs typeface="Arial"/>
              </a:rPr>
              <a:t>نمرلا</a:t>
            </a:r>
            <a:r>
              <a:rPr sz="1400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620" dirty="0">
                <a:solidFill>
                  <a:srgbClr val="FFFFFF"/>
                </a:solidFill>
                <a:latin typeface="Arial"/>
                <a:cs typeface="Arial"/>
              </a:rPr>
              <a:t>ه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ا</a:t>
            </a:r>
            <a:r>
              <a:rPr sz="1400" spc="-20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335" dirty="0">
                <a:solidFill>
                  <a:srgbClr val="FFFFFF"/>
                </a:solidFill>
                <a:latin typeface="Arial"/>
                <a:cs typeface="Arial"/>
              </a:rPr>
              <a:t>مسب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004060" y="4622931"/>
            <a:ext cx="24765" cy="182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02536" y="4639695"/>
            <a:ext cx="20320" cy="1905"/>
          </a:xfrm>
          <a:custGeom>
            <a:avLst/>
            <a:gdLst/>
            <a:ahLst/>
            <a:cxnLst/>
            <a:rect l="l" t="t" r="r" b="b"/>
            <a:pathLst>
              <a:path w="20320" h="1904">
                <a:moveTo>
                  <a:pt x="0" y="761"/>
                </a:moveTo>
                <a:lnTo>
                  <a:pt x="19811" y="76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21558" y="7310384"/>
            <a:ext cx="440740" cy="3307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66337" y="8828278"/>
            <a:ext cx="1625345" cy="2727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256743" y="2192373"/>
            <a:ext cx="4650105" cy="4328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6750">
              <a:lnSpc>
                <a:spcPct val="100000"/>
              </a:lnSpc>
            </a:pPr>
            <a:r>
              <a:rPr sz="1700" b="1" u="sng" spc="-10" dirty="0">
                <a:latin typeface="Simplified Arabic"/>
                <a:cs typeface="Simplified Arabic"/>
              </a:rPr>
              <a:t>"</a:t>
            </a:r>
            <a:r>
              <a:rPr sz="1700" b="1" u="sng" dirty="0">
                <a:latin typeface="Simplified Arabic"/>
                <a:cs typeface="Simplified Arabic"/>
              </a:rPr>
              <a:t>ج</a:t>
            </a:r>
            <a:r>
              <a:rPr sz="1700" b="1" u="sng" spc="-130" dirty="0">
                <a:latin typeface="Simplified Arabic"/>
                <a:cs typeface="Simplified Arabic"/>
              </a:rPr>
              <a:t>ذ</a:t>
            </a:r>
            <a:r>
              <a:rPr sz="1700" b="1" u="sng" spc="-114" dirty="0">
                <a:latin typeface="Simplified Arabic"/>
                <a:cs typeface="Simplified Arabic"/>
              </a:rPr>
              <a:t>وم</a:t>
            </a:r>
            <a:r>
              <a:rPr sz="1700" b="1" u="sng" spc="-145" dirty="0">
                <a:latin typeface="Simplified Arabic"/>
                <a:cs typeface="Simplified Arabic"/>
              </a:rPr>
              <a:t>ن</a:t>
            </a:r>
            <a:r>
              <a:rPr sz="1700" b="1" u="sng" spc="-390" dirty="0">
                <a:latin typeface="Simplified Arabic"/>
                <a:cs typeface="Simplified Arabic"/>
              </a:rPr>
              <a:t>ل</a:t>
            </a:r>
            <a:r>
              <a:rPr sz="1700" b="1" u="sng" dirty="0">
                <a:latin typeface="Simplified Arabic"/>
                <a:cs typeface="Simplified Arabic"/>
              </a:rPr>
              <a:t>ا</a:t>
            </a:r>
            <a:r>
              <a:rPr sz="1700" u="sng" spc="110" dirty="0">
                <a:latin typeface="Times New Roman"/>
                <a:cs typeface="Times New Roman"/>
              </a:rPr>
              <a:t> </a:t>
            </a:r>
            <a:r>
              <a:rPr sz="1700" b="1" u="sng" spc="-185" dirty="0">
                <a:latin typeface="Simplified Arabic"/>
                <a:cs typeface="Simplified Arabic"/>
              </a:rPr>
              <a:t>ة</a:t>
            </a:r>
            <a:r>
              <a:rPr sz="1700" b="1" u="sng" spc="-335" dirty="0">
                <a:latin typeface="Simplified Arabic"/>
                <a:cs typeface="Simplified Arabic"/>
              </a:rPr>
              <a:t>ئ</a:t>
            </a:r>
            <a:r>
              <a:rPr sz="1700" b="1" u="sng" spc="-665" dirty="0">
                <a:latin typeface="Simplified Arabic"/>
                <a:cs typeface="Simplified Arabic"/>
              </a:rPr>
              <a:t>ب</a:t>
            </a:r>
            <a:r>
              <a:rPr sz="1700" b="1" u="sng" spc="-480" dirty="0">
                <a:latin typeface="Simplified Arabic"/>
                <a:cs typeface="Simplified Arabic"/>
              </a:rPr>
              <a:t>عت</a:t>
            </a:r>
            <a:r>
              <a:rPr sz="1700" u="sng" spc="105" dirty="0">
                <a:latin typeface="Times New Roman"/>
                <a:cs typeface="Times New Roman"/>
              </a:rPr>
              <a:t> </a:t>
            </a:r>
            <a:r>
              <a:rPr sz="1700" b="1" u="sng" spc="-235" dirty="0">
                <a:latin typeface="Simplified Arabic"/>
                <a:cs typeface="Simplified Arabic"/>
              </a:rPr>
              <a:t>تاميلعت"</a:t>
            </a:r>
            <a:endParaRPr sz="1700">
              <a:latin typeface="Simplified Arabic"/>
              <a:cs typeface="Simplified Arabic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7"/>
              </a:spcBef>
            </a:pPr>
            <a:endParaRPr sz="1500">
              <a:latin typeface="Times New Roman"/>
              <a:cs typeface="Times New Roman"/>
            </a:endParaRPr>
          </a:p>
          <a:p>
            <a:pPr marL="1713864">
              <a:lnSpc>
                <a:spcPct val="100000"/>
              </a:lnSpc>
              <a:tabLst>
                <a:tab pos="4481830" algn="l"/>
              </a:tabLst>
            </a:pPr>
            <a:r>
              <a:rPr sz="1400" spc="-145" dirty="0">
                <a:latin typeface="Arial"/>
                <a:cs typeface="Arial"/>
              </a:rPr>
              <a:t>.</a:t>
            </a:r>
            <a:r>
              <a:rPr sz="1400" spc="-35" dirty="0">
                <a:latin typeface="Arial"/>
                <a:cs typeface="Arial"/>
              </a:rPr>
              <a:t>لمتكمو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270" dirty="0">
                <a:latin typeface="Arial"/>
                <a:cs typeface="Arial"/>
              </a:rPr>
              <a:t>حض</a:t>
            </a:r>
            <a:r>
              <a:rPr sz="1400" spc="-80" dirty="0">
                <a:latin typeface="Arial"/>
                <a:cs typeface="Arial"/>
              </a:rPr>
              <a:t>ا</a:t>
            </a:r>
            <a:r>
              <a:rPr sz="1400" spc="-135" dirty="0">
                <a:latin typeface="Arial"/>
                <a:cs typeface="Arial"/>
              </a:rPr>
              <a:t>و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20" dirty="0">
                <a:latin typeface="Arial"/>
                <a:cs typeface="Arial"/>
              </a:rPr>
              <a:t>لك</a:t>
            </a:r>
            <a:r>
              <a:rPr sz="1400" spc="10" dirty="0">
                <a:latin typeface="Arial"/>
                <a:cs typeface="Arial"/>
              </a:rPr>
              <a:t>ش</a:t>
            </a:r>
            <a:r>
              <a:rPr sz="1400" spc="-640" dirty="0">
                <a:latin typeface="Arial"/>
                <a:cs typeface="Arial"/>
              </a:rPr>
              <a:t>ب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90" dirty="0">
                <a:latin typeface="Arial"/>
                <a:cs typeface="Arial"/>
              </a:rPr>
              <a:t>ل</a:t>
            </a:r>
            <a:r>
              <a:rPr sz="1400" spc="-15" dirty="0">
                <a:latin typeface="Arial"/>
                <a:cs typeface="Arial"/>
              </a:rPr>
              <a:t>وق</a:t>
            </a:r>
            <a:r>
              <a:rPr sz="1400" spc="-30" dirty="0">
                <a:latin typeface="Arial"/>
                <a:cs typeface="Arial"/>
              </a:rPr>
              <a:t>ح</a:t>
            </a:r>
            <a:r>
              <a:rPr sz="1400" spc="25" dirty="0">
                <a:latin typeface="Arial"/>
                <a:cs typeface="Arial"/>
              </a:rPr>
              <a:t>ا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55" dirty="0">
                <a:latin typeface="Arial"/>
                <a:cs typeface="Arial"/>
              </a:rPr>
              <a:t>عيم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260" dirty="0">
                <a:latin typeface="Arial"/>
                <a:cs typeface="Arial"/>
              </a:rPr>
              <a:t>ةئ</a:t>
            </a:r>
            <a:r>
              <a:rPr sz="1400" spc="-625" dirty="0">
                <a:latin typeface="Arial"/>
                <a:cs typeface="Arial"/>
              </a:rPr>
              <a:t>ب</a:t>
            </a:r>
            <a:r>
              <a:rPr sz="1400" spc="-285" dirty="0">
                <a:latin typeface="Arial"/>
                <a:cs typeface="Arial"/>
              </a:rPr>
              <a:t>ع</a:t>
            </a:r>
            <a:r>
              <a:rPr sz="1400" spc="-640" dirty="0">
                <a:latin typeface="Arial"/>
                <a:cs typeface="Arial"/>
              </a:rPr>
              <a:t>ت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60" dirty="0">
                <a:latin typeface="Arial"/>
                <a:cs typeface="Arial"/>
              </a:rPr>
              <a:t>م</a:t>
            </a:r>
            <a:r>
              <a:rPr sz="1400" spc="-590" dirty="0">
                <a:latin typeface="Arial"/>
                <a:cs typeface="Arial"/>
              </a:rPr>
              <a:t>تي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140" dirty="0">
                <a:latin typeface="Arial"/>
                <a:cs typeface="Arial"/>
              </a:rPr>
              <a:t>-</a:t>
            </a:r>
            <a:r>
              <a:rPr sz="1400" spc="-175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663575">
              <a:lnSpc>
                <a:spcPct val="100000"/>
              </a:lnSpc>
              <a:spcBef>
                <a:spcPts val="815"/>
              </a:spcBef>
              <a:tabLst>
                <a:tab pos="4481830" algn="l"/>
              </a:tabLst>
            </a:pPr>
            <a:r>
              <a:rPr sz="1400" spc="-135" dirty="0">
                <a:latin typeface="Arial"/>
                <a:cs typeface="Arial"/>
              </a:rPr>
              <a:t>.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-145" dirty="0">
                <a:latin typeface="Arial"/>
                <a:cs typeface="Arial"/>
              </a:rPr>
              <a:t>ج</a:t>
            </a:r>
            <a:r>
              <a:rPr sz="1400" spc="80" dirty="0">
                <a:latin typeface="Arial"/>
                <a:cs typeface="Arial"/>
              </a:rPr>
              <a:t>م</a:t>
            </a:r>
            <a:r>
              <a:rPr sz="1400" spc="-114" dirty="0">
                <a:latin typeface="Arial"/>
                <a:cs typeface="Arial"/>
              </a:rPr>
              <a:t>انرلا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130" dirty="0">
                <a:latin typeface="Arial"/>
                <a:cs typeface="Arial"/>
              </a:rPr>
              <a:t>و</a:t>
            </a:r>
            <a:r>
              <a:rPr sz="1400" spc="50" dirty="0">
                <a:latin typeface="Arial"/>
                <a:cs typeface="Arial"/>
              </a:rPr>
              <a:t>أ</a:t>
            </a:r>
            <a:r>
              <a:rPr sz="1400" spc="-75" dirty="0">
                <a:latin typeface="Arial"/>
                <a:cs typeface="Arial"/>
              </a:rPr>
              <a:t> ة</a:t>
            </a:r>
            <a:r>
              <a:rPr sz="1400" spc="-204" dirty="0">
                <a:latin typeface="Arial"/>
                <a:cs typeface="Arial"/>
              </a:rPr>
              <a:t>س</a:t>
            </a:r>
            <a:r>
              <a:rPr sz="1400" spc="15" dirty="0">
                <a:latin typeface="Arial"/>
                <a:cs typeface="Arial"/>
              </a:rPr>
              <a:t>ا</a:t>
            </a:r>
            <a:r>
              <a:rPr sz="1400" spc="-50" dirty="0">
                <a:latin typeface="Arial"/>
                <a:cs typeface="Arial"/>
              </a:rPr>
              <a:t>ر</a:t>
            </a:r>
            <a:r>
              <a:rPr sz="1400" spc="-45" dirty="0">
                <a:latin typeface="Arial"/>
                <a:cs typeface="Arial"/>
              </a:rPr>
              <a:t>د</a:t>
            </a:r>
            <a:r>
              <a:rPr sz="1400" spc="-170" dirty="0">
                <a:latin typeface="Arial"/>
                <a:cs typeface="Arial"/>
              </a:rPr>
              <a:t>لا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200" dirty="0">
                <a:latin typeface="Arial"/>
                <a:cs typeface="Arial"/>
              </a:rPr>
              <a:t>ةي</a:t>
            </a:r>
            <a:r>
              <a:rPr sz="1400" spc="-100" dirty="0">
                <a:latin typeface="Arial"/>
                <a:cs typeface="Arial"/>
              </a:rPr>
              <a:t>ا</a:t>
            </a:r>
            <a:r>
              <a:rPr sz="1400" spc="130" dirty="0">
                <a:latin typeface="Arial"/>
                <a:cs typeface="Arial"/>
              </a:rPr>
              <a:t>د</a:t>
            </a:r>
            <a:r>
              <a:rPr sz="1400" spc="-640" dirty="0">
                <a:latin typeface="Arial"/>
                <a:cs typeface="Arial"/>
              </a:rPr>
              <a:t>ب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95" dirty="0">
                <a:latin typeface="Arial"/>
                <a:cs typeface="Arial"/>
              </a:rPr>
              <a:t>ن</a:t>
            </a:r>
            <a:r>
              <a:rPr sz="1400" spc="95" dirty="0">
                <a:latin typeface="Arial"/>
                <a:cs typeface="Arial"/>
              </a:rPr>
              <a:t>م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280" dirty="0">
                <a:latin typeface="Arial"/>
                <a:cs typeface="Arial"/>
              </a:rPr>
              <a:t>ً</a:t>
            </a:r>
            <a:r>
              <a:rPr sz="1400" spc="-130" dirty="0">
                <a:latin typeface="Arial"/>
                <a:cs typeface="Arial"/>
              </a:rPr>
              <a:t>اموي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175" dirty="0">
                <a:latin typeface="Arial"/>
                <a:cs typeface="Arial"/>
              </a:rPr>
              <a:t>30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340" dirty="0">
                <a:latin typeface="Arial"/>
                <a:cs typeface="Arial"/>
              </a:rPr>
              <a:t>لبق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140" dirty="0">
                <a:latin typeface="Arial"/>
                <a:cs typeface="Arial"/>
              </a:rPr>
              <a:t>ث</a:t>
            </a:r>
            <a:r>
              <a:rPr sz="1400" spc="-120" dirty="0">
                <a:latin typeface="Arial"/>
                <a:cs typeface="Arial"/>
              </a:rPr>
              <a:t>اع</a:t>
            </a:r>
            <a:r>
              <a:rPr sz="1400" spc="-640" dirty="0">
                <a:latin typeface="Arial"/>
                <a:cs typeface="Arial"/>
              </a:rPr>
              <a:t>تب</a:t>
            </a:r>
            <a:r>
              <a:rPr sz="1400" spc="215" dirty="0">
                <a:latin typeface="Arial"/>
                <a:cs typeface="Arial"/>
              </a:rPr>
              <a:t>اا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-145" dirty="0">
                <a:latin typeface="Arial"/>
                <a:cs typeface="Arial"/>
              </a:rPr>
              <a:t>ب</a:t>
            </a:r>
            <a:r>
              <a:rPr sz="1400" spc="-215" dirty="0">
                <a:latin typeface="Arial"/>
                <a:cs typeface="Arial"/>
              </a:rPr>
              <a:t>لط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105" dirty="0">
                <a:latin typeface="Arial"/>
                <a:cs typeface="Arial"/>
              </a:rPr>
              <a:t>دو</a:t>
            </a:r>
            <a:r>
              <a:rPr sz="1400" spc="-140" dirty="0">
                <a:latin typeface="Arial"/>
                <a:cs typeface="Arial"/>
              </a:rPr>
              <a:t>ر</a:t>
            </a:r>
            <a:r>
              <a:rPr sz="1400" spc="-135" dirty="0">
                <a:latin typeface="Arial"/>
                <a:cs typeface="Arial"/>
              </a:rPr>
              <a:t>و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120" dirty="0">
                <a:latin typeface="Arial"/>
                <a:cs typeface="Arial"/>
              </a:rPr>
              <a:t>ب</a:t>
            </a:r>
            <a:r>
              <a:rPr sz="1400" spc="100" dirty="0">
                <a:latin typeface="Arial"/>
                <a:cs typeface="Arial"/>
              </a:rPr>
              <a:t>ج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140" dirty="0">
                <a:latin typeface="Arial"/>
                <a:cs typeface="Arial"/>
              </a:rPr>
              <a:t>-</a:t>
            </a:r>
            <a:r>
              <a:rPr sz="1400" spc="-175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15"/>
              </a:spcBef>
              <a:tabLst>
                <a:tab pos="4469130" algn="l"/>
              </a:tabLst>
            </a:pPr>
            <a:r>
              <a:rPr sz="1400" spc="-35" dirty="0">
                <a:latin typeface="Arial"/>
                <a:cs typeface="Arial"/>
              </a:rPr>
              <a:t>: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175" dirty="0">
                <a:latin typeface="Arial"/>
                <a:cs typeface="Arial"/>
              </a:rPr>
              <a:t>ي</a:t>
            </a:r>
            <a:r>
              <a:rPr sz="1400" spc="-170" dirty="0">
                <a:latin typeface="Arial"/>
                <a:cs typeface="Arial"/>
              </a:rPr>
              <a:t>ت</a:t>
            </a:r>
            <a:r>
              <a:rPr sz="1400" spc="-60" dirty="0">
                <a:latin typeface="Arial"/>
                <a:cs typeface="Arial"/>
              </a:rPr>
              <a:t>آ</a:t>
            </a:r>
            <a:r>
              <a:rPr sz="1400" spc="25" dirty="0">
                <a:latin typeface="Arial"/>
                <a:cs typeface="Arial"/>
              </a:rPr>
              <a:t>ا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295" dirty="0">
                <a:latin typeface="Arial"/>
                <a:cs typeface="Arial"/>
              </a:rPr>
              <a:t>قفو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215" dirty="0">
                <a:latin typeface="Arial"/>
                <a:cs typeface="Arial"/>
              </a:rPr>
              <a:t>اهب</a:t>
            </a:r>
            <a:r>
              <a:rPr sz="1400" spc="-350" dirty="0">
                <a:latin typeface="Arial"/>
                <a:cs typeface="Arial"/>
              </a:rPr>
              <a:t>ي</a:t>
            </a:r>
            <a:r>
              <a:rPr sz="1400" spc="-475" dirty="0">
                <a:latin typeface="Arial"/>
                <a:cs typeface="Arial"/>
              </a:rPr>
              <a:t>ترت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315" dirty="0">
                <a:latin typeface="Arial"/>
                <a:cs typeface="Arial"/>
              </a:rPr>
              <a:t>متيو</a:t>
            </a:r>
            <a:r>
              <a:rPr sz="1400" spc="-8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ة</a:t>
            </a:r>
            <a:r>
              <a:rPr sz="1400" spc="-480" dirty="0">
                <a:latin typeface="Arial"/>
                <a:cs typeface="Arial"/>
              </a:rPr>
              <a:t>ب</a:t>
            </a:r>
            <a:r>
              <a:rPr sz="1400" spc="-305" dirty="0">
                <a:latin typeface="Arial"/>
                <a:cs typeface="Arial"/>
              </a:rPr>
              <a:t>و</a:t>
            </a:r>
            <a:r>
              <a:rPr sz="1400" spc="-210" dirty="0">
                <a:latin typeface="Arial"/>
                <a:cs typeface="Arial"/>
              </a:rPr>
              <a:t>لط</a:t>
            </a:r>
            <a:r>
              <a:rPr sz="1400" spc="15" dirty="0">
                <a:latin typeface="Arial"/>
                <a:cs typeface="Arial"/>
              </a:rPr>
              <a:t>ما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ت</a:t>
            </a:r>
            <a:r>
              <a:rPr sz="1400" spc="-35" dirty="0">
                <a:latin typeface="Arial"/>
                <a:cs typeface="Arial"/>
              </a:rPr>
              <a:t>ا</a:t>
            </a:r>
            <a:r>
              <a:rPr sz="1400" spc="130" dirty="0">
                <a:latin typeface="Arial"/>
                <a:cs typeface="Arial"/>
              </a:rPr>
              <a:t>د</a:t>
            </a:r>
            <a:r>
              <a:rPr sz="1400" spc="-295" dirty="0">
                <a:latin typeface="Arial"/>
                <a:cs typeface="Arial"/>
              </a:rPr>
              <a:t>نتسم</a:t>
            </a:r>
            <a:r>
              <a:rPr sz="1400" spc="-114" dirty="0">
                <a:latin typeface="Arial"/>
                <a:cs typeface="Arial"/>
              </a:rPr>
              <a:t>ا</a:t>
            </a:r>
            <a:r>
              <a:rPr sz="1400" spc="-135" dirty="0">
                <a:latin typeface="Arial"/>
                <a:cs typeface="Arial"/>
              </a:rPr>
              <a:t>و</a:t>
            </a:r>
            <a:r>
              <a:rPr sz="1400" spc="-65" dirty="0">
                <a:latin typeface="Arial"/>
                <a:cs typeface="Arial"/>
              </a:rPr>
              <a:t> </a:t>
            </a:r>
            <a:r>
              <a:rPr sz="1400" spc="-235" dirty="0">
                <a:latin typeface="Arial"/>
                <a:cs typeface="Arial"/>
              </a:rPr>
              <a:t>ج</a:t>
            </a:r>
            <a:r>
              <a:rPr sz="1400" spc="55" dirty="0">
                <a:latin typeface="Arial"/>
                <a:cs typeface="Arial"/>
              </a:rPr>
              <a:t>ذا</a:t>
            </a:r>
            <a:r>
              <a:rPr sz="1400" spc="65" dirty="0">
                <a:latin typeface="Arial"/>
                <a:cs typeface="Arial"/>
              </a:rPr>
              <a:t>م</a:t>
            </a:r>
            <a:r>
              <a:rPr sz="1400" spc="-380" dirty="0">
                <a:latin typeface="Arial"/>
                <a:cs typeface="Arial"/>
              </a:rPr>
              <a:t>ن</a:t>
            </a:r>
            <a:r>
              <a:rPr sz="1400" spc="-375" dirty="0">
                <a:latin typeface="Arial"/>
                <a:cs typeface="Arial"/>
              </a:rPr>
              <a:t>ل</a:t>
            </a:r>
            <a:r>
              <a:rPr sz="1400" spc="25" dirty="0">
                <a:latin typeface="Arial"/>
                <a:cs typeface="Arial"/>
              </a:rPr>
              <a:t>ا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-355" dirty="0">
                <a:latin typeface="Arial"/>
                <a:cs typeface="Arial"/>
              </a:rPr>
              <a:t>ع</a:t>
            </a:r>
            <a:r>
              <a:rPr sz="1400" spc="-425" dirty="0">
                <a:latin typeface="Arial"/>
                <a:cs typeface="Arial"/>
              </a:rPr>
              <a:t>ي</a:t>
            </a:r>
            <a:r>
              <a:rPr sz="1400" spc="930" dirty="0">
                <a:latin typeface="Arial"/>
                <a:cs typeface="Arial"/>
              </a:rPr>
              <a:t>م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65" dirty="0">
                <a:latin typeface="Arial"/>
                <a:cs typeface="Arial"/>
              </a:rPr>
              <a:t>ه</a:t>
            </a:r>
            <a:r>
              <a:rPr sz="1400" spc="-640" dirty="0">
                <a:latin typeface="Arial"/>
                <a:cs typeface="Arial"/>
              </a:rPr>
              <a:t>ب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320" dirty="0">
                <a:latin typeface="Arial"/>
                <a:cs typeface="Arial"/>
              </a:rPr>
              <a:t>ق</a:t>
            </a:r>
            <a:r>
              <a:rPr sz="1400" spc="-445" dirty="0">
                <a:latin typeface="Arial"/>
                <a:cs typeface="Arial"/>
              </a:rPr>
              <a:t>ف</a:t>
            </a:r>
            <a:r>
              <a:rPr sz="1400" spc="-25" dirty="0">
                <a:latin typeface="Arial"/>
                <a:cs typeface="Arial"/>
              </a:rPr>
              <a:t>رم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145" dirty="0">
                <a:latin typeface="Arial"/>
                <a:cs typeface="Arial"/>
              </a:rPr>
              <a:t>ب</a:t>
            </a:r>
            <a:r>
              <a:rPr sz="1400" spc="-210" dirty="0">
                <a:latin typeface="Arial"/>
                <a:cs typeface="Arial"/>
              </a:rPr>
              <a:t>لط</a:t>
            </a:r>
            <a:r>
              <a:rPr sz="1400" spc="-170" dirty="0">
                <a:latin typeface="Arial"/>
                <a:cs typeface="Arial"/>
              </a:rPr>
              <a:t>لا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-160" dirty="0">
                <a:latin typeface="Arial"/>
                <a:cs typeface="Arial"/>
              </a:rPr>
              <a:t>ل</a:t>
            </a:r>
            <a:r>
              <a:rPr sz="1400" spc="-250" dirty="0">
                <a:latin typeface="Arial"/>
                <a:cs typeface="Arial"/>
              </a:rPr>
              <a:t>س</a:t>
            </a:r>
            <a:r>
              <a:rPr sz="1400" spc="-340" dirty="0">
                <a:latin typeface="Arial"/>
                <a:cs typeface="Arial"/>
              </a:rPr>
              <a:t>ري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140" dirty="0">
                <a:latin typeface="Arial"/>
                <a:cs typeface="Arial"/>
              </a:rPr>
              <a:t>-</a:t>
            </a:r>
            <a:r>
              <a:rPr sz="1400" spc="-175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200">
              <a:latin typeface="Times New Roman"/>
              <a:cs typeface="Times New Roman"/>
            </a:endParaRPr>
          </a:p>
          <a:p>
            <a:pPr marR="741680" algn="r">
              <a:lnSpc>
                <a:spcPct val="100000"/>
              </a:lnSpc>
              <a:tabLst>
                <a:tab pos="3723640" algn="l"/>
              </a:tabLst>
            </a:pPr>
            <a:r>
              <a:rPr sz="1200" spc="-15" dirty="0">
                <a:latin typeface="Arial"/>
                <a:cs typeface="Arial"/>
              </a:rPr>
              <a:t>)ة</a:t>
            </a:r>
            <a:r>
              <a:rPr sz="1200" spc="-140" dirty="0">
                <a:latin typeface="Arial"/>
                <a:cs typeface="Arial"/>
              </a:rPr>
              <a:t>يلكلا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240" dirty="0">
                <a:latin typeface="Arial"/>
                <a:cs typeface="Arial"/>
              </a:rPr>
              <a:t>س</a:t>
            </a:r>
            <a:r>
              <a:rPr sz="1200" spc="-155" dirty="0">
                <a:latin typeface="Arial"/>
                <a:cs typeface="Arial"/>
              </a:rPr>
              <a:t>ل</a:t>
            </a:r>
            <a:r>
              <a:rPr sz="1200" spc="475" dirty="0">
                <a:latin typeface="Arial"/>
                <a:cs typeface="Arial"/>
              </a:rPr>
              <a:t>ج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14" dirty="0">
                <a:latin typeface="Arial"/>
                <a:cs typeface="Arial"/>
              </a:rPr>
              <a:t>و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45" dirty="0">
                <a:latin typeface="Arial"/>
                <a:cs typeface="Arial"/>
              </a:rPr>
              <a:t>م</a:t>
            </a:r>
            <a:r>
              <a:rPr sz="1200" spc="-250" dirty="0">
                <a:latin typeface="Arial"/>
                <a:cs typeface="Arial"/>
              </a:rPr>
              <a:t>س</a:t>
            </a:r>
            <a:r>
              <a:rPr sz="1200" spc="-180" dirty="0">
                <a:latin typeface="Arial"/>
                <a:cs typeface="Arial"/>
              </a:rPr>
              <a:t>قلا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30" dirty="0">
                <a:latin typeface="Arial"/>
                <a:cs typeface="Arial"/>
              </a:rPr>
              <a:t>سلج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204" dirty="0">
                <a:latin typeface="Arial"/>
                <a:cs typeface="Arial"/>
              </a:rPr>
              <a:t>ةقف</a:t>
            </a:r>
            <a:r>
              <a:rPr sz="1200" spc="-75" dirty="0">
                <a:latin typeface="Arial"/>
                <a:cs typeface="Arial"/>
              </a:rPr>
              <a:t>ا</a:t>
            </a:r>
            <a:r>
              <a:rPr sz="1200" spc="-120" dirty="0">
                <a:latin typeface="Arial"/>
                <a:cs typeface="Arial"/>
              </a:rPr>
              <a:t>و</a:t>
            </a:r>
            <a:r>
              <a:rPr sz="1200" spc="85" dirty="0">
                <a:latin typeface="Arial"/>
                <a:cs typeface="Arial"/>
              </a:rPr>
              <a:t>م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14" dirty="0">
                <a:latin typeface="Arial"/>
                <a:cs typeface="Arial"/>
              </a:rPr>
              <a:t>ه</a:t>
            </a:r>
            <a:r>
              <a:rPr sz="1200" spc="-265" dirty="0">
                <a:latin typeface="Arial"/>
                <a:cs typeface="Arial"/>
              </a:rPr>
              <a:t>ي</a:t>
            </a:r>
            <a:r>
              <a:rPr sz="1200" spc="-505" dirty="0">
                <a:latin typeface="Arial"/>
                <a:cs typeface="Arial"/>
              </a:rPr>
              <a:t>ف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20" dirty="0">
                <a:latin typeface="Arial"/>
                <a:cs typeface="Arial"/>
              </a:rPr>
              <a:t>احضو</a:t>
            </a:r>
            <a:r>
              <a:rPr sz="1200" spc="70" dirty="0">
                <a:latin typeface="Arial"/>
                <a:cs typeface="Arial"/>
              </a:rPr>
              <a:t>م</a:t>
            </a:r>
            <a:r>
              <a:rPr sz="1200" spc="-45" dirty="0">
                <a:latin typeface="Arial"/>
                <a:cs typeface="Arial"/>
              </a:rPr>
              <a:t>(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210" dirty="0">
                <a:latin typeface="Arial"/>
                <a:cs typeface="Arial"/>
              </a:rPr>
              <a:t>ةي</a:t>
            </a:r>
            <a:r>
              <a:rPr sz="1200" spc="30" dirty="0">
                <a:latin typeface="Arial"/>
                <a:cs typeface="Arial"/>
              </a:rPr>
              <a:t>لك</a:t>
            </a:r>
            <a:r>
              <a:rPr sz="1200" spc="-150" dirty="0">
                <a:latin typeface="Arial"/>
                <a:cs typeface="Arial"/>
              </a:rPr>
              <a:t>لا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60" dirty="0">
                <a:latin typeface="Arial"/>
                <a:cs typeface="Arial"/>
              </a:rPr>
              <a:t>دي</a:t>
            </a:r>
            <a:r>
              <a:rPr sz="1200" spc="15" dirty="0">
                <a:latin typeface="Arial"/>
                <a:cs typeface="Arial"/>
              </a:rPr>
              <a:t>مع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باطخ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spc="-155" dirty="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 marL="960755" marR="741680" indent="1038860" algn="r">
              <a:lnSpc>
                <a:spcPct val="129200"/>
              </a:lnSpc>
              <a:tabLst>
                <a:tab pos="3834129" algn="l"/>
              </a:tabLst>
            </a:pPr>
            <a:r>
              <a:rPr sz="1200" spc="10" dirty="0">
                <a:latin typeface="Arial"/>
                <a:cs typeface="Arial"/>
              </a:rPr>
              <a:t>ة</a:t>
            </a:r>
            <a:r>
              <a:rPr sz="1200" spc="30" dirty="0">
                <a:latin typeface="Arial"/>
                <a:cs typeface="Arial"/>
              </a:rPr>
              <a:t>لماك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20" dirty="0">
                <a:latin typeface="Arial"/>
                <a:cs typeface="Arial"/>
              </a:rPr>
              <a:t> </a:t>
            </a:r>
            <a:r>
              <a:rPr sz="1200" spc="-125" dirty="0">
                <a:latin typeface="Arial"/>
                <a:cs typeface="Arial"/>
              </a:rPr>
              <a:t>ثع</a:t>
            </a:r>
            <a:r>
              <a:rPr sz="1200" spc="-565" dirty="0">
                <a:latin typeface="Arial"/>
                <a:cs typeface="Arial"/>
              </a:rPr>
              <a:t>ت</a:t>
            </a:r>
            <a:r>
              <a:rPr sz="1200" spc="-170" dirty="0">
                <a:latin typeface="Arial"/>
                <a:cs typeface="Arial"/>
              </a:rPr>
              <a:t>بما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تامو</a:t>
            </a:r>
            <a:r>
              <a:rPr sz="1200" spc="-175" dirty="0">
                <a:latin typeface="Arial"/>
                <a:cs typeface="Arial"/>
              </a:rPr>
              <a:t>لعم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80" dirty="0">
                <a:latin typeface="Arial"/>
                <a:cs typeface="Arial"/>
              </a:rPr>
              <a:t>ة</a:t>
            </a:r>
            <a:r>
              <a:rPr sz="1200" spc="-140" dirty="0">
                <a:latin typeface="Arial"/>
                <a:cs typeface="Arial"/>
              </a:rPr>
              <a:t>ر</a:t>
            </a:r>
            <a:r>
              <a:rPr sz="1200" spc="-95" dirty="0">
                <a:latin typeface="Arial"/>
                <a:cs typeface="Arial"/>
              </a:rPr>
              <a:t>ام</a:t>
            </a:r>
            <a:r>
              <a:rPr sz="1200" spc="-245" dirty="0">
                <a:latin typeface="Arial"/>
                <a:cs typeface="Arial"/>
              </a:rPr>
              <a:t>ت</a:t>
            </a:r>
            <a:r>
              <a:rPr sz="1200" spc="-120" dirty="0">
                <a:latin typeface="Arial"/>
                <a:cs typeface="Arial"/>
              </a:rPr>
              <a:t>سا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spc="-155" dirty="0">
                <a:latin typeface="Arial"/>
                <a:cs typeface="Arial"/>
              </a:rPr>
              <a:t>2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155" dirty="0">
                <a:latin typeface="Arial"/>
                <a:cs typeface="Arial"/>
              </a:rPr>
              <a:t>ة</a:t>
            </a:r>
            <a:r>
              <a:rPr sz="1200" spc="-390" dirty="0">
                <a:latin typeface="Arial"/>
                <a:cs typeface="Arial"/>
              </a:rPr>
              <a:t>ث</a:t>
            </a:r>
            <a:r>
              <a:rPr sz="1200" spc="-335" dirty="0">
                <a:latin typeface="Arial"/>
                <a:cs typeface="Arial"/>
              </a:rPr>
              <a:t>ع</a:t>
            </a:r>
            <a:r>
              <a:rPr sz="1200" spc="-445" dirty="0">
                <a:latin typeface="Arial"/>
                <a:cs typeface="Arial"/>
              </a:rPr>
              <a:t>ب</a:t>
            </a:r>
            <a:r>
              <a:rPr sz="1200" spc="-150" dirty="0">
                <a:latin typeface="Arial"/>
                <a:cs typeface="Arial"/>
              </a:rPr>
              <a:t>لا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40" dirty="0">
                <a:latin typeface="Arial"/>
                <a:cs typeface="Arial"/>
              </a:rPr>
              <a:t>ء</a:t>
            </a:r>
            <a:r>
              <a:rPr sz="1200" spc="60" dirty="0">
                <a:latin typeface="Arial"/>
                <a:cs typeface="Arial"/>
              </a:rPr>
              <a:t>اه</a:t>
            </a:r>
            <a:r>
              <a:rPr sz="1200" spc="-150" dirty="0">
                <a:latin typeface="Arial"/>
                <a:cs typeface="Arial"/>
              </a:rPr>
              <a:t>نإ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170" dirty="0">
                <a:latin typeface="Arial"/>
                <a:cs typeface="Arial"/>
              </a:rPr>
              <a:t>/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0" dirty="0">
                <a:latin typeface="Arial"/>
                <a:cs typeface="Arial"/>
              </a:rPr>
              <a:t>ثاعتباا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40" dirty="0">
                <a:latin typeface="Arial"/>
                <a:cs typeface="Arial"/>
              </a:rPr>
              <a:t>رارق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85" dirty="0">
                <a:latin typeface="Arial"/>
                <a:cs typeface="Arial"/>
              </a:rPr>
              <a:t>ن</a:t>
            </a:r>
            <a:r>
              <a:rPr sz="1200" spc="85" dirty="0">
                <a:latin typeface="Arial"/>
                <a:cs typeface="Arial"/>
              </a:rPr>
              <a:t>م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80" dirty="0">
                <a:latin typeface="Arial"/>
                <a:cs typeface="Arial"/>
              </a:rPr>
              <a:t>ة</a:t>
            </a:r>
            <a:r>
              <a:rPr sz="1200" spc="-145" dirty="0">
                <a:latin typeface="Arial"/>
                <a:cs typeface="Arial"/>
              </a:rPr>
              <a:t>ر</a:t>
            </a:r>
            <a:r>
              <a:rPr sz="1200" spc="-120" dirty="0">
                <a:latin typeface="Arial"/>
                <a:cs typeface="Arial"/>
              </a:rPr>
              <a:t>و</a:t>
            </a:r>
            <a:r>
              <a:rPr sz="1200" spc="-400" dirty="0">
                <a:latin typeface="Arial"/>
                <a:cs typeface="Arial"/>
              </a:rPr>
              <a:t>ص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55" dirty="0">
                <a:latin typeface="Arial"/>
                <a:cs typeface="Arial"/>
              </a:rPr>
              <a:t>م</a:t>
            </a:r>
            <a:r>
              <a:rPr sz="1200" spc="-229" dirty="0">
                <a:latin typeface="Arial"/>
                <a:cs typeface="Arial"/>
              </a:rPr>
              <a:t>هث</a:t>
            </a:r>
            <a:r>
              <a:rPr sz="1200" spc="-100" dirty="0">
                <a:latin typeface="Arial"/>
                <a:cs typeface="Arial"/>
              </a:rPr>
              <a:t>اع</a:t>
            </a:r>
            <a:r>
              <a:rPr sz="1200" spc="-565" dirty="0">
                <a:latin typeface="Arial"/>
                <a:cs typeface="Arial"/>
              </a:rPr>
              <a:t>ت</a:t>
            </a:r>
            <a:r>
              <a:rPr sz="1200" spc="-265" dirty="0">
                <a:latin typeface="Arial"/>
                <a:cs typeface="Arial"/>
              </a:rPr>
              <a:t>با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315" dirty="0">
                <a:latin typeface="Arial"/>
                <a:cs typeface="Arial"/>
              </a:rPr>
              <a:t>قبس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85" dirty="0">
                <a:latin typeface="Arial"/>
                <a:cs typeface="Arial"/>
              </a:rPr>
              <a:t>ن</a:t>
            </a:r>
            <a:r>
              <a:rPr sz="1200" dirty="0">
                <a:latin typeface="Arial"/>
                <a:cs typeface="Arial"/>
              </a:rPr>
              <a:t>م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45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spc="-155" dirty="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  <a:p>
            <a:pPr marR="741680" algn="r">
              <a:lnSpc>
                <a:spcPct val="100000"/>
              </a:lnSpc>
              <a:spcBef>
                <a:spcPts val="420"/>
              </a:spcBef>
              <a:tabLst>
                <a:tab pos="1612265" algn="l"/>
              </a:tabLst>
            </a:pPr>
            <a:r>
              <a:rPr sz="1200" spc="-155" dirty="0">
                <a:latin typeface="Arial"/>
                <a:cs typeface="Arial"/>
              </a:rPr>
              <a:t>ة</a:t>
            </a:r>
            <a:r>
              <a:rPr sz="1200" spc="-390" dirty="0">
                <a:latin typeface="Arial"/>
                <a:cs typeface="Arial"/>
              </a:rPr>
              <a:t>ث</a:t>
            </a:r>
            <a:r>
              <a:rPr sz="1200" spc="-335" dirty="0">
                <a:latin typeface="Arial"/>
                <a:cs typeface="Arial"/>
              </a:rPr>
              <a:t>ع</a:t>
            </a:r>
            <a:r>
              <a:rPr sz="1200" spc="-434" dirty="0">
                <a:latin typeface="Arial"/>
                <a:cs typeface="Arial"/>
              </a:rPr>
              <a:t>ب</a:t>
            </a:r>
            <a:r>
              <a:rPr sz="1200" spc="-150" dirty="0">
                <a:latin typeface="Arial"/>
                <a:cs typeface="Arial"/>
              </a:rPr>
              <a:t>لا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40" dirty="0">
                <a:latin typeface="Arial"/>
                <a:cs typeface="Arial"/>
              </a:rPr>
              <a:t>ء</a:t>
            </a:r>
            <a:r>
              <a:rPr sz="1200" spc="60" dirty="0">
                <a:latin typeface="Arial"/>
                <a:cs typeface="Arial"/>
              </a:rPr>
              <a:t>اه</a:t>
            </a:r>
            <a:r>
              <a:rPr sz="1200" spc="-565" dirty="0">
                <a:latin typeface="Arial"/>
                <a:cs typeface="Arial"/>
              </a:rPr>
              <a:t>ت</a:t>
            </a:r>
            <a:r>
              <a:rPr sz="1200" spc="-150" dirty="0">
                <a:latin typeface="Arial"/>
                <a:cs typeface="Arial"/>
              </a:rPr>
              <a:t>نا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60" dirty="0">
                <a:latin typeface="Arial"/>
                <a:cs typeface="Arial"/>
              </a:rPr>
              <a:t>دع</a:t>
            </a:r>
            <a:r>
              <a:rPr sz="1200" spc="-550" dirty="0">
                <a:latin typeface="Arial"/>
                <a:cs typeface="Arial"/>
              </a:rPr>
              <a:t>ب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00" dirty="0">
                <a:latin typeface="Arial"/>
                <a:cs typeface="Arial"/>
              </a:rPr>
              <a:t>ل</a:t>
            </a:r>
            <a:r>
              <a:rPr sz="1200" spc="80" dirty="0">
                <a:latin typeface="Arial"/>
                <a:cs typeface="Arial"/>
              </a:rPr>
              <a:t>م</a:t>
            </a:r>
            <a:r>
              <a:rPr sz="1200" spc="-280" dirty="0">
                <a:latin typeface="Arial"/>
                <a:cs typeface="Arial"/>
              </a:rPr>
              <a:t>عل</a:t>
            </a:r>
            <a:r>
              <a:rPr sz="1200" spc="-254" dirty="0">
                <a:latin typeface="Arial"/>
                <a:cs typeface="Arial"/>
              </a:rPr>
              <a:t>اب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دهع</a:t>
            </a:r>
            <a:r>
              <a:rPr sz="1200" spc="-550" dirty="0">
                <a:latin typeface="Arial"/>
                <a:cs typeface="Arial"/>
              </a:rPr>
              <a:t>ت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spc="-155" dirty="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  <a:p>
            <a:pPr marL="127000" marR="741680" indent="393065" algn="r">
              <a:lnSpc>
                <a:spcPct val="128800"/>
              </a:lnSpc>
              <a:spcBef>
                <a:spcPts val="5"/>
              </a:spcBef>
              <a:tabLst>
                <a:tab pos="3283585" algn="l"/>
                <a:tab pos="3834129" algn="l"/>
              </a:tabLst>
            </a:pPr>
            <a:r>
              <a:rPr sz="1200" spc="-55" dirty="0">
                <a:latin typeface="Arial"/>
                <a:cs typeface="Arial"/>
              </a:rPr>
              <a:t>)</a:t>
            </a:r>
            <a:r>
              <a:rPr sz="1200" spc="-210" dirty="0">
                <a:latin typeface="Arial"/>
                <a:cs typeface="Arial"/>
              </a:rPr>
              <a:t>قفا</a:t>
            </a:r>
            <a:r>
              <a:rPr sz="1200" spc="-135" dirty="0">
                <a:latin typeface="Arial"/>
                <a:cs typeface="Arial"/>
              </a:rPr>
              <a:t>ر</a:t>
            </a:r>
            <a:r>
              <a:rPr sz="1200" spc="15" dirty="0">
                <a:latin typeface="Arial"/>
                <a:cs typeface="Arial"/>
              </a:rPr>
              <a:t>ما</a:t>
            </a:r>
            <a:r>
              <a:rPr sz="1200" spc="-550" dirty="0">
                <a:latin typeface="Arial"/>
                <a:cs typeface="Arial"/>
              </a:rPr>
              <a:t>ب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95" dirty="0">
                <a:latin typeface="Arial"/>
                <a:cs typeface="Arial"/>
              </a:rPr>
              <a:t>ةص</a:t>
            </a:r>
            <a:r>
              <a:rPr sz="1200" spc="90" dirty="0">
                <a:latin typeface="Arial"/>
                <a:cs typeface="Arial"/>
              </a:rPr>
              <a:t>ا</a:t>
            </a:r>
            <a:r>
              <a:rPr sz="1200" spc="245" dirty="0">
                <a:latin typeface="Arial"/>
                <a:cs typeface="Arial"/>
              </a:rPr>
              <a:t>خ</a:t>
            </a:r>
            <a:r>
              <a:rPr sz="1200" spc="20" dirty="0">
                <a:latin typeface="Arial"/>
                <a:cs typeface="Arial"/>
              </a:rPr>
              <a:t>ا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75" dirty="0">
                <a:latin typeface="Arial"/>
                <a:cs typeface="Arial"/>
              </a:rPr>
              <a:t>تادن</a:t>
            </a:r>
            <a:r>
              <a:rPr sz="1200" spc="-565" dirty="0">
                <a:latin typeface="Arial"/>
                <a:cs typeface="Arial"/>
              </a:rPr>
              <a:t>ت</a:t>
            </a:r>
            <a:r>
              <a:rPr sz="1200" spc="-250" dirty="0">
                <a:latin typeface="Arial"/>
                <a:cs typeface="Arial"/>
              </a:rPr>
              <a:t>س</a:t>
            </a:r>
            <a:r>
              <a:rPr sz="1200" spc="15" dirty="0">
                <a:latin typeface="Arial"/>
                <a:cs typeface="Arial"/>
              </a:rPr>
              <a:t>ما</a:t>
            </a:r>
            <a:r>
              <a:rPr sz="1200" spc="-45" dirty="0">
                <a:latin typeface="Arial"/>
                <a:cs typeface="Arial"/>
              </a:rPr>
              <a:t>(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200" dirty="0">
                <a:latin typeface="Arial"/>
                <a:cs typeface="Arial"/>
              </a:rPr>
              <a:t>+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20" dirty="0">
                <a:latin typeface="Arial"/>
                <a:cs typeface="Arial"/>
              </a:rPr>
              <a:t> </a:t>
            </a:r>
            <a:r>
              <a:rPr sz="1200" spc="-65" dirty="0">
                <a:latin typeface="Arial"/>
                <a:cs typeface="Arial"/>
              </a:rPr>
              <a:t>ت</a:t>
            </a:r>
            <a:r>
              <a:rPr sz="1200" spc="-20" dirty="0">
                <a:latin typeface="Arial"/>
                <a:cs typeface="Arial"/>
              </a:rPr>
              <a:t>ا</a:t>
            </a:r>
            <a:r>
              <a:rPr sz="1200" spc="-565" dirty="0">
                <a:latin typeface="Arial"/>
                <a:cs typeface="Arial"/>
              </a:rPr>
              <a:t>ث</a:t>
            </a:r>
            <a:r>
              <a:rPr sz="1200" spc="-305" dirty="0">
                <a:latin typeface="Arial"/>
                <a:cs typeface="Arial"/>
              </a:rPr>
              <a:t>عتبم</a:t>
            </a:r>
            <a:r>
              <a:rPr sz="1200" spc="-340" dirty="0">
                <a:latin typeface="Arial"/>
                <a:cs typeface="Arial"/>
              </a:rPr>
              <a:t>ل</a:t>
            </a:r>
            <a:r>
              <a:rPr sz="1200" spc="-335" dirty="0">
                <a:latin typeface="Arial"/>
                <a:cs typeface="Arial"/>
              </a:rPr>
              <a:t>ل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35" dirty="0">
                <a:latin typeface="Arial"/>
                <a:cs typeface="Arial"/>
              </a:rPr>
              <a:t>ر</a:t>
            </a:r>
            <a:r>
              <a:rPr sz="1200" spc="65" dirty="0">
                <a:latin typeface="Arial"/>
                <a:cs typeface="Arial"/>
              </a:rPr>
              <a:t>مأ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5" dirty="0">
                <a:latin typeface="Arial"/>
                <a:cs typeface="Arial"/>
              </a:rPr>
              <a:t>ي</a:t>
            </a:r>
            <a:r>
              <a:rPr sz="1200" spc="-215" dirty="0">
                <a:latin typeface="Arial"/>
                <a:cs typeface="Arial"/>
              </a:rPr>
              <a:t>لو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204" dirty="0">
                <a:latin typeface="Arial"/>
                <a:cs typeface="Arial"/>
              </a:rPr>
              <a:t>ةقف</a:t>
            </a:r>
            <a:r>
              <a:rPr sz="1200" spc="-75" dirty="0">
                <a:latin typeface="Arial"/>
                <a:cs typeface="Arial"/>
              </a:rPr>
              <a:t>ا</a:t>
            </a:r>
            <a:r>
              <a:rPr sz="1200" spc="-120" dirty="0">
                <a:latin typeface="Arial"/>
                <a:cs typeface="Arial"/>
              </a:rPr>
              <a:t>و</a:t>
            </a:r>
            <a:r>
              <a:rPr sz="1200" spc="85" dirty="0">
                <a:latin typeface="Arial"/>
                <a:cs typeface="Arial"/>
              </a:rPr>
              <a:t>م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20" dirty="0">
                <a:latin typeface="Arial"/>
                <a:cs typeface="Arial"/>
              </a:rPr>
              <a:t>باطخ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spc="-155" dirty="0">
                <a:latin typeface="Arial"/>
                <a:cs typeface="Arial"/>
              </a:rPr>
              <a:t>5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ة</a:t>
            </a:r>
            <a:r>
              <a:rPr sz="1200" spc="-80" dirty="0">
                <a:latin typeface="Arial"/>
                <a:cs typeface="Arial"/>
              </a:rPr>
              <a:t>عم</a:t>
            </a:r>
            <a:r>
              <a:rPr sz="1200" spc="175" dirty="0">
                <a:latin typeface="Arial"/>
                <a:cs typeface="Arial"/>
              </a:rPr>
              <a:t>اج</a:t>
            </a:r>
            <a:r>
              <a:rPr sz="1200" spc="20" dirty="0">
                <a:latin typeface="Arial"/>
                <a:cs typeface="Arial"/>
              </a:rPr>
              <a:t>ا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60" dirty="0">
                <a:latin typeface="Arial"/>
                <a:cs typeface="Arial"/>
              </a:rPr>
              <a:t>ي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75" dirty="0">
                <a:latin typeface="Arial"/>
                <a:cs typeface="Arial"/>
              </a:rPr>
              <a:t>ل</a:t>
            </a:r>
            <a:r>
              <a:rPr sz="1200" spc="-120" dirty="0">
                <a:latin typeface="Arial"/>
                <a:cs typeface="Arial"/>
              </a:rPr>
              <a:t>و</a:t>
            </a:r>
            <a:r>
              <a:rPr sz="1200" spc="-360" dirty="0">
                <a:latin typeface="Arial"/>
                <a:cs typeface="Arial"/>
              </a:rPr>
              <a:t>بقلل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30" dirty="0">
                <a:latin typeface="Arial"/>
                <a:cs typeface="Arial"/>
              </a:rPr>
              <a:t>ة</a:t>
            </a:r>
            <a:r>
              <a:rPr sz="1200" spc="-290" dirty="0">
                <a:latin typeface="Arial"/>
                <a:cs typeface="Arial"/>
              </a:rPr>
              <a:t>ي</a:t>
            </a:r>
            <a:r>
              <a:rPr sz="1200" spc="-120" dirty="0">
                <a:latin typeface="Arial"/>
                <a:cs typeface="Arial"/>
              </a:rPr>
              <a:t>قح</a:t>
            </a:r>
            <a:r>
              <a:rPr sz="1200" spc="-110" dirty="0">
                <a:latin typeface="Arial"/>
                <a:cs typeface="Arial"/>
              </a:rPr>
              <a:t>لما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نم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85" dirty="0">
                <a:latin typeface="Arial"/>
                <a:cs typeface="Arial"/>
              </a:rPr>
              <a:t>ةقدصم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80" dirty="0">
                <a:latin typeface="Arial"/>
                <a:cs typeface="Arial"/>
              </a:rPr>
              <a:t>ة</a:t>
            </a:r>
            <a:r>
              <a:rPr sz="1200" spc="-140" dirty="0">
                <a:latin typeface="Arial"/>
                <a:cs typeface="Arial"/>
              </a:rPr>
              <a:t>ر</a:t>
            </a:r>
            <a:r>
              <a:rPr sz="1200" spc="-130" dirty="0">
                <a:latin typeface="Arial"/>
                <a:cs typeface="Arial"/>
              </a:rPr>
              <a:t>و</a:t>
            </a:r>
            <a:r>
              <a:rPr sz="1200" spc="-400" dirty="0">
                <a:latin typeface="Arial"/>
                <a:cs typeface="Arial"/>
              </a:rPr>
              <a:t>ص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14" dirty="0">
                <a:latin typeface="Arial"/>
                <a:cs typeface="Arial"/>
              </a:rPr>
              <a:t>و</a:t>
            </a:r>
            <a:r>
              <a:rPr sz="1200" spc="40" dirty="0">
                <a:latin typeface="Arial"/>
                <a:cs typeface="Arial"/>
              </a:rPr>
              <a:t>أ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ة</a:t>
            </a:r>
            <a:r>
              <a:rPr sz="1200" spc="-225" dirty="0">
                <a:latin typeface="Arial"/>
                <a:cs typeface="Arial"/>
              </a:rPr>
              <a:t>غللا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ده</a:t>
            </a:r>
            <a:r>
              <a:rPr sz="1200" spc="-20" dirty="0">
                <a:latin typeface="Arial"/>
                <a:cs typeface="Arial"/>
              </a:rPr>
              <a:t>ع</a:t>
            </a:r>
            <a:r>
              <a:rPr sz="1200" spc="85" dirty="0">
                <a:latin typeface="Arial"/>
                <a:cs typeface="Arial"/>
              </a:rPr>
              <a:t>م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75" dirty="0">
                <a:latin typeface="Arial"/>
                <a:cs typeface="Arial"/>
              </a:rPr>
              <a:t>ل</a:t>
            </a:r>
            <a:r>
              <a:rPr sz="1200" spc="-120" dirty="0">
                <a:latin typeface="Arial"/>
                <a:cs typeface="Arial"/>
              </a:rPr>
              <a:t>و</a:t>
            </a:r>
            <a:r>
              <a:rPr sz="1200" spc="-390" dirty="0">
                <a:latin typeface="Arial"/>
                <a:cs typeface="Arial"/>
              </a:rPr>
              <a:t>بق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نم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ة</a:t>
            </a:r>
            <a:r>
              <a:rPr sz="1200" spc="-235" dirty="0">
                <a:latin typeface="Arial"/>
                <a:cs typeface="Arial"/>
              </a:rPr>
              <a:t>روص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spc="-155" dirty="0">
                <a:latin typeface="Arial"/>
                <a:cs typeface="Arial"/>
              </a:rPr>
              <a:t>6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165" dirty="0">
                <a:latin typeface="Arial"/>
                <a:cs typeface="Arial"/>
              </a:rPr>
              <a:t>ي</a:t>
            </a:r>
            <a:r>
              <a:rPr sz="1200" spc="-325" dirty="0">
                <a:latin typeface="Arial"/>
                <a:cs typeface="Arial"/>
              </a:rPr>
              <a:t>ل</a:t>
            </a:r>
            <a:r>
              <a:rPr sz="1200" spc="-100" dirty="0">
                <a:latin typeface="Arial"/>
                <a:cs typeface="Arial"/>
              </a:rPr>
              <a:t>اع</a:t>
            </a:r>
            <a:r>
              <a:rPr sz="1200" spc="-150" dirty="0">
                <a:latin typeface="Arial"/>
                <a:cs typeface="Arial"/>
              </a:rPr>
              <a:t>لا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90" dirty="0">
                <a:latin typeface="Arial"/>
                <a:cs typeface="Arial"/>
              </a:rPr>
              <a:t>مي</a:t>
            </a:r>
            <a:r>
              <a:rPr sz="1200" spc="-345" dirty="0">
                <a:latin typeface="Arial"/>
                <a:cs typeface="Arial"/>
              </a:rPr>
              <a:t>لع</a:t>
            </a:r>
            <a:r>
              <a:rPr sz="1200" spc="-470" dirty="0">
                <a:latin typeface="Arial"/>
                <a:cs typeface="Arial"/>
              </a:rPr>
              <a:t>ت</a:t>
            </a:r>
            <a:r>
              <a:rPr sz="1200" spc="-150" dirty="0">
                <a:latin typeface="Arial"/>
                <a:cs typeface="Arial"/>
              </a:rPr>
              <a:t>لا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229" dirty="0">
                <a:latin typeface="Arial"/>
                <a:cs typeface="Arial"/>
              </a:rPr>
              <a:t>عق</a:t>
            </a:r>
            <a:r>
              <a:rPr sz="1200" spc="-120" dirty="0">
                <a:latin typeface="Arial"/>
                <a:cs typeface="Arial"/>
              </a:rPr>
              <a:t>و</a:t>
            </a:r>
            <a:r>
              <a:rPr sz="1200" spc="85" dirty="0">
                <a:latin typeface="Arial"/>
                <a:cs typeface="Arial"/>
              </a:rPr>
              <a:t>م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نم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40" dirty="0">
                <a:latin typeface="Arial"/>
                <a:cs typeface="Arial"/>
              </a:rPr>
              <a:t>اهب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210" dirty="0">
                <a:latin typeface="Arial"/>
                <a:cs typeface="Arial"/>
              </a:rPr>
              <a:t>ى</a:t>
            </a:r>
            <a:r>
              <a:rPr sz="1200" spc="-375" dirty="0">
                <a:latin typeface="Arial"/>
                <a:cs typeface="Arial"/>
              </a:rPr>
              <a:t>ص</a:t>
            </a:r>
            <a:r>
              <a:rPr sz="1200" spc="-120" dirty="0">
                <a:latin typeface="Arial"/>
                <a:cs typeface="Arial"/>
              </a:rPr>
              <a:t>و</a:t>
            </a:r>
            <a:r>
              <a:rPr sz="1200" spc="10" dirty="0">
                <a:latin typeface="Arial"/>
                <a:cs typeface="Arial"/>
              </a:rPr>
              <a:t>ما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تاعما</a:t>
            </a:r>
            <a:r>
              <a:rPr sz="1200" spc="165" dirty="0">
                <a:latin typeface="Arial"/>
                <a:cs typeface="Arial"/>
              </a:rPr>
              <a:t>جا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225" dirty="0">
                <a:latin typeface="Arial"/>
                <a:cs typeface="Arial"/>
              </a:rPr>
              <a:t>ةحفص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85" dirty="0">
                <a:latin typeface="Arial"/>
                <a:cs typeface="Arial"/>
              </a:rPr>
              <a:t>ن</a:t>
            </a:r>
            <a:r>
              <a:rPr sz="1200" spc="85" dirty="0">
                <a:latin typeface="Arial"/>
                <a:cs typeface="Arial"/>
              </a:rPr>
              <a:t>م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80" dirty="0">
                <a:latin typeface="Arial"/>
                <a:cs typeface="Arial"/>
              </a:rPr>
              <a:t>ة</a:t>
            </a:r>
            <a:r>
              <a:rPr sz="1200" spc="-145" dirty="0">
                <a:latin typeface="Arial"/>
                <a:cs typeface="Arial"/>
              </a:rPr>
              <a:t>ر</a:t>
            </a:r>
            <a:r>
              <a:rPr sz="1200" spc="-120" dirty="0">
                <a:latin typeface="Arial"/>
                <a:cs typeface="Arial"/>
              </a:rPr>
              <a:t>و</a:t>
            </a:r>
            <a:r>
              <a:rPr sz="1200" spc="-400" dirty="0">
                <a:latin typeface="Arial"/>
                <a:cs typeface="Arial"/>
              </a:rPr>
              <a:t>ص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spc="-155" dirty="0">
                <a:latin typeface="Arial"/>
                <a:cs typeface="Arial"/>
              </a:rPr>
              <a:t>7</a:t>
            </a:r>
            <a:endParaRPr sz="1200">
              <a:latin typeface="Arial"/>
              <a:cs typeface="Arial"/>
            </a:endParaRPr>
          </a:p>
          <a:p>
            <a:pPr marR="741680" algn="r">
              <a:lnSpc>
                <a:spcPct val="100000"/>
              </a:lnSpc>
              <a:spcBef>
                <a:spcPts val="420"/>
              </a:spcBef>
              <a:tabLst>
                <a:tab pos="877569" algn="l"/>
              </a:tabLst>
            </a:pPr>
            <a:r>
              <a:rPr sz="1200" spc="-110" dirty="0">
                <a:latin typeface="Arial"/>
                <a:cs typeface="Arial"/>
              </a:rPr>
              <a:t>ل</a:t>
            </a:r>
            <a:r>
              <a:rPr sz="1200" spc="50" dirty="0">
                <a:latin typeface="Arial"/>
                <a:cs typeface="Arial"/>
              </a:rPr>
              <a:t>هؤما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80" dirty="0">
                <a:latin typeface="Arial"/>
                <a:cs typeface="Arial"/>
              </a:rPr>
              <a:t>ة</a:t>
            </a:r>
            <a:r>
              <a:rPr sz="1200" spc="-145" dirty="0">
                <a:latin typeface="Arial"/>
                <a:cs typeface="Arial"/>
              </a:rPr>
              <a:t>ر</a:t>
            </a:r>
            <a:r>
              <a:rPr sz="1200" spc="-120" dirty="0">
                <a:latin typeface="Arial"/>
                <a:cs typeface="Arial"/>
              </a:rPr>
              <a:t>و</a:t>
            </a:r>
            <a:r>
              <a:rPr sz="1200" spc="-400" dirty="0">
                <a:latin typeface="Arial"/>
                <a:cs typeface="Arial"/>
              </a:rPr>
              <a:t>ص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spc="-155" dirty="0"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  <a:p>
            <a:pPr marL="1271905" marR="741680" indent="1429385" algn="r">
              <a:lnSpc>
                <a:spcPct val="129200"/>
              </a:lnSpc>
              <a:tabLst>
                <a:tab pos="3766820" algn="l"/>
                <a:tab pos="3834129" algn="l"/>
              </a:tabLst>
            </a:pPr>
            <a:r>
              <a:rPr sz="1200" spc="-245" dirty="0">
                <a:latin typeface="Arial"/>
                <a:cs typeface="Arial"/>
              </a:rPr>
              <a:t>ر</a:t>
            </a:r>
            <a:r>
              <a:rPr sz="1200" spc="-395" dirty="0">
                <a:latin typeface="Arial"/>
                <a:cs typeface="Arial"/>
              </a:rPr>
              <a:t>ف</a:t>
            </a:r>
            <a:r>
              <a:rPr sz="1200" spc="-250" dirty="0">
                <a:latin typeface="Arial"/>
                <a:cs typeface="Arial"/>
              </a:rPr>
              <a:t>س</a:t>
            </a:r>
            <a:r>
              <a:rPr sz="1200" spc="-325" dirty="0">
                <a:latin typeface="Arial"/>
                <a:cs typeface="Arial"/>
              </a:rPr>
              <a:t>ل</a:t>
            </a:r>
            <a:r>
              <a:rPr sz="1200" spc="20" dirty="0">
                <a:latin typeface="Arial"/>
                <a:cs typeface="Arial"/>
              </a:rPr>
              <a:t>ا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90" dirty="0">
                <a:latin typeface="Arial"/>
                <a:cs typeface="Arial"/>
              </a:rPr>
              <a:t>زا</a:t>
            </a:r>
            <a:r>
              <a:rPr sz="1200" spc="-105" dirty="0">
                <a:latin typeface="Arial"/>
                <a:cs typeface="Arial"/>
              </a:rPr>
              <a:t>و</a:t>
            </a:r>
            <a:r>
              <a:rPr sz="1200" spc="-10" dirty="0">
                <a:latin typeface="Arial"/>
                <a:cs typeface="Arial"/>
              </a:rPr>
              <a:t>ج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30" dirty="0">
                <a:latin typeface="Arial"/>
                <a:cs typeface="Arial"/>
              </a:rPr>
              <a:t>ة</a:t>
            </a:r>
            <a:r>
              <a:rPr sz="1200" spc="-235" dirty="0">
                <a:latin typeface="Arial"/>
                <a:cs typeface="Arial"/>
              </a:rPr>
              <a:t>روص</a:t>
            </a:r>
            <a:r>
              <a:rPr sz="1200" dirty="0">
                <a:latin typeface="Arial"/>
                <a:cs typeface="Arial"/>
              </a:rPr>
              <a:t>		</a:t>
            </a:r>
            <a:r>
              <a:rPr sz="1200" spc="-155" dirty="0">
                <a:latin typeface="Arial"/>
                <a:cs typeface="Arial"/>
              </a:rPr>
              <a:t>9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-35" dirty="0">
                <a:latin typeface="Arial"/>
                <a:cs typeface="Arial"/>
              </a:rPr>
              <a:t>اكي</a:t>
            </a:r>
            <a:r>
              <a:rPr sz="1200" spc="-45" dirty="0">
                <a:latin typeface="Arial"/>
                <a:cs typeface="Arial"/>
              </a:rPr>
              <a:t>ر</a:t>
            </a:r>
            <a:r>
              <a:rPr sz="1200" spc="65" dirty="0">
                <a:latin typeface="Arial"/>
                <a:cs typeface="Arial"/>
              </a:rPr>
              <a:t>مأ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155" dirty="0">
                <a:latin typeface="Arial"/>
                <a:cs typeface="Arial"/>
              </a:rPr>
              <a:t>ي</a:t>
            </a:r>
            <a:r>
              <a:rPr sz="1200" spc="-565" dirty="0">
                <a:latin typeface="Arial"/>
                <a:cs typeface="Arial"/>
              </a:rPr>
              <a:t>ث</a:t>
            </a:r>
            <a:r>
              <a:rPr sz="1200" spc="-335" dirty="0">
                <a:latin typeface="Arial"/>
                <a:cs typeface="Arial"/>
              </a:rPr>
              <a:t>عتبم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)</a:t>
            </a:r>
            <a:r>
              <a:rPr sz="1200" spc="-20" dirty="0">
                <a:latin typeface="Times New Roman"/>
                <a:cs typeface="Times New Roman"/>
              </a:rPr>
              <a:t>I</a:t>
            </a:r>
            <a:r>
              <a:rPr sz="1200" spc="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spc="10" dirty="0">
                <a:latin typeface="Times New Roman"/>
                <a:cs typeface="Times New Roman"/>
              </a:rPr>
              <a:t>0</a:t>
            </a:r>
            <a:r>
              <a:rPr sz="1200" spc="-45" dirty="0">
                <a:latin typeface="Arial"/>
                <a:cs typeface="Arial"/>
              </a:rPr>
              <a:t>(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200" dirty="0">
                <a:latin typeface="Arial"/>
                <a:cs typeface="Arial"/>
              </a:rPr>
              <a:t>+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20" dirty="0">
                <a:latin typeface="Arial"/>
                <a:cs typeface="Arial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Visa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75" dirty="0">
                <a:latin typeface="Arial"/>
                <a:cs typeface="Arial"/>
              </a:rPr>
              <a:t>ل</a:t>
            </a:r>
            <a:r>
              <a:rPr sz="1200" spc="-120" dirty="0">
                <a:latin typeface="Arial"/>
                <a:cs typeface="Arial"/>
              </a:rPr>
              <a:t>و</a:t>
            </a:r>
            <a:r>
              <a:rPr sz="1200" spc="-45" dirty="0">
                <a:latin typeface="Arial"/>
                <a:cs typeface="Arial"/>
              </a:rPr>
              <a:t>خدلا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ة</a:t>
            </a:r>
            <a:r>
              <a:rPr sz="1200" spc="35" dirty="0">
                <a:latin typeface="Arial"/>
                <a:cs typeface="Arial"/>
              </a:rPr>
              <a:t>ر</a:t>
            </a:r>
            <a:r>
              <a:rPr sz="1200" spc="-120" dirty="0">
                <a:latin typeface="Arial"/>
                <a:cs typeface="Arial"/>
              </a:rPr>
              <a:t>ش</a:t>
            </a:r>
            <a:r>
              <a:rPr sz="1200" spc="-40" dirty="0">
                <a:latin typeface="Arial"/>
                <a:cs typeface="Arial"/>
              </a:rPr>
              <a:t>أ</a:t>
            </a:r>
            <a:r>
              <a:rPr sz="1200" spc="-550" dirty="0">
                <a:latin typeface="Arial"/>
                <a:cs typeface="Arial"/>
              </a:rPr>
              <a:t>ت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spc="-160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R="743585" algn="r">
              <a:lnSpc>
                <a:spcPct val="100000"/>
              </a:lnSpc>
              <a:spcBef>
                <a:spcPts val="420"/>
              </a:spcBef>
              <a:tabLst>
                <a:tab pos="2966085" algn="l"/>
              </a:tabLst>
            </a:pPr>
            <a:r>
              <a:rPr sz="1200" spc="200" dirty="0">
                <a:latin typeface="Arial"/>
                <a:cs typeface="Arial"/>
              </a:rPr>
              <a:t>ن</a:t>
            </a:r>
            <a:r>
              <a:rPr sz="1200" spc="-240" dirty="0">
                <a:latin typeface="Arial"/>
                <a:cs typeface="Arial"/>
              </a:rPr>
              <a:t>قفا</a:t>
            </a:r>
            <a:r>
              <a:rPr sz="1200" spc="-135" dirty="0">
                <a:latin typeface="Arial"/>
                <a:cs typeface="Arial"/>
              </a:rPr>
              <a:t>ر</a:t>
            </a:r>
            <a:r>
              <a:rPr sz="1200" spc="85" dirty="0">
                <a:latin typeface="Arial"/>
                <a:cs typeface="Arial"/>
              </a:rPr>
              <a:t>م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55" dirty="0">
                <a:latin typeface="Arial"/>
                <a:cs typeface="Arial"/>
              </a:rPr>
              <a:t>دو</a:t>
            </a:r>
            <a:r>
              <a:rPr sz="1200" spc="-60" dirty="0">
                <a:latin typeface="Arial"/>
                <a:cs typeface="Arial"/>
              </a:rPr>
              <a:t>جو </a:t>
            </a:r>
            <a:r>
              <a:rPr sz="1200" spc="-75" dirty="0">
                <a:latin typeface="Arial"/>
                <a:cs typeface="Arial"/>
              </a:rPr>
              <a:t>ل</a:t>
            </a:r>
            <a:r>
              <a:rPr sz="1200" spc="15" dirty="0">
                <a:latin typeface="Arial"/>
                <a:cs typeface="Arial"/>
              </a:rPr>
              <a:t>اح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60" dirty="0">
                <a:latin typeface="Arial"/>
                <a:cs typeface="Arial"/>
              </a:rPr>
              <a:t>ي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-220" dirty="0">
                <a:latin typeface="Arial"/>
                <a:cs typeface="Arial"/>
              </a:rPr>
              <a:t>ةل</a:t>
            </a:r>
            <a:r>
              <a:rPr sz="1200" spc="-360" dirty="0">
                <a:latin typeface="Arial"/>
                <a:cs typeface="Arial"/>
              </a:rPr>
              <a:t>ئ</a:t>
            </a:r>
            <a:r>
              <a:rPr sz="1200" spc="20" dirty="0">
                <a:latin typeface="Arial"/>
                <a:cs typeface="Arial"/>
              </a:rPr>
              <a:t>ا</a:t>
            </a:r>
            <a:r>
              <a:rPr sz="1200" spc="-280" dirty="0">
                <a:latin typeface="Arial"/>
                <a:cs typeface="Arial"/>
              </a:rPr>
              <a:t>عل</a:t>
            </a:r>
            <a:r>
              <a:rPr sz="1200" spc="20" dirty="0">
                <a:latin typeface="Arial"/>
                <a:cs typeface="Arial"/>
              </a:rPr>
              <a:t>ا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50" dirty="0">
                <a:latin typeface="Arial"/>
                <a:cs typeface="Arial"/>
              </a:rPr>
              <a:t>ت</a:t>
            </a:r>
            <a:r>
              <a:rPr sz="1200" spc="-110" dirty="0">
                <a:latin typeface="Arial"/>
                <a:cs typeface="Arial"/>
              </a:rPr>
              <a:t>ر</a:t>
            </a:r>
            <a:r>
              <a:rPr sz="1200" spc="365" dirty="0">
                <a:latin typeface="Arial"/>
                <a:cs typeface="Arial"/>
              </a:rPr>
              <a:t>ك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114" dirty="0">
                <a:latin typeface="Arial"/>
                <a:cs typeface="Arial"/>
              </a:rPr>
              <a:t>و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75" dirty="0">
                <a:latin typeface="Arial"/>
                <a:cs typeface="Arial"/>
              </a:rPr>
              <a:t>ل</a:t>
            </a:r>
            <a:r>
              <a:rPr sz="1200" spc="10" dirty="0">
                <a:latin typeface="Arial"/>
                <a:cs typeface="Arial"/>
              </a:rPr>
              <a:t>ا</a:t>
            </a:r>
            <a:r>
              <a:rPr sz="1200" spc="-120" dirty="0">
                <a:latin typeface="Arial"/>
                <a:cs typeface="Arial"/>
              </a:rPr>
              <a:t>و</a:t>
            </a:r>
            <a:r>
              <a:rPr sz="1200" spc="120" dirty="0">
                <a:latin typeface="Arial"/>
                <a:cs typeface="Arial"/>
              </a:rPr>
              <a:t>حأا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-114" dirty="0">
                <a:latin typeface="Arial"/>
                <a:cs typeface="Arial"/>
              </a:rPr>
              <a:t>ةق</a:t>
            </a:r>
            <a:r>
              <a:rPr sz="1200" spc="15" dirty="0">
                <a:latin typeface="Arial"/>
                <a:cs typeface="Arial"/>
              </a:rPr>
              <a:t>اط</a:t>
            </a:r>
            <a:r>
              <a:rPr sz="1200" spc="-550" dirty="0">
                <a:latin typeface="Arial"/>
                <a:cs typeface="Arial"/>
              </a:rPr>
              <a:t>ب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80" dirty="0">
                <a:latin typeface="Arial"/>
                <a:cs typeface="Arial"/>
              </a:rPr>
              <a:t>ة</a:t>
            </a:r>
            <a:r>
              <a:rPr sz="1200" spc="-140" dirty="0">
                <a:latin typeface="Arial"/>
                <a:cs typeface="Arial"/>
              </a:rPr>
              <a:t>ر</a:t>
            </a:r>
            <a:r>
              <a:rPr sz="1200" spc="-120" dirty="0">
                <a:latin typeface="Arial"/>
                <a:cs typeface="Arial"/>
              </a:rPr>
              <a:t>و</a:t>
            </a:r>
            <a:r>
              <a:rPr sz="1200" spc="-400" dirty="0">
                <a:latin typeface="Arial"/>
                <a:cs typeface="Arial"/>
              </a:rPr>
              <a:t>ص</a:t>
            </a:r>
            <a:r>
              <a:rPr sz="1200" dirty="0">
                <a:latin typeface="Arial"/>
                <a:cs typeface="Arial"/>
              </a:rPr>
              <a:t>	</a:t>
            </a:r>
            <a:r>
              <a:rPr sz="1200" spc="-160" dirty="0">
                <a:latin typeface="Arial"/>
                <a:cs typeface="Arial"/>
              </a:rPr>
              <a:t>11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69109" y="7423971"/>
            <a:ext cx="13982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30" dirty="0">
                <a:latin typeface="Arial"/>
                <a:cs typeface="Arial"/>
              </a:rPr>
              <a:t>ق</a:t>
            </a:r>
            <a:r>
              <a:rPr sz="1400" spc="-370" dirty="0">
                <a:latin typeface="Arial"/>
                <a:cs typeface="Arial"/>
              </a:rPr>
              <a:t>ي</a:t>
            </a:r>
            <a:r>
              <a:rPr sz="1400" spc="-465" dirty="0">
                <a:latin typeface="Arial"/>
                <a:cs typeface="Arial"/>
              </a:rPr>
              <a:t>ف</a:t>
            </a:r>
            <a:r>
              <a:rPr sz="1400" spc="-265" dirty="0">
                <a:latin typeface="Arial"/>
                <a:cs typeface="Arial"/>
              </a:rPr>
              <a:t>و</a:t>
            </a:r>
            <a:r>
              <a:rPr sz="1400" spc="-405" dirty="0">
                <a:latin typeface="Arial"/>
                <a:cs typeface="Arial"/>
              </a:rPr>
              <a:t>تلاب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200" dirty="0">
                <a:latin typeface="Arial"/>
                <a:cs typeface="Arial"/>
              </a:rPr>
              <a:t>م</a:t>
            </a:r>
            <a:r>
              <a:rPr sz="1400" spc="350" dirty="0">
                <a:latin typeface="Arial"/>
                <a:cs typeface="Arial"/>
              </a:rPr>
              <a:t>ك</a:t>
            </a:r>
            <a:r>
              <a:rPr sz="1400" spc="-365" dirty="0">
                <a:latin typeface="Arial"/>
                <a:cs typeface="Arial"/>
              </a:rPr>
              <a:t>ل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250" dirty="0">
                <a:latin typeface="Arial"/>
                <a:cs typeface="Arial"/>
              </a:rPr>
              <a:t>ان</a:t>
            </a:r>
            <a:r>
              <a:rPr sz="1400" spc="-490" dirty="0">
                <a:latin typeface="Arial"/>
                <a:cs typeface="Arial"/>
              </a:rPr>
              <a:t>ت</a:t>
            </a:r>
            <a:r>
              <a:rPr sz="1400" spc="-114" dirty="0">
                <a:latin typeface="Arial"/>
                <a:cs typeface="Arial"/>
              </a:rPr>
              <a:t>ا</a:t>
            </a:r>
            <a:r>
              <a:rPr sz="1400" spc="-355" dirty="0">
                <a:latin typeface="Arial"/>
                <a:cs typeface="Arial"/>
              </a:rPr>
              <a:t>ي</a:t>
            </a:r>
            <a:r>
              <a:rPr sz="1400" spc="45" dirty="0">
                <a:latin typeface="Arial"/>
                <a:cs typeface="Arial"/>
              </a:rPr>
              <a:t>نم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75" dirty="0">
                <a:latin typeface="Arial"/>
                <a:cs typeface="Arial"/>
              </a:rPr>
              <a:t>عم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209659" y="4032869"/>
            <a:ext cx="259079" cy="22345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7847" y="310896"/>
            <a:ext cx="0" cy="10072370"/>
          </a:xfrm>
          <a:custGeom>
            <a:avLst/>
            <a:gdLst/>
            <a:ahLst/>
            <a:cxnLst/>
            <a:rect l="l" t="t" r="r" b="b"/>
            <a:pathLst>
              <a:path h="10072370">
                <a:moveTo>
                  <a:pt x="0" y="0"/>
                </a:moveTo>
                <a:lnTo>
                  <a:pt x="0" y="100721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53995" y="310896"/>
            <a:ext cx="0" cy="10072370"/>
          </a:xfrm>
          <a:custGeom>
            <a:avLst/>
            <a:gdLst/>
            <a:ahLst/>
            <a:cxnLst/>
            <a:rect l="l" t="t" r="r" b="b"/>
            <a:pathLst>
              <a:path h="10072370">
                <a:moveTo>
                  <a:pt x="0" y="0"/>
                </a:moveTo>
                <a:lnTo>
                  <a:pt x="0" y="100721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04800" y="1038605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24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</Words>
  <Application>Microsoft Office PowerPoint</Application>
  <PresentationFormat>Benutzerdefiniert</PresentationFormat>
  <Paragraphs>22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2015-04-12T19:41:15Z</dcterms:created>
  <dcterms:modified xsi:type="dcterms:W3CDTF">2015-04-12T17:41:17Z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