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8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3" Type="http://schemas.openxmlformats.org/officeDocument/2006/relationships/image" Target="../media/image1.jp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26" Type="http://schemas.openxmlformats.org/officeDocument/2006/relationships/image" Target="../media/image69.png"/><Relationship Id="rId3" Type="http://schemas.openxmlformats.org/officeDocument/2006/relationships/image" Target="../media/image1.jpg"/><Relationship Id="rId21" Type="http://schemas.openxmlformats.org/officeDocument/2006/relationships/image" Target="../media/image64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5" Type="http://schemas.openxmlformats.org/officeDocument/2006/relationships/image" Target="../media/image6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24" Type="http://schemas.openxmlformats.org/officeDocument/2006/relationships/image" Target="../media/image67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23" Type="http://schemas.openxmlformats.org/officeDocument/2006/relationships/image" Target="../media/image66.png"/><Relationship Id="rId28" Type="http://schemas.openxmlformats.org/officeDocument/2006/relationships/image" Target="../media/image71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5.png"/><Relationship Id="rId27" Type="http://schemas.openxmlformats.org/officeDocument/2006/relationships/image" Target="../media/image7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1.jpg"/><Relationship Id="rId21" Type="http://schemas.openxmlformats.org/officeDocument/2006/relationships/image" Target="../media/image84.png"/><Relationship Id="rId7" Type="http://schemas.openxmlformats.org/officeDocument/2006/relationships/image" Target="../media/image5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79.png"/><Relationship Id="rId20" Type="http://schemas.openxmlformats.org/officeDocument/2006/relationships/image" Target="../media/image8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9.png"/><Relationship Id="rId11" Type="http://schemas.openxmlformats.org/officeDocument/2006/relationships/image" Target="../media/image58.png"/><Relationship Id="rId24" Type="http://schemas.openxmlformats.org/officeDocument/2006/relationships/image" Target="../media/image87.png"/><Relationship Id="rId5" Type="http://schemas.openxmlformats.org/officeDocument/2006/relationships/image" Target="../media/image72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10" Type="http://schemas.openxmlformats.org/officeDocument/2006/relationships/image" Target="../media/image74.png"/><Relationship Id="rId19" Type="http://schemas.openxmlformats.org/officeDocument/2006/relationships/image" Target="../media/image82.png"/><Relationship Id="rId4" Type="http://schemas.openxmlformats.org/officeDocument/2006/relationships/image" Target="../media/image47.png"/><Relationship Id="rId9" Type="http://schemas.openxmlformats.org/officeDocument/2006/relationships/image" Target="../media/image73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9378" y="410126"/>
            <a:ext cx="1551940" cy="954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900" spc="-265" dirty="0">
                <a:latin typeface="Arial"/>
                <a:cs typeface="Arial"/>
              </a:rPr>
              <a:t>ةيدوع</a:t>
            </a:r>
            <a:r>
              <a:rPr sz="1900" spc="-860" dirty="0">
                <a:latin typeface="Arial"/>
                <a:cs typeface="Arial"/>
              </a:rPr>
              <a:t>س</a:t>
            </a:r>
            <a:r>
              <a:rPr sz="1900" spc="-525" dirty="0">
                <a:latin typeface="Arial"/>
                <a:cs typeface="Arial"/>
              </a:rPr>
              <a:t>ل</a:t>
            </a:r>
            <a:r>
              <a:rPr sz="1900" spc="250" dirty="0">
                <a:latin typeface="Arial"/>
                <a:cs typeface="Arial"/>
              </a:rPr>
              <a:t>ا</a:t>
            </a:r>
            <a:r>
              <a:rPr sz="1900" spc="-130" dirty="0">
                <a:latin typeface="Arial"/>
                <a:cs typeface="Arial"/>
              </a:rPr>
              <a:t>ة</a:t>
            </a:r>
            <a:r>
              <a:rPr sz="1900" spc="-925" dirty="0">
                <a:latin typeface="Arial"/>
                <a:cs typeface="Arial"/>
              </a:rPr>
              <a:t>يب</a:t>
            </a:r>
            <a:r>
              <a:rPr sz="1900" spc="-665" dirty="0">
                <a:latin typeface="Arial"/>
                <a:cs typeface="Arial"/>
              </a:rPr>
              <a:t>ر</a:t>
            </a:r>
            <a:r>
              <a:rPr sz="1900" spc="-520" dirty="0">
                <a:latin typeface="Arial"/>
                <a:cs typeface="Arial"/>
              </a:rPr>
              <a:t>ع</a:t>
            </a:r>
            <a:r>
              <a:rPr sz="1900" spc="-480" dirty="0">
                <a:latin typeface="Arial"/>
                <a:cs typeface="Arial"/>
              </a:rPr>
              <a:t>ل</a:t>
            </a:r>
            <a:r>
              <a:rPr sz="1900" spc="250" dirty="0">
                <a:latin typeface="Arial"/>
                <a:cs typeface="Arial"/>
              </a:rPr>
              <a:t>ا</a:t>
            </a:r>
            <a:r>
              <a:rPr sz="1900" spc="-30" dirty="0">
                <a:latin typeface="Arial"/>
                <a:cs typeface="Arial"/>
              </a:rPr>
              <a:t>ةكلمما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400" spc="-165" dirty="0">
                <a:latin typeface="Arial"/>
                <a:cs typeface="Arial"/>
              </a:rPr>
              <a:t>يل</a:t>
            </a:r>
            <a:r>
              <a:rPr sz="1400" spc="-70" dirty="0">
                <a:latin typeface="Arial"/>
                <a:cs typeface="Arial"/>
              </a:rPr>
              <a:t>ا</a:t>
            </a:r>
            <a:r>
              <a:rPr sz="1400" spc="-114" dirty="0">
                <a:latin typeface="Arial"/>
                <a:cs typeface="Arial"/>
              </a:rPr>
              <a:t>علا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260" dirty="0">
                <a:latin typeface="Arial"/>
                <a:cs typeface="Arial"/>
              </a:rPr>
              <a:t>م</a:t>
            </a:r>
            <a:r>
              <a:rPr sz="1400" spc="-440" dirty="0">
                <a:latin typeface="Arial"/>
                <a:cs typeface="Arial"/>
              </a:rPr>
              <a:t>ي</a:t>
            </a:r>
            <a:r>
              <a:rPr sz="1400" spc="-250" dirty="0">
                <a:latin typeface="Arial"/>
                <a:cs typeface="Arial"/>
              </a:rPr>
              <a:t>ل</a:t>
            </a:r>
            <a:r>
              <a:rPr sz="1400" spc="-275" dirty="0">
                <a:latin typeface="Arial"/>
                <a:cs typeface="Arial"/>
              </a:rPr>
              <a:t>ع</a:t>
            </a:r>
            <a:r>
              <a:rPr sz="1400" spc="-540" dirty="0">
                <a:latin typeface="Arial"/>
                <a:cs typeface="Arial"/>
              </a:rPr>
              <a:t>ت</a:t>
            </a:r>
            <a:r>
              <a:rPr sz="1400" spc="-50" dirty="0">
                <a:latin typeface="Arial"/>
                <a:cs typeface="Arial"/>
              </a:rPr>
              <a:t>لا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ةرا</a:t>
            </a:r>
            <a:r>
              <a:rPr sz="1400" spc="-10" dirty="0">
                <a:latin typeface="Arial"/>
                <a:cs typeface="Arial"/>
              </a:rPr>
              <a:t>ز</a:t>
            </a:r>
            <a:r>
              <a:rPr sz="1400" spc="165" dirty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marL="182880" marR="175260" indent="187325">
              <a:lnSpc>
                <a:spcPct val="107100"/>
              </a:lnSpc>
            </a:pPr>
            <a:r>
              <a:rPr sz="1400" b="1" spc="-5" dirty="0">
                <a:latin typeface="Arial"/>
                <a:cs typeface="Arial"/>
              </a:rPr>
              <a:t>ة</a:t>
            </a:r>
            <a:r>
              <a:rPr sz="1400" b="1" spc="100" dirty="0">
                <a:latin typeface="Arial"/>
                <a:cs typeface="Arial"/>
              </a:rPr>
              <a:t>عمجا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ة</a:t>
            </a:r>
            <a:r>
              <a:rPr sz="1400" b="1" spc="-10" dirty="0">
                <a:latin typeface="Arial"/>
                <a:cs typeface="Arial"/>
              </a:rPr>
              <a:t>عماج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ا</a:t>
            </a:r>
            <a:r>
              <a:rPr sz="1400" b="1" spc="-475" dirty="0">
                <a:latin typeface="Arial"/>
                <a:cs typeface="Arial"/>
              </a:rPr>
              <a:t>ي</a:t>
            </a:r>
            <a:r>
              <a:rPr sz="1400" b="1" spc="-170" dirty="0">
                <a:latin typeface="Arial"/>
                <a:cs typeface="Arial"/>
              </a:rPr>
              <a:t>لعلا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155" dirty="0">
                <a:latin typeface="Arial"/>
                <a:cs typeface="Arial"/>
              </a:rPr>
              <a:t>ت</a:t>
            </a:r>
            <a:r>
              <a:rPr sz="1400" b="1" spc="5" dirty="0">
                <a:latin typeface="Arial"/>
                <a:cs typeface="Arial"/>
              </a:rPr>
              <a:t>ا</a:t>
            </a:r>
            <a:r>
              <a:rPr sz="1400" b="1" spc="-459" dirty="0">
                <a:latin typeface="Arial"/>
                <a:cs typeface="Arial"/>
              </a:rPr>
              <a:t>س</a:t>
            </a:r>
            <a:r>
              <a:rPr sz="1400" b="1" spc="-85" dirty="0">
                <a:latin typeface="Arial"/>
                <a:cs typeface="Arial"/>
              </a:rPr>
              <a:t>اردل</a:t>
            </a:r>
            <a:r>
              <a:rPr sz="1400" b="1" spc="-20" dirty="0">
                <a:latin typeface="Arial"/>
                <a:cs typeface="Arial"/>
              </a:rPr>
              <a:t>ا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95" dirty="0">
                <a:latin typeface="Arial"/>
                <a:cs typeface="Arial"/>
              </a:rPr>
              <a:t>ة</a:t>
            </a:r>
            <a:r>
              <a:rPr sz="1400" b="1" spc="-40" dirty="0">
                <a:latin typeface="Arial"/>
                <a:cs typeface="Arial"/>
              </a:rPr>
              <a:t>د</a:t>
            </a:r>
            <a:r>
              <a:rPr sz="1400" b="1" spc="75" dirty="0">
                <a:latin typeface="Arial"/>
                <a:cs typeface="Arial"/>
              </a:rPr>
              <a:t>ام</a:t>
            </a:r>
            <a:r>
              <a:rPr sz="1400" b="1" spc="-100" dirty="0">
                <a:latin typeface="Arial"/>
                <a:cs typeface="Arial"/>
              </a:rPr>
              <a:t>ع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719" y="440688"/>
            <a:ext cx="2324100" cy="961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14616" y="1603491"/>
            <a:ext cx="2627247" cy="3108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31058" y="1550151"/>
            <a:ext cx="2155445" cy="3901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77718" y="1550151"/>
            <a:ext cx="106680" cy="3901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3952" y="1603491"/>
            <a:ext cx="1632533" cy="3108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9787" y="1603491"/>
            <a:ext cx="484631" cy="3108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3108" y="1603491"/>
            <a:ext cx="213360" cy="310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6427" y="1603491"/>
            <a:ext cx="210312" cy="3108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2795" y="1603491"/>
            <a:ext cx="210311" cy="3108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78040" y="2298435"/>
            <a:ext cx="707364" cy="26974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17213" y="2295387"/>
            <a:ext cx="3787775" cy="0"/>
          </a:xfrm>
          <a:custGeom>
            <a:avLst/>
            <a:gdLst/>
            <a:ahLst/>
            <a:cxnLst/>
            <a:rect l="l" t="t" r="r" b="b"/>
            <a:pathLst>
              <a:path w="3787775">
                <a:moveTo>
                  <a:pt x="0" y="0"/>
                </a:moveTo>
                <a:lnTo>
                  <a:pt x="378777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20261" y="2298435"/>
            <a:ext cx="0" cy="551815"/>
          </a:xfrm>
          <a:custGeom>
            <a:avLst/>
            <a:gdLst/>
            <a:ahLst/>
            <a:cxnLst/>
            <a:rect l="l" t="t" r="r" b="b"/>
            <a:pathLst>
              <a:path h="551814">
                <a:moveTo>
                  <a:pt x="0" y="0"/>
                </a:moveTo>
                <a:lnTo>
                  <a:pt x="0" y="55168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01939" y="2298435"/>
            <a:ext cx="0" cy="551815"/>
          </a:xfrm>
          <a:custGeom>
            <a:avLst/>
            <a:gdLst/>
            <a:ahLst/>
            <a:cxnLst/>
            <a:rect l="l" t="t" r="r" b="b"/>
            <a:pathLst>
              <a:path h="551814">
                <a:moveTo>
                  <a:pt x="0" y="0"/>
                </a:moveTo>
                <a:lnTo>
                  <a:pt x="0" y="551687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27163" y="2577327"/>
            <a:ext cx="865744" cy="26974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17213" y="2574279"/>
            <a:ext cx="3787775" cy="0"/>
          </a:xfrm>
          <a:custGeom>
            <a:avLst/>
            <a:gdLst/>
            <a:ahLst/>
            <a:cxnLst/>
            <a:rect l="l" t="t" r="r" b="b"/>
            <a:pathLst>
              <a:path w="3787775">
                <a:moveTo>
                  <a:pt x="0" y="0"/>
                </a:moveTo>
                <a:lnTo>
                  <a:pt x="378777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17213" y="2853171"/>
            <a:ext cx="3787775" cy="0"/>
          </a:xfrm>
          <a:custGeom>
            <a:avLst/>
            <a:gdLst/>
            <a:ahLst/>
            <a:cxnLst/>
            <a:rect l="l" t="t" r="r" b="b"/>
            <a:pathLst>
              <a:path w="3787775">
                <a:moveTo>
                  <a:pt x="0" y="0"/>
                </a:moveTo>
                <a:lnTo>
                  <a:pt x="378777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25628" y="1956219"/>
            <a:ext cx="4646930" cy="1278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733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P</a:t>
            </a:r>
            <a:r>
              <a:rPr sz="1400" b="1" dirty="0">
                <a:latin typeface="Times New Roman"/>
                <a:cs typeface="Times New Roman"/>
              </a:rPr>
              <a:t>ost</a:t>
            </a:r>
            <a:r>
              <a:rPr sz="1400" b="1" spc="-15" dirty="0">
                <a:latin typeface="Times New Roman"/>
                <a:cs typeface="Times New Roman"/>
              </a:rPr>
              <a:t>-</a:t>
            </a:r>
            <a:r>
              <a:rPr sz="1400" b="1" dirty="0">
                <a:latin typeface="Times New Roman"/>
                <a:cs typeface="Times New Roman"/>
              </a:rPr>
              <a:t>Gr</a:t>
            </a:r>
            <a:r>
              <a:rPr sz="1400" b="1" spc="-10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dua</a:t>
            </a:r>
            <a:r>
              <a:rPr sz="1400" b="1" spc="-15" dirty="0">
                <a:latin typeface="Times New Roman"/>
                <a:cs typeface="Times New Roman"/>
              </a:rPr>
              <a:t>t</a:t>
            </a:r>
            <a:r>
              <a:rPr sz="1400" b="1" dirty="0">
                <a:latin typeface="Times New Roman"/>
                <a:cs typeface="Times New Roman"/>
              </a:rPr>
              <a:t>e In</a:t>
            </a:r>
            <a:r>
              <a:rPr sz="1400" b="1" spc="-10" dirty="0">
                <a:latin typeface="Times New Roman"/>
                <a:cs typeface="Times New Roman"/>
              </a:rPr>
              <a:t>t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15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vi</a:t>
            </a:r>
            <a:r>
              <a:rPr sz="1400" b="1" spc="-15" dirty="0">
                <a:latin typeface="Times New Roman"/>
                <a:cs typeface="Times New Roman"/>
              </a:rPr>
              <a:t>e</a:t>
            </a:r>
            <a:r>
              <a:rPr sz="1400" b="1" dirty="0">
                <a:latin typeface="Times New Roman"/>
                <a:cs typeface="Times New Roman"/>
              </a:rPr>
              <a:t>w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Fo</a:t>
            </a:r>
            <a:r>
              <a:rPr sz="1400" b="1" dirty="0">
                <a:latin typeface="Times New Roman"/>
                <a:cs typeface="Times New Roman"/>
              </a:rPr>
              <a:t>rm</a:t>
            </a:r>
            <a:endParaRPr sz="1400">
              <a:latin typeface="Times New Roman"/>
              <a:cs typeface="Times New Roman"/>
            </a:endParaRPr>
          </a:p>
          <a:p>
            <a:pPr marL="1362710" marR="2223770">
              <a:lnSpc>
                <a:spcPct val="152500"/>
              </a:lnSpc>
              <a:spcBef>
                <a:spcPts val="380"/>
              </a:spcBef>
            </a:pP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10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ad</a:t>
            </a:r>
            <a:r>
              <a:rPr sz="1200" b="1" spc="5" dirty="0">
                <a:latin typeface="Times New Roman"/>
                <a:cs typeface="Times New Roman"/>
              </a:rPr>
              <a:t>e</a:t>
            </a:r>
            <a:r>
              <a:rPr sz="1200" b="1" spc="-20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ic </a:t>
            </a:r>
            <a:r>
              <a:rPr sz="1200" b="1" spc="5" dirty="0">
                <a:latin typeface="Times New Roman"/>
                <a:cs typeface="Times New Roman"/>
              </a:rPr>
              <a:t>Y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: S</a:t>
            </a:r>
            <a:r>
              <a:rPr sz="1200" b="1" spc="-5" dirty="0">
                <a:latin typeface="Times New Roman"/>
                <a:cs typeface="Times New Roman"/>
              </a:rPr>
              <a:t>eme</a:t>
            </a:r>
            <a:r>
              <a:rPr sz="1200" b="1" dirty="0">
                <a:latin typeface="Times New Roman"/>
                <a:cs typeface="Times New Roman"/>
              </a:rPr>
              <a:t>ste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200" b="1" dirty="0">
                <a:latin typeface="Times New Roman"/>
                <a:cs typeface="Times New Roman"/>
              </a:rPr>
              <a:t>1. E</a:t>
            </a:r>
            <a:r>
              <a:rPr sz="1200" b="1" spc="5" dirty="0">
                <a:latin typeface="Times New Roman"/>
                <a:cs typeface="Times New Roman"/>
              </a:rPr>
              <a:t>d</a:t>
            </a:r>
            <a:r>
              <a:rPr sz="1200" b="1" dirty="0">
                <a:latin typeface="Times New Roman"/>
                <a:cs typeface="Times New Roman"/>
              </a:rPr>
              <a:t>u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io</a:t>
            </a:r>
            <a:r>
              <a:rPr sz="1200" b="1" spc="5" dirty="0">
                <a:latin typeface="Times New Roman"/>
                <a:cs typeface="Times New Roman"/>
              </a:rPr>
              <a:t>n</a:t>
            </a:r>
            <a:r>
              <a:rPr sz="1200" b="1" dirty="0">
                <a:latin typeface="Times New Roman"/>
                <a:cs typeface="Times New Roman"/>
              </a:rPr>
              <a:t>al Ba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kg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spc="-15" dirty="0">
                <a:latin typeface="Times New Roman"/>
                <a:cs typeface="Times New Roman"/>
              </a:rPr>
              <a:t>o</a:t>
            </a:r>
            <a:r>
              <a:rPr sz="1200" b="1" dirty="0">
                <a:latin typeface="Times New Roman"/>
                <a:cs typeface="Times New Roman"/>
              </a:rPr>
              <a:t>und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161031" y="3053211"/>
            <a:ext cx="131064" cy="1935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79220" y="3002622"/>
            <a:ext cx="873251" cy="27004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90828" y="3002622"/>
            <a:ext cx="132587" cy="27004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93036" y="3476883"/>
            <a:ext cx="67055" cy="26974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99260" y="3476883"/>
            <a:ext cx="548640" cy="26974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63980" y="3755776"/>
            <a:ext cx="920419" cy="26974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4732" y="3755776"/>
            <a:ext cx="118872" cy="26974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87195" y="3755776"/>
            <a:ext cx="146303" cy="26974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432560" y="4112392"/>
            <a:ext cx="855079" cy="26974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66088" y="4391283"/>
            <a:ext cx="814794" cy="26974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08660" y="4670175"/>
            <a:ext cx="534823" cy="19354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41819" y="4670175"/>
            <a:ext cx="531876" cy="19354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06284" y="4670109"/>
            <a:ext cx="2171952" cy="269814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94104" y="4939924"/>
            <a:ext cx="695178" cy="27279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86839" y="5222107"/>
            <a:ext cx="886699" cy="26974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33600" y="5645779"/>
            <a:ext cx="160263" cy="26974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697736" y="5645779"/>
            <a:ext cx="525779" cy="26974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4320" y="6070975"/>
            <a:ext cx="64135" cy="175260"/>
          </a:xfrm>
          <a:custGeom>
            <a:avLst/>
            <a:gdLst/>
            <a:ahLst/>
            <a:cxnLst/>
            <a:rect l="l" t="t" r="r" b="b"/>
            <a:pathLst>
              <a:path w="64135" h="175260">
                <a:moveTo>
                  <a:pt x="0" y="175259"/>
                </a:moveTo>
                <a:lnTo>
                  <a:pt x="64007" y="175259"/>
                </a:lnTo>
                <a:lnTo>
                  <a:pt x="64007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7817" y="6070975"/>
            <a:ext cx="66040" cy="175260"/>
          </a:xfrm>
          <a:custGeom>
            <a:avLst/>
            <a:gdLst/>
            <a:ahLst/>
            <a:cxnLst/>
            <a:rect l="l" t="t" r="r" b="b"/>
            <a:pathLst>
              <a:path w="66039" h="175260">
                <a:moveTo>
                  <a:pt x="0" y="175259"/>
                </a:moveTo>
                <a:lnTo>
                  <a:pt x="65531" y="175259"/>
                </a:lnTo>
                <a:lnTo>
                  <a:pt x="65531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4320" y="6246235"/>
            <a:ext cx="1669414" cy="273050"/>
          </a:xfrm>
          <a:custGeom>
            <a:avLst/>
            <a:gdLst/>
            <a:ahLst/>
            <a:cxnLst/>
            <a:rect l="l" t="t" r="r" b="b"/>
            <a:pathLst>
              <a:path w="1669414" h="273050">
                <a:moveTo>
                  <a:pt x="0" y="272795"/>
                </a:moveTo>
                <a:lnTo>
                  <a:pt x="1669029" y="272795"/>
                </a:lnTo>
                <a:lnTo>
                  <a:pt x="166902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8327" y="6070975"/>
            <a:ext cx="1539875" cy="175260"/>
          </a:xfrm>
          <a:custGeom>
            <a:avLst/>
            <a:gdLst/>
            <a:ahLst/>
            <a:cxnLst/>
            <a:rect l="l" t="t" r="r" b="b"/>
            <a:pathLst>
              <a:path w="1539875" h="175260">
                <a:moveTo>
                  <a:pt x="0" y="175259"/>
                </a:moveTo>
                <a:lnTo>
                  <a:pt x="1539489" y="175259"/>
                </a:lnTo>
                <a:lnTo>
                  <a:pt x="1539489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25628" y="5715207"/>
            <a:ext cx="972819" cy="543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2. Eval</a:t>
            </a:r>
            <a:r>
              <a:rPr sz="1200" b="1" spc="5" dirty="0">
                <a:latin typeface="Times New Roman"/>
                <a:cs typeface="Times New Roman"/>
              </a:rPr>
              <a:t>u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>
              <a:latin typeface="Times New Roman"/>
              <a:cs typeface="Times New Roman"/>
            </a:endParaRPr>
          </a:p>
          <a:p>
            <a:pPr marL="60261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Skills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949445" y="6070975"/>
            <a:ext cx="66040" cy="448309"/>
          </a:xfrm>
          <a:custGeom>
            <a:avLst/>
            <a:gdLst/>
            <a:ahLst/>
            <a:cxnLst/>
            <a:rect l="l" t="t" r="r" b="b"/>
            <a:pathLst>
              <a:path w="66039" h="448309">
                <a:moveTo>
                  <a:pt x="0" y="448055"/>
                </a:moveTo>
                <a:lnTo>
                  <a:pt x="65531" y="448055"/>
                </a:lnTo>
                <a:lnTo>
                  <a:pt x="65531" y="0"/>
                </a:lnTo>
                <a:lnTo>
                  <a:pt x="0" y="0"/>
                </a:lnTo>
                <a:lnTo>
                  <a:pt x="0" y="44805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11580" y="6070975"/>
            <a:ext cx="66040" cy="448309"/>
          </a:xfrm>
          <a:custGeom>
            <a:avLst/>
            <a:gdLst/>
            <a:ahLst/>
            <a:cxnLst/>
            <a:rect l="l" t="t" r="r" b="b"/>
            <a:pathLst>
              <a:path w="66039" h="448309">
                <a:moveTo>
                  <a:pt x="0" y="448055"/>
                </a:moveTo>
                <a:lnTo>
                  <a:pt x="65531" y="448055"/>
                </a:lnTo>
                <a:lnTo>
                  <a:pt x="65531" y="0"/>
                </a:lnTo>
                <a:lnTo>
                  <a:pt x="0" y="0"/>
                </a:lnTo>
                <a:lnTo>
                  <a:pt x="0" y="44805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014977" y="6070975"/>
            <a:ext cx="1696720" cy="273050"/>
          </a:xfrm>
          <a:custGeom>
            <a:avLst/>
            <a:gdLst/>
            <a:ahLst/>
            <a:cxnLst/>
            <a:rect l="l" t="t" r="r" b="b"/>
            <a:pathLst>
              <a:path w="1696720" h="273050">
                <a:moveTo>
                  <a:pt x="0" y="272795"/>
                </a:moveTo>
                <a:lnTo>
                  <a:pt x="1696474" y="272795"/>
                </a:lnTo>
                <a:lnTo>
                  <a:pt x="1696474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57881" y="6070975"/>
            <a:ext cx="1065263" cy="269747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14977" y="6343771"/>
            <a:ext cx="1696720" cy="175260"/>
          </a:xfrm>
          <a:custGeom>
            <a:avLst/>
            <a:gdLst/>
            <a:ahLst/>
            <a:cxnLst/>
            <a:rect l="l" t="t" r="r" b="b"/>
            <a:pathLst>
              <a:path w="1696720" h="175259">
                <a:moveTo>
                  <a:pt x="0" y="175259"/>
                </a:moveTo>
                <a:lnTo>
                  <a:pt x="1696474" y="175259"/>
                </a:lnTo>
                <a:lnTo>
                  <a:pt x="1696474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386331" y="6353764"/>
            <a:ext cx="95186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Ea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n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d </a:t>
            </a:r>
            <a:r>
              <a:rPr sz="1200" b="1" spc="-15" dirty="0">
                <a:latin typeface="Times New Roman"/>
                <a:cs typeface="Times New Roman"/>
              </a:rPr>
              <a:t>P</a:t>
            </a:r>
            <a:r>
              <a:rPr sz="1200" b="1" dirty="0">
                <a:latin typeface="Times New Roman"/>
                <a:cs typeface="Times New Roman"/>
              </a:rPr>
              <a:t>oi</a:t>
            </a:r>
            <a:r>
              <a:rPr sz="1200" b="1" spc="5" dirty="0">
                <a:latin typeface="Times New Roman"/>
                <a:cs typeface="Times New Roman"/>
              </a:rPr>
              <a:t>n</a:t>
            </a:r>
            <a:r>
              <a:rPr sz="1200" b="1" dirty="0"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783207" y="6070975"/>
            <a:ext cx="66040" cy="448309"/>
          </a:xfrm>
          <a:custGeom>
            <a:avLst/>
            <a:gdLst/>
            <a:ahLst/>
            <a:cxnLst/>
            <a:rect l="l" t="t" r="r" b="b"/>
            <a:pathLst>
              <a:path w="66039" h="448309">
                <a:moveTo>
                  <a:pt x="0" y="448055"/>
                </a:moveTo>
                <a:lnTo>
                  <a:pt x="65531" y="448055"/>
                </a:lnTo>
                <a:lnTo>
                  <a:pt x="65531" y="0"/>
                </a:lnTo>
                <a:lnTo>
                  <a:pt x="0" y="0"/>
                </a:lnTo>
                <a:lnTo>
                  <a:pt x="0" y="44805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545195" y="6070975"/>
            <a:ext cx="66040" cy="448309"/>
          </a:xfrm>
          <a:custGeom>
            <a:avLst/>
            <a:gdLst/>
            <a:ahLst/>
            <a:cxnLst/>
            <a:rect l="l" t="t" r="r" b="b"/>
            <a:pathLst>
              <a:path w="66039" h="448309">
                <a:moveTo>
                  <a:pt x="0" y="448055"/>
                </a:moveTo>
                <a:lnTo>
                  <a:pt x="65531" y="448055"/>
                </a:lnTo>
                <a:lnTo>
                  <a:pt x="65531" y="0"/>
                </a:lnTo>
                <a:lnTo>
                  <a:pt x="0" y="0"/>
                </a:lnTo>
                <a:lnTo>
                  <a:pt x="0" y="44805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48739" y="6070975"/>
            <a:ext cx="1696720" cy="273050"/>
          </a:xfrm>
          <a:custGeom>
            <a:avLst/>
            <a:gdLst/>
            <a:ahLst/>
            <a:cxnLst/>
            <a:rect l="l" t="t" r="r" b="b"/>
            <a:pathLst>
              <a:path w="1696720" h="273050">
                <a:moveTo>
                  <a:pt x="0" y="272795"/>
                </a:moveTo>
                <a:lnTo>
                  <a:pt x="1696474" y="272795"/>
                </a:lnTo>
                <a:lnTo>
                  <a:pt x="1696474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014843" y="6124315"/>
            <a:ext cx="36575" cy="18897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361047" y="6070975"/>
            <a:ext cx="700494" cy="269747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48739" y="6343771"/>
            <a:ext cx="1696720" cy="175260"/>
          </a:xfrm>
          <a:custGeom>
            <a:avLst/>
            <a:gdLst/>
            <a:ahLst/>
            <a:cxnLst/>
            <a:rect l="l" t="t" r="r" b="b"/>
            <a:pathLst>
              <a:path w="1696720" h="175259">
                <a:moveTo>
                  <a:pt x="0" y="175259"/>
                </a:moveTo>
                <a:lnTo>
                  <a:pt x="1696474" y="175259"/>
                </a:lnTo>
                <a:lnTo>
                  <a:pt x="1696474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4122804" y="6353764"/>
            <a:ext cx="114744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axi</a:t>
            </a:r>
            <a:r>
              <a:rPr sz="1200" b="1" spc="-15" dirty="0">
                <a:latin typeface="Times New Roman"/>
                <a:cs typeface="Times New Roman"/>
              </a:rPr>
              <a:t>m</a:t>
            </a:r>
            <a:r>
              <a:rPr sz="1200" b="1" spc="15" dirty="0">
                <a:latin typeface="Times New Roman"/>
                <a:cs typeface="Times New Roman"/>
              </a:rPr>
              <a:t>u</a:t>
            </a:r>
            <a:r>
              <a:rPr sz="1200" b="1" dirty="0">
                <a:latin typeface="Times New Roman"/>
                <a:cs typeface="Times New Roman"/>
              </a:rPr>
              <a:t>m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Points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616823" y="6070975"/>
            <a:ext cx="66040" cy="273050"/>
          </a:xfrm>
          <a:custGeom>
            <a:avLst/>
            <a:gdLst/>
            <a:ahLst/>
            <a:cxnLst/>
            <a:rect l="l" t="t" r="r" b="b"/>
            <a:pathLst>
              <a:path w="66039" h="273050">
                <a:moveTo>
                  <a:pt x="0" y="272795"/>
                </a:moveTo>
                <a:lnTo>
                  <a:pt x="65829" y="272795"/>
                </a:lnTo>
                <a:lnTo>
                  <a:pt x="65829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25039" y="6070975"/>
            <a:ext cx="64769" cy="273050"/>
          </a:xfrm>
          <a:custGeom>
            <a:avLst/>
            <a:gdLst/>
            <a:ahLst/>
            <a:cxnLst/>
            <a:rect l="l" t="t" r="r" b="b"/>
            <a:pathLst>
              <a:path w="64770" h="273050">
                <a:moveTo>
                  <a:pt x="0" y="272795"/>
                </a:moveTo>
                <a:lnTo>
                  <a:pt x="64305" y="272795"/>
                </a:lnTo>
                <a:lnTo>
                  <a:pt x="64305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16823" y="6343771"/>
            <a:ext cx="1672589" cy="175260"/>
          </a:xfrm>
          <a:custGeom>
            <a:avLst/>
            <a:gdLst/>
            <a:ahLst/>
            <a:cxnLst/>
            <a:rect l="l" t="t" r="r" b="b"/>
            <a:pathLst>
              <a:path w="1672590" h="175259">
                <a:moveTo>
                  <a:pt x="0" y="175259"/>
                </a:moveTo>
                <a:lnTo>
                  <a:pt x="1672458" y="175259"/>
                </a:lnTo>
                <a:lnTo>
                  <a:pt x="1672458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682751" y="6070975"/>
            <a:ext cx="1542415" cy="273050"/>
          </a:xfrm>
          <a:custGeom>
            <a:avLst/>
            <a:gdLst/>
            <a:ahLst/>
            <a:cxnLst/>
            <a:rect l="l" t="t" r="r" b="b"/>
            <a:pathLst>
              <a:path w="1542415" h="273050">
                <a:moveTo>
                  <a:pt x="0" y="272795"/>
                </a:moveTo>
                <a:lnTo>
                  <a:pt x="1542287" y="272795"/>
                </a:lnTo>
                <a:lnTo>
                  <a:pt x="1542287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60348" y="6070975"/>
            <a:ext cx="447623" cy="269747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6700" y="6067927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9747" y="6070975"/>
            <a:ext cx="0" cy="3466465"/>
          </a:xfrm>
          <a:custGeom>
            <a:avLst/>
            <a:gdLst/>
            <a:ahLst/>
            <a:cxnLst/>
            <a:rect l="l" t="t" r="r" b="b"/>
            <a:pathLst>
              <a:path h="3466465">
                <a:moveTo>
                  <a:pt x="0" y="0"/>
                </a:moveTo>
                <a:lnTo>
                  <a:pt x="0" y="346621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44873" y="6070975"/>
            <a:ext cx="0" cy="2629535"/>
          </a:xfrm>
          <a:custGeom>
            <a:avLst/>
            <a:gdLst/>
            <a:ahLst/>
            <a:cxnLst/>
            <a:rect l="l" t="t" r="r" b="b"/>
            <a:pathLst>
              <a:path h="2629534">
                <a:moveTo>
                  <a:pt x="0" y="0"/>
                </a:moveTo>
                <a:lnTo>
                  <a:pt x="0" y="262929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780159" y="6070975"/>
            <a:ext cx="0" cy="3466465"/>
          </a:xfrm>
          <a:custGeom>
            <a:avLst/>
            <a:gdLst/>
            <a:ahLst/>
            <a:cxnLst/>
            <a:rect l="l" t="t" r="r" b="b"/>
            <a:pathLst>
              <a:path h="3466465">
                <a:moveTo>
                  <a:pt x="0" y="0"/>
                </a:moveTo>
                <a:lnTo>
                  <a:pt x="0" y="346621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613775" y="6070975"/>
            <a:ext cx="0" cy="2629535"/>
          </a:xfrm>
          <a:custGeom>
            <a:avLst/>
            <a:gdLst/>
            <a:ahLst/>
            <a:cxnLst/>
            <a:rect l="l" t="t" r="r" b="b"/>
            <a:pathLst>
              <a:path h="2629534">
                <a:moveTo>
                  <a:pt x="0" y="0"/>
                </a:moveTo>
                <a:lnTo>
                  <a:pt x="0" y="262929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92340" y="6070975"/>
            <a:ext cx="0" cy="3466465"/>
          </a:xfrm>
          <a:custGeom>
            <a:avLst/>
            <a:gdLst/>
            <a:ahLst/>
            <a:cxnLst/>
            <a:rect l="l" t="t" r="r" b="b"/>
            <a:pathLst>
              <a:path h="3466465">
                <a:moveTo>
                  <a:pt x="0" y="0"/>
                </a:moveTo>
                <a:lnTo>
                  <a:pt x="0" y="346621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783207" y="6525128"/>
            <a:ext cx="66040" cy="146685"/>
          </a:xfrm>
          <a:custGeom>
            <a:avLst/>
            <a:gdLst/>
            <a:ahLst/>
            <a:cxnLst/>
            <a:rect l="l" t="t" r="r" b="b"/>
            <a:pathLst>
              <a:path w="66039" h="146684">
                <a:moveTo>
                  <a:pt x="0" y="146303"/>
                </a:moveTo>
                <a:lnTo>
                  <a:pt x="65531" y="146303"/>
                </a:lnTo>
                <a:lnTo>
                  <a:pt x="65531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545195" y="6525128"/>
            <a:ext cx="66040" cy="146685"/>
          </a:xfrm>
          <a:custGeom>
            <a:avLst/>
            <a:gdLst/>
            <a:ahLst/>
            <a:cxnLst/>
            <a:rect l="l" t="t" r="r" b="b"/>
            <a:pathLst>
              <a:path w="66039" h="146684">
                <a:moveTo>
                  <a:pt x="0" y="146303"/>
                </a:moveTo>
                <a:lnTo>
                  <a:pt x="65531" y="146303"/>
                </a:lnTo>
                <a:lnTo>
                  <a:pt x="65531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783207" y="6671431"/>
            <a:ext cx="1827530" cy="127000"/>
          </a:xfrm>
          <a:custGeom>
            <a:avLst/>
            <a:gdLst/>
            <a:ahLst/>
            <a:cxnLst/>
            <a:rect l="l" t="t" r="r" b="b"/>
            <a:pathLst>
              <a:path w="1827529" h="127000">
                <a:moveTo>
                  <a:pt x="0" y="126491"/>
                </a:moveTo>
                <a:lnTo>
                  <a:pt x="1827538" y="126491"/>
                </a:lnTo>
                <a:lnTo>
                  <a:pt x="1827538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266064" y="3468628"/>
          <a:ext cx="7033895" cy="2033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1494"/>
                <a:gridCol w="1260357"/>
                <a:gridCol w="1131051"/>
                <a:gridCol w="2289688"/>
              </a:tblGrid>
              <a:tr h="27889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Ap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ant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39">
                <a:tc>
                  <a:txBody>
                    <a:bodyPr/>
                    <a:lstStyle/>
                    <a:p>
                      <a:pPr marL="64769" marR="55626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Univ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sity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om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hich the stu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nt g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adua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Colleg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/Ma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Cu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0407">
                <a:tc>
                  <a:txBody>
                    <a:bodyPr/>
                    <a:lstStyle/>
                    <a:p>
                      <a:pPr marL="64769" marR="361315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Engli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 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st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sult (TO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EL/I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LTS) a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 Da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of 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09880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980440" algn="l"/>
                        </a:tabLst>
                      </a:pPr>
                      <a:r>
                        <a:rPr sz="1200" b="1" u="sng" dirty="0">
                          <a:latin typeface="Times New Roman"/>
                          <a:cs typeface="Times New Roman"/>
                        </a:rPr>
                        <a:t> 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EL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Ap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0" name="object 70"/>
          <p:cNvSpPr/>
          <p:nvPr/>
        </p:nvSpPr>
        <p:spPr>
          <a:xfrm>
            <a:off x="3848739" y="6525128"/>
            <a:ext cx="1696720" cy="146685"/>
          </a:xfrm>
          <a:custGeom>
            <a:avLst/>
            <a:gdLst/>
            <a:ahLst/>
            <a:cxnLst/>
            <a:rect l="l" t="t" r="r" b="b"/>
            <a:pathLst>
              <a:path w="1696720" h="146684">
                <a:moveTo>
                  <a:pt x="0" y="146303"/>
                </a:moveTo>
                <a:lnTo>
                  <a:pt x="1696474" y="146303"/>
                </a:lnTo>
                <a:lnTo>
                  <a:pt x="1696474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193036" y="6525128"/>
            <a:ext cx="67055" cy="26974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463039" y="6525128"/>
            <a:ext cx="782141" cy="269747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66700" y="6522079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783207" y="6804019"/>
            <a:ext cx="66040" cy="146685"/>
          </a:xfrm>
          <a:custGeom>
            <a:avLst/>
            <a:gdLst/>
            <a:ahLst/>
            <a:cxnLst/>
            <a:rect l="l" t="t" r="r" b="b"/>
            <a:pathLst>
              <a:path w="66039" h="146684">
                <a:moveTo>
                  <a:pt x="0" y="146303"/>
                </a:moveTo>
                <a:lnTo>
                  <a:pt x="65531" y="146303"/>
                </a:lnTo>
                <a:lnTo>
                  <a:pt x="65531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45195" y="6804019"/>
            <a:ext cx="66040" cy="146685"/>
          </a:xfrm>
          <a:custGeom>
            <a:avLst/>
            <a:gdLst/>
            <a:ahLst/>
            <a:cxnLst/>
            <a:rect l="l" t="t" r="r" b="b"/>
            <a:pathLst>
              <a:path w="66039" h="146684">
                <a:moveTo>
                  <a:pt x="0" y="146303"/>
                </a:moveTo>
                <a:lnTo>
                  <a:pt x="65531" y="146303"/>
                </a:lnTo>
                <a:lnTo>
                  <a:pt x="65531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783207" y="6950323"/>
            <a:ext cx="1827530" cy="127000"/>
          </a:xfrm>
          <a:custGeom>
            <a:avLst/>
            <a:gdLst/>
            <a:ahLst/>
            <a:cxnLst/>
            <a:rect l="l" t="t" r="r" b="b"/>
            <a:pathLst>
              <a:path w="1827529" h="127000">
                <a:moveTo>
                  <a:pt x="0" y="126491"/>
                </a:moveTo>
                <a:lnTo>
                  <a:pt x="1827538" y="126491"/>
                </a:lnTo>
                <a:lnTo>
                  <a:pt x="1827538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48739" y="6804019"/>
            <a:ext cx="1696720" cy="146685"/>
          </a:xfrm>
          <a:custGeom>
            <a:avLst/>
            <a:gdLst/>
            <a:ahLst/>
            <a:cxnLst/>
            <a:rect l="l" t="t" r="r" b="b"/>
            <a:pathLst>
              <a:path w="1696720" h="146684">
                <a:moveTo>
                  <a:pt x="0" y="146303"/>
                </a:moveTo>
                <a:lnTo>
                  <a:pt x="1696474" y="146303"/>
                </a:lnTo>
                <a:lnTo>
                  <a:pt x="1696474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399032" y="6804019"/>
            <a:ext cx="886967" cy="26974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66700" y="6800971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783207" y="7082911"/>
            <a:ext cx="66040" cy="146685"/>
          </a:xfrm>
          <a:custGeom>
            <a:avLst/>
            <a:gdLst/>
            <a:ahLst/>
            <a:cxnLst/>
            <a:rect l="l" t="t" r="r" b="b"/>
            <a:pathLst>
              <a:path w="66039" h="146684">
                <a:moveTo>
                  <a:pt x="0" y="146303"/>
                </a:moveTo>
                <a:lnTo>
                  <a:pt x="65531" y="146303"/>
                </a:lnTo>
                <a:lnTo>
                  <a:pt x="65531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545195" y="7082911"/>
            <a:ext cx="66040" cy="146685"/>
          </a:xfrm>
          <a:custGeom>
            <a:avLst/>
            <a:gdLst/>
            <a:ahLst/>
            <a:cxnLst/>
            <a:rect l="l" t="t" r="r" b="b"/>
            <a:pathLst>
              <a:path w="66039" h="146684">
                <a:moveTo>
                  <a:pt x="0" y="146303"/>
                </a:moveTo>
                <a:lnTo>
                  <a:pt x="65531" y="146303"/>
                </a:lnTo>
                <a:lnTo>
                  <a:pt x="65531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783207" y="7229295"/>
            <a:ext cx="1827530" cy="555625"/>
          </a:xfrm>
          <a:custGeom>
            <a:avLst/>
            <a:gdLst/>
            <a:ahLst/>
            <a:cxnLst/>
            <a:rect l="l" t="t" r="r" b="b"/>
            <a:pathLst>
              <a:path w="1827529" h="555625">
                <a:moveTo>
                  <a:pt x="0" y="555046"/>
                </a:moveTo>
                <a:lnTo>
                  <a:pt x="1827538" y="555046"/>
                </a:lnTo>
                <a:lnTo>
                  <a:pt x="1827538" y="0"/>
                </a:lnTo>
                <a:lnTo>
                  <a:pt x="0" y="0"/>
                </a:lnTo>
                <a:lnTo>
                  <a:pt x="0" y="555046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848739" y="7082911"/>
            <a:ext cx="1696720" cy="146685"/>
          </a:xfrm>
          <a:custGeom>
            <a:avLst/>
            <a:gdLst/>
            <a:ahLst/>
            <a:cxnLst/>
            <a:rect l="l" t="t" r="r" b="b"/>
            <a:pathLst>
              <a:path w="1696720" h="146684">
                <a:moveTo>
                  <a:pt x="0" y="146303"/>
                </a:moveTo>
                <a:lnTo>
                  <a:pt x="1696474" y="146303"/>
                </a:lnTo>
                <a:lnTo>
                  <a:pt x="1696474" y="0"/>
                </a:lnTo>
                <a:lnTo>
                  <a:pt x="0" y="0"/>
                </a:lnTo>
                <a:lnTo>
                  <a:pt x="0" y="146303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690372" y="7082990"/>
            <a:ext cx="1589532" cy="270064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580388" y="7353055"/>
            <a:ext cx="695882" cy="27279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66700" y="7079863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783207" y="7791961"/>
            <a:ext cx="66040" cy="144780"/>
          </a:xfrm>
          <a:custGeom>
            <a:avLst/>
            <a:gdLst/>
            <a:ahLst/>
            <a:cxnLst/>
            <a:rect l="l" t="t" r="r" b="b"/>
            <a:pathLst>
              <a:path w="66039" h="144779">
                <a:moveTo>
                  <a:pt x="0" y="144779"/>
                </a:moveTo>
                <a:lnTo>
                  <a:pt x="65531" y="144779"/>
                </a:lnTo>
                <a:lnTo>
                  <a:pt x="65531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545195" y="7791961"/>
            <a:ext cx="66040" cy="144780"/>
          </a:xfrm>
          <a:custGeom>
            <a:avLst/>
            <a:gdLst/>
            <a:ahLst/>
            <a:cxnLst/>
            <a:rect l="l" t="t" r="r" b="b"/>
            <a:pathLst>
              <a:path w="66039" h="144779">
                <a:moveTo>
                  <a:pt x="0" y="144779"/>
                </a:moveTo>
                <a:lnTo>
                  <a:pt x="65531" y="144779"/>
                </a:lnTo>
                <a:lnTo>
                  <a:pt x="65531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783207" y="7936741"/>
            <a:ext cx="1827530" cy="204470"/>
          </a:xfrm>
          <a:custGeom>
            <a:avLst/>
            <a:gdLst/>
            <a:ahLst/>
            <a:cxnLst/>
            <a:rect l="l" t="t" r="r" b="b"/>
            <a:pathLst>
              <a:path w="1827529" h="204470">
                <a:moveTo>
                  <a:pt x="0" y="204215"/>
                </a:moveTo>
                <a:lnTo>
                  <a:pt x="1827538" y="204215"/>
                </a:lnTo>
                <a:lnTo>
                  <a:pt x="1827538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848739" y="7791961"/>
            <a:ext cx="1696720" cy="144780"/>
          </a:xfrm>
          <a:custGeom>
            <a:avLst/>
            <a:gdLst/>
            <a:ahLst/>
            <a:cxnLst/>
            <a:rect l="l" t="t" r="r" b="b"/>
            <a:pathLst>
              <a:path w="1696720" h="144779">
                <a:moveTo>
                  <a:pt x="0" y="144779"/>
                </a:moveTo>
                <a:lnTo>
                  <a:pt x="1696474" y="144779"/>
                </a:lnTo>
                <a:lnTo>
                  <a:pt x="1696474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251204" y="7791961"/>
            <a:ext cx="1036636" cy="26974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66700" y="7787389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783207" y="8148577"/>
            <a:ext cx="66040" cy="144780"/>
          </a:xfrm>
          <a:custGeom>
            <a:avLst/>
            <a:gdLst/>
            <a:ahLst/>
            <a:cxnLst/>
            <a:rect l="l" t="t" r="r" b="b"/>
            <a:pathLst>
              <a:path w="66039" h="144779">
                <a:moveTo>
                  <a:pt x="0" y="144779"/>
                </a:moveTo>
                <a:lnTo>
                  <a:pt x="65531" y="144779"/>
                </a:lnTo>
                <a:lnTo>
                  <a:pt x="65531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545195" y="8148577"/>
            <a:ext cx="66040" cy="144780"/>
          </a:xfrm>
          <a:custGeom>
            <a:avLst/>
            <a:gdLst/>
            <a:ahLst/>
            <a:cxnLst/>
            <a:rect l="l" t="t" r="r" b="b"/>
            <a:pathLst>
              <a:path w="66039" h="144779">
                <a:moveTo>
                  <a:pt x="0" y="144779"/>
                </a:moveTo>
                <a:lnTo>
                  <a:pt x="65531" y="144779"/>
                </a:lnTo>
                <a:lnTo>
                  <a:pt x="65531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783207" y="8293358"/>
            <a:ext cx="1827530" cy="127000"/>
          </a:xfrm>
          <a:custGeom>
            <a:avLst/>
            <a:gdLst/>
            <a:ahLst/>
            <a:cxnLst/>
            <a:rect l="l" t="t" r="r" b="b"/>
            <a:pathLst>
              <a:path w="1827529" h="127000">
                <a:moveTo>
                  <a:pt x="0" y="126491"/>
                </a:moveTo>
                <a:lnTo>
                  <a:pt x="1827538" y="126491"/>
                </a:lnTo>
                <a:lnTo>
                  <a:pt x="1827538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848739" y="8148577"/>
            <a:ext cx="1696720" cy="144780"/>
          </a:xfrm>
          <a:custGeom>
            <a:avLst/>
            <a:gdLst/>
            <a:ahLst/>
            <a:cxnLst/>
            <a:rect l="l" t="t" r="r" b="b"/>
            <a:pathLst>
              <a:path w="1696720" h="144779">
                <a:moveTo>
                  <a:pt x="0" y="144779"/>
                </a:moveTo>
                <a:lnTo>
                  <a:pt x="1696474" y="144779"/>
                </a:lnTo>
                <a:lnTo>
                  <a:pt x="1696474" y="0"/>
                </a:lnTo>
                <a:lnTo>
                  <a:pt x="0" y="0"/>
                </a:lnTo>
                <a:lnTo>
                  <a:pt x="0" y="144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193036" y="8148577"/>
            <a:ext cx="67055" cy="2697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943100" y="8148577"/>
            <a:ext cx="333246" cy="269744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66700" y="8144005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879092" y="8427470"/>
            <a:ext cx="410190" cy="269744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66700" y="8422898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4320" y="8706361"/>
            <a:ext cx="64135" cy="525780"/>
          </a:xfrm>
          <a:custGeom>
            <a:avLst/>
            <a:gdLst/>
            <a:ahLst/>
            <a:cxnLst/>
            <a:rect l="l" t="t" r="r" b="b"/>
            <a:pathLst>
              <a:path w="64135" h="525779">
                <a:moveTo>
                  <a:pt x="0" y="525779"/>
                </a:moveTo>
                <a:lnTo>
                  <a:pt x="64007" y="525779"/>
                </a:lnTo>
                <a:lnTo>
                  <a:pt x="64007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371849" y="8706361"/>
            <a:ext cx="66040" cy="525780"/>
          </a:xfrm>
          <a:custGeom>
            <a:avLst/>
            <a:gdLst/>
            <a:ahLst/>
            <a:cxnLst/>
            <a:rect l="l" t="t" r="r" b="b"/>
            <a:pathLst>
              <a:path w="66040" h="525779">
                <a:moveTo>
                  <a:pt x="0" y="525779"/>
                </a:moveTo>
                <a:lnTo>
                  <a:pt x="65531" y="525779"/>
                </a:lnTo>
                <a:lnTo>
                  <a:pt x="65531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74320" y="9232080"/>
            <a:ext cx="1163320" cy="305435"/>
          </a:xfrm>
          <a:custGeom>
            <a:avLst/>
            <a:gdLst/>
            <a:ahLst/>
            <a:cxnLst/>
            <a:rect l="l" t="t" r="r" b="b"/>
            <a:pathLst>
              <a:path w="1163320" h="305434">
                <a:moveTo>
                  <a:pt x="0" y="305110"/>
                </a:moveTo>
                <a:lnTo>
                  <a:pt x="1163122" y="305110"/>
                </a:lnTo>
                <a:lnTo>
                  <a:pt x="1163122" y="0"/>
                </a:lnTo>
                <a:lnTo>
                  <a:pt x="0" y="0"/>
                </a:lnTo>
                <a:lnTo>
                  <a:pt x="0" y="30511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38327" y="8706361"/>
            <a:ext cx="1033780" cy="175260"/>
          </a:xfrm>
          <a:custGeom>
            <a:avLst/>
            <a:gdLst/>
            <a:ahLst/>
            <a:cxnLst/>
            <a:rect l="l" t="t" r="r" b="b"/>
            <a:pathLst>
              <a:path w="1033780" h="175259">
                <a:moveTo>
                  <a:pt x="0" y="175259"/>
                </a:moveTo>
                <a:lnTo>
                  <a:pt x="1033582" y="175259"/>
                </a:lnTo>
                <a:lnTo>
                  <a:pt x="1033582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38327" y="8881622"/>
            <a:ext cx="1033780" cy="175260"/>
          </a:xfrm>
          <a:custGeom>
            <a:avLst/>
            <a:gdLst/>
            <a:ahLst/>
            <a:cxnLst/>
            <a:rect l="l" t="t" r="r" b="b"/>
            <a:pathLst>
              <a:path w="1033780" h="175259">
                <a:moveTo>
                  <a:pt x="0" y="175259"/>
                </a:moveTo>
                <a:lnTo>
                  <a:pt x="1033582" y="175259"/>
                </a:lnTo>
                <a:lnTo>
                  <a:pt x="1033582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38327" y="9056882"/>
            <a:ext cx="1033780" cy="175260"/>
          </a:xfrm>
          <a:custGeom>
            <a:avLst/>
            <a:gdLst/>
            <a:ahLst/>
            <a:cxnLst/>
            <a:rect l="l" t="t" r="r" b="b"/>
            <a:pathLst>
              <a:path w="1033780" h="175259">
                <a:moveTo>
                  <a:pt x="0" y="175259"/>
                </a:moveTo>
                <a:lnTo>
                  <a:pt x="1033582" y="175259"/>
                </a:lnTo>
                <a:lnTo>
                  <a:pt x="1033582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325628" y="6535120"/>
            <a:ext cx="1965325" cy="2359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22605">
              <a:lnSpc>
                <a:spcPct val="152500"/>
              </a:lnSpc>
            </a:pPr>
            <a:r>
              <a:rPr sz="1200" b="1" dirty="0">
                <a:latin typeface="Times New Roman"/>
                <a:cs typeface="Times New Roman"/>
              </a:rPr>
              <a:t>Language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5" dirty="0">
                <a:latin typeface="Times New Roman"/>
                <a:cs typeface="Times New Roman"/>
              </a:rPr>
              <a:t>P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o</a:t>
            </a:r>
            <a:r>
              <a:rPr sz="1200" b="1" spc="5" dirty="0">
                <a:latin typeface="Times New Roman"/>
                <a:cs typeface="Times New Roman"/>
              </a:rPr>
              <a:t>f</a:t>
            </a:r>
            <a:r>
              <a:rPr sz="1200" b="1" dirty="0">
                <a:latin typeface="Times New Roman"/>
                <a:cs typeface="Times New Roman"/>
              </a:rPr>
              <a:t>ici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n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y </a:t>
            </a:r>
            <a:r>
              <a:rPr sz="1200" b="1" spc="-10" dirty="0">
                <a:latin typeface="Times New Roman"/>
                <a:cs typeface="Times New Roman"/>
              </a:rPr>
              <a:t>K</a:t>
            </a:r>
            <a:r>
              <a:rPr sz="1200" b="1" dirty="0">
                <a:latin typeface="Times New Roman"/>
                <a:cs typeface="Times New Roman"/>
              </a:rPr>
              <a:t>no</a:t>
            </a:r>
            <a:r>
              <a:rPr sz="1200" b="1" spc="5" dirty="0">
                <a:latin typeface="Times New Roman"/>
                <a:cs typeface="Times New Roman"/>
              </a:rPr>
              <a:t>w</a:t>
            </a:r>
            <a:r>
              <a:rPr sz="1200" b="1" dirty="0">
                <a:latin typeface="Times New Roman"/>
                <a:cs typeface="Times New Roman"/>
              </a:rPr>
              <a:t>ledge of </a:t>
            </a:r>
            <a:r>
              <a:rPr sz="1200" b="1" spc="-10" dirty="0">
                <a:latin typeface="Times New Roman"/>
                <a:cs typeface="Times New Roman"/>
              </a:rPr>
              <a:t>S</a:t>
            </a:r>
            <a:r>
              <a:rPr sz="1200" b="1" dirty="0">
                <a:latin typeface="Times New Roman"/>
                <a:cs typeface="Times New Roman"/>
              </a:rPr>
              <a:t>ubj</a:t>
            </a:r>
            <a:r>
              <a:rPr sz="1200" b="1" spc="-10" dirty="0">
                <a:latin typeface="Times New Roman"/>
                <a:cs typeface="Times New Roman"/>
              </a:rPr>
              <a:t>e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marL="12700" marR="440055">
              <a:lnSpc>
                <a:spcPct val="95900"/>
              </a:lnSpc>
              <a:spcBef>
                <a:spcPts val="815"/>
              </a:spcBef>
            </a:pPr>
            <a:r>
              <a:rPr sz="1200" b="1" dirty="0">
                <a:latin typeface="Times New Roman"/>
                <a:cs typeface="Times New Roman"/>
              </a:rPr>
              <a:t>O</a:t>
            </a:r>
            <a:r>
              <a:rPr sz="1200" b="1" spc="5" dirty="0">
                <a:latin typeface="Times New Roman"/>
                <a:cs typeface="Times New Roman"/>
              </a:rPr>
              <a:t>u</a:t>
            </a:r>
            <a:r>
              <a:rPr sz="1200" b="1" dirty="0">
                <a:latin typeface="Times New Roman"/>
                <a:cs typeface="Times New Roman"/>
              </a:rPr>
              <a:t>ts</a:t>
            </a:r>
            <a:r>
              <a:rPr sz="1200" b="1" spc="-10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andi</a:t>
            </a:r>
            <a:r>
              <a:rPr sz="1200" b="1" spc="5" dirty="0">
                <a:latin typeface="Times New Roman"/>
                <a:cs typeface="Times New Roman"/>
              </a:rPr>
              <a:t>n</a:t>
            </a:r>
            <a:r>
              <a:rPr sz="1200" b="1" dirty="0">
                <a:latin typeface="Times New Roman"/>
                <a:cs typeface="Times New Roman"/>
              </a:rPr>
              <a:t>g p</a:t>
            </a:r>
            <a:r>
              <a:rPr sz="1200" b="1" spc="-5" dirty="0">
                <a:latin typeface="Times New Roman"/>
                <a:cs typeface="Times New Roman"/>
              </a:rPr>
              <a:t>re</a:t>
            </a:r>
            <a:r>
              <a:rPr sz="1200" b="1" dirty="0">
                <a:latin typeface="Times New Roman"/>
                <a:cs typeface="Times New Roman"/>
              </a:rPr>
              <a:t>s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nta</a:t>
            </a:r>
            <a:r>
              <a:rPr sz="1200" b="1" spc="-10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ion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</a:t>
            </a:r>
            <a:r>
              <a:rPr sz="1200" b="1" spc="5" dirty="0">
                <a:latin typeface="Times New Roman"/>
                <a:cs typeface="Times New Roman"/>
              </a:rPr>
              <a:t>d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as and 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oh</a:t>
            </a:r>
            <a:r>
              <a:rPr sz="1200" b="1" spc="-5" dirty="0">
                <a:latin typeface="Times New Roman"/>
                <a:cs typeface="Times New Roman"/>
              </a:rPr>
              <a:t>ere</a:t>
            </a:r>
            <a:r>
              <a:rPr sz="1200" b="1" dirty="0">
                <a:latin typeface="Times New Roman"/>
                <a:cs typeface="Times New Roman"/>
              </a:rPr>
              <a:t>n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e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</a:t>
            </a:r>
            <a:r>
              <a:rPr sz="1200" b="1" spc="-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tw</a:t>
            </a:r>
            <a:r>
              <a:rPr sz="1200" b="1" spc="-5" dirty="0">
                <a:latin typeface="Times New Roman"/>
                <a:cs typeface="Times New Roman"/>
              </a:rPr>
              <a:t>ee</a:t>
            </a:r>
            <a:r>
              <a:rPr sz="1200" b="1" dirty="0">
                <a:latin typeface="Times New Roman"/>
                <a:cs typeface="Times New Roman"/>
              </a:rPr>
              <a:t>n th</a:t>
            </a:r>
            <a:r>
              <a:rPr sz="1200" b="1" spc="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  <a:p>
            <a:pPr marL="12700" marR="633730">
              <a:lnSpc>
                <a:spcPts val="1370"/>
              </a:lnSpc>
              <a:spcBef>
                <a:spcPts val="105"/>
              </a:spcBef>
            </a:pPr>
            <a:r>
              <a:rPr sz="1200" b="1" spc="-15" dirty="0">
                <a:latin typeface="Times New Roman"/>
                <a:cs typeface="Times New Roman"/>
              </a:rPr>
              <a:t>P</a:t>
            </a:r>
            <a:r>
              <a:rPr sz="1200" b="1" spc="5" dirty="0">
                <a:latin typeface="Times New Roman"/>
                <a:cs typeface="Times New Roman"/>
              </a:rPr>
              <a:t>e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sonality / </a:t>
            </a:r>
            <a:r>
              <a:rPr sz="1200" b="1" spc="-5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-5" dirty="0">
                <a:latin typeface="Times New Roman"/>
                <a:cs typeface="Times New Roman"/>
              </a:rPr>
              <a:t>re</a:t>
            </a:r>
            <a:r>
              <a:rPr sz="1200" b="1" spc="5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r Exp</a:t>
            </a:r>
            <a:r>
              <a:rPr sz="1200" b="1" spc="-5" dirty="0">
                <a:latin typeface="Times New Roman"/>
                <a:cs typeface="Times New Roman"/>
              </a:rPr>
              <a:t>ec</a:t>
            </a:r>
            <a:r>
              <a:rPr sz="1200" b="1" dirty="0">
                <a:latin typeface="Times New Roman"/>
                <a:cs typeface="Times New Roman"/>
              </a:rPr>
              <a:t>ta</a:t>
            </a:r>
            <a:r>
              <a:rPr sz="1200" b="1" spc="-10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latin typeface="Times New Roman"/>
                <a:cs typeface="Times New Roman"/>
              </a:rPr>
              <a:t>Other </a:t>
            </a:r>
            <a:r>
              <a:rPr sz="1200" b="1" spc="-15" dirty="0">
                <a:latin typeface="Times New Roman"/>
                <a:cs typeface="Times New Roman"/>
              </a:rPr>
              <a:t>P</a:t>
            </a:r>
            <a:r>
              <a:rPr sz="1200" b="1" dirty="0">
                <a:latin typeface="Times New Roman"/>
                <a:cs typeface="Times New Roman"/>
              </a:rPr>
              <a:t>oi</a:t>
            </a:r>
            <a:r>
              <a:rPr sz="1200" b="1" spc="5" dirty="0">
                <a:latin typeface="Times New Roman"/>
                <a:cs typeface="Times New Roman"/>
              </a:rPr>
              <a:t>n</a:t>
            </a:r>
            <a:r>
              <a:rPr sz="1200" b="1" dirty="0"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200" b="1" dirty="0">
                <a:latin typeface="Times New Roman"/>
                <a:cs typeface="Times New Roman"/>
              </a:rPr>
              <a:t>To</a:t>
            </a:r>
            <a:r>
              <a:rPr sz="1200" b="1" spc="-5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al</a:t>
            </a:r>
            <a:endParaRPr sz="1200">
              <a:latin typeface="Times New Roman"/>
              <a:cs typeface="Times New Roman"/>
            </a:endParaRPr>
          </a:p>
          <a:p>
            <a:pPr marL="1183005">
              <a:lnSpc>
                <a:spcPct val="100000"/>
              </a:lnSpc>
              <a:spcBef>
                <a:spcPts val="755"/>
              </a:spcBef>
            </a:pPr>
            <a:r>
              <a:rPr sz="1200" b="1" dirty="0">
                <a:latin typeface="Times New Roman"/>
                <a:cs typeface="Times New Roman"/>
              </a:rPr>
              <a:t>1. Ad</a:t>
            </a:r>
            <a:r>
              <a:rPr sz="1200" b="1" spc="-15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i</a:t>
            </a:r>
            <a:r>
              <a:rPr sz="1200" b="1" spc="5" dirty="0">
                <a:latin typeface="Times New Roman"/>
                <a:cs typeface="Times New Roman"/>
              </a:rPr>
              <a:t>t</a:t>
            </a:r>
            <a:r>
              <a:rPr sz="1200" b="1" dirty="0">
                <a:latin typeface="Times New Roman"/>
                <a:cs typeface="Times New Roman"/>
              </a:rPr>
              <a:t>t</a:t>
            </a:r>
            <a:r>
              <a:rPr sz="1200" b="1" spc="-10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28320" y="8891606"/>
            <a:ext cx="650875" cy="353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380" marR="5080" indent="-106680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Int</a:t>
            </a:r>
            <a:r>
              <a:rPr sz="1200" b="1" spc="-10" dirty="0">
                <a:latin typeface="Times New Roman"/>
                <a:cs typeface="Times New Roman"/>
              </a:rPr>
              <a:t>e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b="1" dirty="0">
                <a:latin typeface="Times New Roman"/>
                <a:cs typeface="Times New Roman"/>
              </a:rPr>
              <a:t>view R</a:t>
            </a:r>
            <a:r>
              <a:rPr sz="1200" b="1" spc="-10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sult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5781812" y="8706361"/>
            <a:ext cx="156974" cy="26974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397367" y="8706361"/>
            <a:ext cx="438912" cy="269744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944880" y="8706361"/>
            <a:ext cx="66040" cy="477520"/>
          </a:xfrm>
          <a:custGeom>
            <a:avLst/>
            <a:gdLst/>
            <a:ahLst/>
            <a:cxnLst/>
            <a:rect l="l" t="t" r="r" b="b"/>
            <a:pathLst>
              <a:path w="66039" h="477520">
                <a:moveTo>
                  <a:pt x="0" y="477011"/>
                </a:moveTo>
                <a:lnTo>
                  <a:pt x="65531" y="477011"/>
                </a:lnTo>
                <a:lnTo>
                  <a:pt x="65531" y="0"/>
                </a:lnTo>
                <a:lnTo>
                  <a:pt x="0" y="0"/>
                </a:lnTo>
                <a:lnTo>
                  <a:pt x="0" y="477011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225039" y="8706361"/>
            <a:ext cx="66040" cy="477520"/>
          </a:xfrm>
          <a:custGeom>
            <a:avLst/>
            <a:gdLst/>
            <a:ahLst/>
            <a:cxnLst/>
            <a:rect l="l" t="t" r="r" b="b"/>
            <a:pathLst>
              <a:path w="66040" h="477520">
                <a:moveTo>
                  <a:pt x="0" y="477011"/>
                </a:moveTo>
                <a:lnTo>
                  <a:pt x="65829" y="477011"/>
                </a:lnTo>
                <a:lnTo>
                  <a:pt x="65829" y="0"/>
                </a:lnTo>
                <a:lnTo>
                  <a:pt x="0" y="0"/>
                </a:lnTo>
                <a:lnTo>
                  <a:pt x="0" y="477011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944880" y="9183313"/>
            <a:ext cx="1346200" cy="354330"/>
          </a:xfrm>
          <a:custGeom>
            <a:avLst/>
            <a:gdLst/>
            <a:ahLst/>
            <a:cxnLst/>
            <a:rect l="l" t="t" r="r" b="b"/>
            <a:pathLst>
              <a:path w="1346200" h="354329">
                <a:moveTo>
                  <a:pt x="0" y="353878"/>
                </a:moveTo>
                <a:lnTo>
                  <a:pt x="1345941" y="353878"/>
                </a:lnTo>
                <a:lnTo>
                  <a:pt x="1345941" y="0"/>
                </a:lnTo>
                <a:lnTo>
                  <a:pt x="0" y="0"/>
                </a:lnTo>
                <a:lnTo>
                  <a:pt x="0" y="353878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010412" y="8706361"/>
            <a:ext cx="1214755" cy="204470"/>
          </a:xfrm>
          <a:custGeom>
            <a:avLst/>
            <a:gdLst/>
            <a:ahLst/>
            <a:cxnLst/>
            <a:rect l="l" t="t" r="r" b="b"/>
            <a:pathLst>
              <a:path w="1214754" h="204470">
                <a:moveTo>
                  <a:pt x="0" y="204215"/>
                </a:moveTo>
                <a:lnTo>
                  <a:pt x="1214627" y="204215"/>
                </a:lnTo>
                <a:lnTo>
                  <a:pt x="1214627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010412" y="8910577"/>
            <a:ext cx="1214755" cy="273050"/>
          </a:xfrm>
          <a:custGeom>
            <a:avLst/>
            <a:gdLst/>
            <a:ahLst/>
            <a:cxnLst/>
            <a:rect l="l" t="t" r="r" b="b"/>
            <a:pathLst>
              <a:path w="1214754" h="273050">
                <a:moveTo>
                  <a:pt x="0" y="272795"/>
                </a:moveTo>
                <a:lnTo>
                  <a:pt x="1214627" y="272795"/>
                </a:lnTo>
                <a:lnTo>
                  <a:pt x="1214627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324356" y="8907526"/>
            <a:ext cx="636803" cy="272795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66700" y="8703313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440429" y="8706361"/>
            <a:ext cx="0" cy="831215"/>
          </a:xfrm>
          <a:custGeom>
            <a:avLst/>
            <a:gdLst/>
            <a:ahLst/>
            <a:cxnLst/>
            <a:rect l="l" t="t" r="r" b="b"/>
            <a:pathLst>
              <a:path h="831215">
                <a:moveTo>
                  <a:pt x="0" y="0"/>
                </a:moveTo>
                <a:lnTo>
                  <a:pt x="0" y="83082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941831" y="8706361"/>
            <a:ext cx="0" cy="831215"/>
          </a:xfrm>
          <a:custGeom>
            <a:avLst/>
            <a:gdLst/>
            <a:ahLst/>
            <a:cxnLst/>
            <a:rect l="l" t="t" r="r" b="b"/>
            <a:pathLst>
              <a:path h="831215">
                <a:moveTo>
                  <a:pt x="0" y="0"/>
                </a:moveTo>
                <a:lnTo>
                  <a:pt x="0" y="83082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1496315" y="8995239"/>
            <a:ext cx="106870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2. Not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</a:t>
            </a:r>
            <a:r>
              <a:rPr sz="1200" b="1" spc="10" dirty="0">
                <a:latin typeface="Times New Roman"/>
                <a:cs typeface="Times New Roman"/>
              </a:rPr>
              <a:t>d</a:t>
            </a:r>
            <a:r>
              <a:rPr sz="1200" b="1" spc="-20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it</a:t>
            </a:r>
            <a:r>
              <a:rPr sz="1200" b="1" spc="-5" dirty="0">
                <a:latin typeface="Times New Roman"/>
                <a:cs typeface="Times New Roman"/>
              </a:rPr>
              <a:t>te</a:t>
            </a:r>
            <a:r>
              <a:rPr sz="1200" b="1" dirty="0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5781812" y="8985253"/>
            <a:ext cx="156974" cy="26974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193152" y="8985253"/>
            <a:ext cx="647090" cy="269744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437381" y="8982205"/>
            <a:ext cx="4507865" cy="0"/>
          </a:xfrm>
          <a:custGeom>
            <a:avLst/>
            <a:gdLst/>
            <a:ahLst/>
            <a:cxnLst/>
            <a:rect l="l" t="t" r="r" b="b"/>
            <a:pathLst>
              <a:path w="4507865">
                <a:moveTo>
                  <a:pt x="0" y="0"/>
                </a:moveTo>
                <a:lnTo>
                  <a:pt x="450749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 txBox="1"/>
          <p:nvPr/>
        </p:nvSpPr>
        <p:spPr>
          <a:xfrm>
            <a:off x="1496315" y="9274385"/>
            <a:ext cx="17868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3. Con</a:t>
            </a:r>
            <a:r>
              <a:rPr sz="1200" b="1" spc="5" dirty="0">
                <a:latin typeface="Times New Roman"/>
                <a:cs typeface="Times New Roman"/>
              </a:rPr>
              <a:t>d</a:t>
            </a:r>
            <a:r>
              <a:rPr sz="1200" b="1" dirty="0">
                <a:latin typeface="Times New Roman"/>
                <a:cs typeface="Times New Roman"/>
              </a:rPr>
              <a:t>itional Ad</a:t>
            </a:r>
            <a:r>
              <a:rPr sz="1200" b="1" spc="-20" dirty="0">
                <a:latin typeface="Times New Roman"/>
                <a:cs typeface="Times New Roman"/>
              </a:rPr>
              <a:t>m</a:t>
            </a:r>
            <a:r>
              <a:rPr sz="1200" b="1" dirty="0">
                <a:latin typeface="Times New Roman"/>
                <a:cs typeface="Times New Roman"/>
              </a:rPr>
              <a:t>iss</a:t>
            </a:r>
            <a:r>
              <a:rPr sz="1200" b="1" spc="-10" dirty="0">
                <a:latin typeface="Times New Roman"/>
                <a:cs typeface="Times New Roman"/>
              </a:rPr>
              <a:t>i</a:t>
            </a:r>
            <a:r>
              <a:rPr sz="1200" b="1" dirty="0">
                <a:latin typeface="Times New Roman"/>
                <a:cs typeface="Times New Roman"/>
              </a:rPr>
              <a:t>on *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5781812" y="9264086"/>
            <a:ext cx="156974" cy="270057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75219" y="9264086"/>
            <a:ext cx="868539" cy="270057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437381" y="9261097"/>
            <a:ext cx="4507865" cy="0"/>
          </a:xfrm>
          <a:custGeom>
            <a:avLst/>
            <a:gdLst/>
            <a:ahLst/>
            <a:cxnLst/>
            <a:rect l="l" t="t" r="r" b="b"/>
            <a:pathLst>
              <a:path w="4507865">
                <a:moveTo>
                  <a:pt x="0" y="0"/>
                </a:moveTo>
                <a:lnTo>
                  <a:pt x="450749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66700" y="9540240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121788" y="4995235"/>
            <a:ext cx="635635" cy="0"/>
          </a:xfrm>
          <a:custGeom>
            <a:avLst/>
            <a:gdLst/>
            <a:ahLst/>
            <a:cxnLst/>
            <a:rect l="l" t="t" r="r" b="b"/>
            <a:pathLst>
              <a:path w="635635">
                <a:moveTo>
                  <a:pt x="0" y="0"/>
                </a:moveTo>
                <a:lnTo>
                  <a:pt x="635353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9378" y="410126"/>
            <a:ext cx="1551940" cy="954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900" spc="-265" dirty="0">
                <a:latin typeface="Arial"/>
                <a:cs typeface="Arial"/>
              </a:rPr>
              <a:t>ةيدوع</a:t>
            </a:r>
            <a:r>
              <a:rPr sz="1900" spc="-860" dirty="0">
                <a:latin typeface="Arial"/>
                <a:cs typeface="Arial"/>
              </a:rPr>
              <a:t>س</a:t>
            </a:r>
            <a:r>
              <a:rPr sz="1900" spc="-525" dirty="0">
                <a:latin typeface="Arial"/>
                <a:cs typeface="Arial"/>
              </a:rPr>
              <a:t>ل</a:t>
            </a:r>
            <a:r>
              <a:rPr sz="1900" spc="250" dirty="0">
                <a:latin typeface="Arial"/>
                <a:cs typeface="Arial"/>
              </a:rPr>
              <a:t>ا</a:t>
            </a:r>
            <a:r>
              <a:rPr sz="1900" spc="-130" dirty="0">
                <a:latin typeface="Arial"/>
                <a:cs typeface="Arial"/>
              </a:rPr>
              <a:t>ة</a:t>
            </a:r>
            <a:r>
              <a:rPr sz="1900" spc="-925" dirty="0">
                <a:latin typeface="Arial"/>
                <a:cs typeface="Arial"/>
              </a:rPr>
              <a:t>يب</a:t>
            </a:r>
            <a:r>
              <a:rPr sz="1900" spc="-665" dirty="0">
                <a:latin typeface="Arial"/>
                <a:cs typeface="Arial"/>
              </a:rPr>
              <a:t>ر</a:t>
            </a:r>
            <a:r>
              <a:rPr sz="1900" spc="-520" dirty="0">
                <a:latin typeface="Arial"/>
                <a:cs typeface="Arial"/>
              </a:rPr>
              <a:t>ع</a:t>
            </a:r>
            <a:r>
              <a:rPr sz="1900" spc="-480" dirty="0">
                <a:latin typeface="Arial"/>
                <a:cs typeface="Arial"/>
              </a:rPr>
              <a:t>ل</a:t>
            </a:r>
            <a:r>
              <a:rPr sz="1900" spc="250" dirty="0">
                <a:latin typeface="Arial"/>
                <a:cs typeface="Arial"/>
              </a:rPr>
              <a:t>ا</a:t>
            </a:r>
            <a:r>
              <a:rPr sz="1900" spc="-30" dirty="0">
                <a:latin typeface="Arial"/>
                <a:cs typeface="Arial"/>
              </a:rPr>
              <a:t>ةكلمما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400" spc="-165" dirty="0">
                <a:latin typeface="Arial"/>
                <a:cs typeface="Arial"/>
              </a:rPr>
              <a:t>يل</a:t>
            </a:r>
            <a:r>
              <a:rPr sz="1400" spc="-70" dirty="0">
                <a:latin typeface="Arial"/>
                <a:cs typeface="Arial"/>
              </a:rPr>
              <a:t>ا</a:t>
            </a:r>
            <a:r>
              <a:rPr sz="1400" spc="-114" dirty="0">
                <a:latin typeface="Arial"/>
                <a:cs typeface="Arial"/>
              </a:rPr>
              <a:t>علا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260" dirty="0">
                <a:latin typeface="Arial"/>
                <a:cs typeface="Arial"/>
              </a:rPr>
              <a:t>م</a:t>
            </a:r>
            <a:r>
              <a:rPr sz="1400" spc="-440" dirty="0">
                <a:latin typeface="Arial"/>
                <a:cs typeface="Arial"/>
              </a:rPr>
              <a:t>ي</a:t>
            </a:r>
            <a:r>
              <a:rPr sz="1400" spc="-250" dirty="0">
                <a:latin typeface="Arial"/>
                <a:cs typeface="Arial"/>
              </a:rPr>
              <a:t>ل</a:t>
            </a:r>
            <a:r>
              <a:rPr sz="1400" spc="-275" dirty="0">
                <a:latin typeface="Arial"/>
                <a:cs typeface="Arial"/>
              </a:rPr>
              <a:t>ع</a:t>
            </a:r>
            <a:r>
              <a:rPr sz="1400" spc="-540" dirty="0">
                <a:latin typeface="Arial"/>
                <a:cs typeface="Arial"/>
              </a:rPr>
              <a:t>ت</a:t>
            </a:r>
            <a:r>
              <a:rPr sz="1400" spc="-50" dirty="0">
                <a:latin typeface="Arial"/>
                <a:cs typeface="Arial"/>
              </a:rPr>
              <a:t>لا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ةرا</a:t>
            </a:r>
            <a:r>
              <a:rPr sz="1400" spc="-10" dirty="0">
                <a:latin typeface="Arial"/>
                <a:cs typeface="Arial"/>
              </a:rPr>
              <a:t>ز</a:t>
            </a:r>
            <a:r>
              <a:rPr sz="1400" spc="165" dirty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marL="182880" marR="175260" indent="187325">
              <a:lnSpc>
                <a:spcPct val="107100"/>
              </a:lnSpc>
            </a:pPr>
            <a:r>
              <a:rPr sz="1400" b="1" spc="-5" dirty="0">
                <a:latin typeface="Arial"/>
                <a:cs typeface="Arial"/>
              </a:rPr>
              <a:t>ة</a:t>
            </a:r>
            <a:r>
              <a:rPr sz="1400" b="1" spc="100" dirty="0">
                <a:latin typeface="Arial"/>
                <a:cs typeface="Arial"/>
              </a:rPr>
              <a:t>عمجا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ة</a:t>
            </a:r>
            <a:r>
              <a:rPr sz="1400" b="1" spc="-10" dirty="0">
                <a:latin typeface="Arial"/>
                <a:cs typeface="Arial"/>
              </a:rPr>
              <a:t>عماج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ا</a:t>
            </a:r>
            <a:r>
              <a:rPr sz="1400" b="1" spc="-475" dirty="0">
                <a:latin typeface="Arial"/>
                <a:cs typeface="Arial"/>
              </a:rPr>
              <a:t>ي</a:t>
            </a:r>
            <a:r>
              <a:rPr sz="1400" b="1" spc="-170" dirty="0">
                <a:latin typeface="Arial"/>
                <a:cs typeface="Arial"/>
              </a:rPr>
              <a:t>لعلا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155" dirty="0">
                <a:latin typeface="Arial"/>
                <a:cs typeface="Arial"/>
              </a:rPr>
              <a:t>ت</a:t>
            </a:r>
            <a:r>
              <a:rPr sz="1400" b="1" spc="5" dirty="0">
                <a:latin typeface="Arial"/>
                <a:cs typeface="Arial"/>
              </a:rPr>
              <a:t>ا</a:t>
            </a:r>
            <a:r>
              <a:rPr sz="1400" b="1" spc="-459" dirty="0">
                <a:latin typeface="Arial"/>
                <a:cs typeface="Arial"/>
              </a:rPr>
              <a:t>س</a:t>
            </a:r>
            <a:r>
              <a:rPr sz="1400" b="1" spc="-85" dirty="0">
                <a:latin typeface="Arial"/>
                <a:cs typeface="Arial"/>
              </a:rPr>
              <a:t>اردل</a:t>
            </a:r>
            <a:r>
              <a:rPr sz="1400" b="1" spc="-20" dirty="0">
                <a:latin typeface="Arial"/>
                <a:cs typeface="Arial"/>
              </a:rPr>
              <a:t>ا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95" dirty="0">
                <a:latin typeface="Arial"/>
                <a:cs typeface="Arial"/>
              </a:rPr>
              <a:t>ة</a:t>
            </a:r>
            <a:r>
              <a:rPr sz="1400" b="1" spc="-40" dirty="0">
                <a:latin typeface="Arial"/>
                <a:cs typeface="Arial"/>
              </a:rPr>
              <a:t>د</a:t>
            </a:r>
            <a:r>
              <a:rPr sz="1400" b="1" spc="75" dirty="0">
                <a:latin typeface="Arial"/>
                <a:cs typeface="Arial"/>
              </a:rPr>
              <a:t>ام</a:t>
            </a:r>
            <a:r>
              <a:rPr sz="1400" b="1" spc="-100" dirty="0">
                <a:latin typeface="Arial"/>
                <a:cs typeface="Arial"/>
              </a:rPr>
              <a:t>ع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719" y="440688"/>
            <a:ext cx="2324100" cy="961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1772" y="1362699"/>
            <a:ext cx="470001" cy="3032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7284" y="1362699"/>
            <a:ext cx="188976" cy="3032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272" y="1362699"/>
            <a:ext cx="188975" cy="3032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831" y="1362699"/>
            <a:ext cx="185927" cy="3032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20811" y="1818522"/>
            <a:ext cx="1768553" cy="2696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05000" y="2072883"/>
            <a:ext cx="185927" cy="2727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56231" y="2072883"/>
            <a:ext cx="97535" cy="2727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05000" y="2481315"/>
            <a:ext cx="185927" cy="2727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56231" y="2481315"/>
            <a:ext cx="97535" cy="2727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05000" y="2889747"/>
            <a:ext cx="185927" cy="2727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56231" y="2889747"/>
            <a:ext cx="97535" cy="2727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05000" y="3300099"/>
            <a:ext cx="185927" cy="2727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56231" y="3300099"/>
            <a:ext cx="97535" cy="2727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03148" y="3792351"/>
            <a:ext cx="1480694" cy="26974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33752" y="4071244"/>
            <a:ext cx="552959" cy="26974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86149" y="4071244"/>
            <a:ext cx="741490" cy="26974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97852" y="4071244"/>
            <a:ext cx="509689" cy="26974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91768" y="4071244"/>
            <a:ext cx="491069" cy="26974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903476" y="4069079"/>
            <a:ext cx="292607" cy="27191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79676" y="4349495"/>
            <a:ext cx="185927" cy="27038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79676" y="4626864"/>
            <a:ext cx="185927" cy="27191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79676" y="4907279"/>
            <a:ext cx="185927" cy="27038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79676" y="5184647"/>
            <a:ext cx="185927" cy="2721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79676" y="5465064"/>
            <a:ext cx="185927" cy="27063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79676" y="5742432"/>
            <a:ext cx="185927" cy="27215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79676" y="6022847"/>
            <a:ext cx="185927" cy="27063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79676" y="6300215"/>
            <a:ext cx="185927" cy="27215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979676" y="6580631"/>
            <a:ext cx="185927" cy="27063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33955" y="6858000"/>
            <a:ext cx="276605" cy="27215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65363" y="7139386"/>
            <a:ext cx="416966" cy="27005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266064" y="1811644"/>
          <a:ext cx="7035165" cy="5607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7526"/>
                <a:gridCol w="914409"/>
                <a:gridCol w="2286640"/>
                <a:gridCol w="685799"/>
                <a:gridCol w="539739"/>
              </a:tblGrid>
              <a:tr h="1972452">
                <a:tc gridSpan="2">
                  <a:txBody>
                    <a:bodyPr/>
                    <a:lstStyle/>
                    <a:p>
                      <a:pPr marL="293370" marR="165735" indent="-228600">
                        <a:lnSpc>
                          <a:spcPts val="1380"/>
                        </a:lnSpc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lea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Indica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re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ason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anting ad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issio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: 1.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8891">
                <a:tc gridSpan="2"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lea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y/I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ica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quir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 Cours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 if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Any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704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: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0415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135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288">
                <a:tc gridSpan="2"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9378" y="410126"/>
            <a:ext cx="1551940" cy="954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900" spc="-265" dirty="0">
                <a:latin typeface="Arial"/>
                <a:cs typeface="Arial"/>
              </a:rPr>
              <a:t>ةيدوع</a:t>
            </a:r>
            <a:r>
              <a:rPr sz="1900" spc="-860" dirty="0">
                <a:latin typeface="Arial"/>
                <a:cs typeface="Arial"/>
              </a:rPr>
              <a:t>س</a:t>
            </a:r>
            <a:r>
              <a:rPr sz="1900" spc="-525" dirty="0">
                <a:latin typeface="Arial"/>
                <a:cs typeface="Arial"/>
              </a:rPr>
              <a:t>ل</a:t>
            </a:r>
            <a:r>
              <a:rPr sz="1900" spc="250" dirty="0">
                <a:latin typeface="Arial"/>
                <a:cs typeface="Arial"/>
              </a:rPr>
              <a:t>ا</a:t>
            </a:r>
            <a:r>
              <a:rPr sz="1900" spc="-130" dirty="0">
                <a:latin typeface="Arial"/>
                <a:cs typeface="Arial"/>
              </a:rPr>
              <a:t>ة</a:t>
            </a:r>
            <a:r>
              <a:rPr sz="1900" spc="-925" dirty="0">
                <a:latin typeface="Arial"/>
                <a:cs typeface="Arial"/>
              </a:rPr>
              <a:t>يب</a:t>
            </a:r>
            <a:r>
              <a:rPr sz="1900" spc="-665" dirty="0">
                <a:latin typeface="Arial"/>
                <a:cs typeface="Arial"/>
              </a:rPr>
              <a:t>ر</a:t>
            </a:r>
            <a:r>
              <a:rPr sz="1900" spc="-520" dirty="0">
                <a:latin typeface="Arial"/>
                <a:cs typeface="Arial"/>
              </a:rPr>
              <a:t>ع</a:t>
            </a:r>
            <a:r>
              <a:rPr sz="1900" spc="-480" dirty="0">
                <a:latin typeface="Arial"/>
                <a:cs typeface="Arial"/>
              </a:rPr>
              <a:t>ل</a:t>
            </a:r>
            <a:r>
              <a:rPr sz="1900" spc="250" dirty="0">
                <a:latin typeface="Arial"/>
                <a:cs typeface="Arial"/>
              </a:rPr>
              <a:t>ا</a:t>
            </a:r>
            <a:r>
              <a:rPr sz="1900" spc="-30" dirty="0">
                <a:latin typeface="Arial"/>
                <a:cs typeface="Arial"/>
              </a:rPr>
              <a:t>ةكلمما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400" spc="-165" dirty="0">
                <a:latin typeface="Arial"/>
                <a:cs typeface="Arial"/>
              </a:rPr>
              <a:t>يل</a:t>
            </a:r>
            <a:r>
              <a:rPr sz="1400" spc="-70" dirty="0">
                <a:latin typeface="Arial"/>
                <a:cs typeface="Arial"/>
              </a:rPr>
              <a:t>ا</a:t>
            </a:r>
            <a:r>
              <a:rPr sz="1400" spc="-114" dirty="0">
                <a:latin typeface="Arial"/>
                <a:cs typeface="Arial"/>
              </a:rPr>
              <a:t>علا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260" dirty="0">
                <a:latin typeface="Arial"/>
                <a:cs typeface="Arial"/>
              </a:rPr>
              <a:t>م</a:t>
            </a:r>
            <a:r>
              <a:rPr sz="1400" spc="-440" dirty="0">
                <a:latin typeface="Arial"/>
                <a:cs typeface="Arial"/>
              </a:rPr>
              <a:t>ي</a:t>
            </a:r>
            <a:r>
              <a:rPr sz="1400" spc="-250" dirty="0">
                <a:latin typeface="Arial"/>
                <a:cs typeface="Arial"/>
              </a:rPr>
              <a:t>ل</a:t>
            </a:r>
            <a:r>
              <a:rPr sz="1400" spc="-275" dirty="0">
                <a:latin typeface="Arial"/>
                <a:cs typeface="Arial"/>
              </a:rPr>
              <a:t>ع</a:t>
            </a:r>
            <a:r>
              <a:rPr sz="1400" spc="-540" dirty="0">
                <a:latin typeface="Arial"/>
                <a:cs typeface="Arial"/>
              </a:rPr>
              <a:t>ت</a:t>
            </a:r>
            <a:r>
              <a:rPr sz="1400" spc="-50" dirty="0">
                <a:latin typeface="Arial"/>
                <a:cs typeface="Arial"/>
              </a:rPr>
              <a:t>لا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ةرا</a:t>
            </a:r>
            <a:r>
              <a:rPr sz="1400" spc="-10" dirty="0">
                <a:latin typeface="Arial"/>
                <a:cs typeface="Arial"/>
              </a:rPr>
              <a:t>ز</a:t>
            </a:r>
            <a:r>
              <a:rPr sz="1400" spc="165" dirty="0">
                <a:latin typeface="Arial"/>
                <a:cs typeface="Arial"/>
              </a:rPr>
              <a:t>و</a:t>
            </a:r>
            <a:endParaRPr sz="1400">
              <a:latin typeface="Arial"/>
              <a:cs typeface="Arial"/>
            </a:endParaRPr>
          </a:p>
          <a:p>
            <a:pPr marL="182880" marR="175260" indent="187325">
              <a:lnSpc>
                <a:spcPct val="107100"/>
              </a:lnSpc>
            </a:pPr>
            <a:r>
              <a:rPr sz="1400" b="1" spc="-5" dirty="0">
                <a:latin typeface="Arial"/>
                <a:cs typeface="Arial"/>
              </a:rPr>
              <a:t>ة</a:t>
            </a:r>
            <a:r>
              <a:rPr sz="1400" b="1" spc="100" dirty="0">
                <a:latin typeface="Arial"/>
                <a:cs typeface="Arial"/>
              </a:rPr>
              <a:t>عمجا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ة</a:t>
            </a:r>
            <a:r>
              <a:rPr sz="1400" b="1" spc="-10" dirty="0">
                <a:latin typeface="Arial"/>
                <a:cs typeface="Arial"/>
              </a:rPr>
              <a:t>عماج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ا</a:t>
            </a:r>
            <a:r>
              <a:rPr sz="1400" b="1" spc="-475" dirty="0">
                <a:latin typeface="Arial"/>
                <a:cs typeface="Arial"/>
              </a:rPr>
              <a:t>ي</a:t>
            </a:r>
            <a:r>
              <a:rPr sz="1400" b="1" spc="-170" dirty="0">
                <a:latin typeface="Arial"/>
                <a:cs typeface="Arial"/>
              </a:rPr>
              <a:t>لعلا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155" dirty="0">
                <a:latin typeface="Arial"/>
                <a:cs typeface="Arial"/>
              </a:rPr>
              <a:t>ت</a:t>
            </a:r>
            <a:r>
              <a:rPr sz="1400" b="1" spc="5" dirty="0">
                <a:latin typeface="Arial"/>
                <a:cs typeface="Arial"/>
              </a:rPr>
              <a:t>ا</a:t>
            </a:r>
            <a:r>
              <a:rPr sz="1400" b="1" spc="-459" dirty="0">
                <a:latin typeface="Arial"/>
                <a:cs typeface="Arial"/>
              </a:rPr>
              <a:t>س</a:t>
            </a:r>
            <a:r>
              <a:rPr sz="1400" b="1" spc="-85" dirty="0">
                <a:latin typeface="Arial"/>
                <a:cs typeface="Arial"/>
              </a:rPr>
              <a:t>اردل</a:t>
            </a:r>
            <a:r>
              <a:rPr sz="1400" b="1" spc="-20" dirty="0">
                <a:latin typeface="Arial"/>
                <a:cs typeface="Arial"/>
              </a:rPr>
              <a:t>ا</a:t>
            </a:r>
            <a:r>
              <a:rPr sz="1400" b="1" spc="-114" dirty="0">
                <a:latin typeface="Arial"/>
                <a:cs typeface="Arial"/>
              </a:rPr>
              <a:t> </a:t>
            </a:r>
            <a:r>
              <a:rPr sz="1400" b="1" spc="-95" dirty="0">
                <a:latin typeface="Arial"/>
                <a:cs typeface="Arial"/>
              </a:rPr>
              <a:t>ة</a:t>
            </a:r>
            <a:r>
              <a:rPr sz="1400" b="1" spc="-40" dirty="0">
                <a:latin typeface="Arial"/>
                <a:cs typeface="Arial"/>
              </a:rPr>
              <a:t>د</a:t>
            </a:r>
            <a:r>
              <a:rPr sz="1400" b="1" spc="75" dirty="0">
                <a:latin typeface="Arial"/>
                <a:cs typeface="Arial"/>
              </a:rPr>
              <a:t>ام</a:t>
            </a:r>
            <a:r>
              <a:rPr sz="1400" b="1" spc="-100" dirty="0">
                <a:latin typeface="Arial"/>
                <a:cs typeface="Arial"/>
              </a:rPr>
              <a:t>ع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719" y="440688"/>
            <a:ext cx="2324100" cy="961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1772" y="1362699"/>
            <a:ext cx="470001" cy="3032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7284" y="1362699"/>
            <a:ext cx="188976" cy="3032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272" y="1362699"/>
            <a:ext cx="188975" cy="3032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831" y="1362699"/>
            <a:ext cx="185927" cy="3032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95500" y="1880859"/>
            <a:ext cx="185927" cy="2727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02436" y="1856475"/>
            <a:ext cx="942999" cy="310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08888" y="1868667"/>
            <a:ext cx="241935" cy="29260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05204" y="2508747"/>
            <a:ext cx="552959" cy="26974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56609" y="2508747"/>
            <a:ext cx="818058" cy="26974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52487" y="2508747"/>
            <a:ext cx="749402" cy="26974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98676" y="2508747"/>
            <a:ext cx="392622" cy="26974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76300" y="2993477"/>
            <a:ext cx="1136458" cy="27004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09244" y="3417447"/>
            <a:ext cx="1273302" cy="26974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85800" y="3842644"/>
            <a:ext cx="1515365" cy="26974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75588" y="4267839"/>
            <a:ext cx="354329" cy="26974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63980" y="4693036"/>
            <a:ext cx="464058" cy="26974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39949" y="5932291"/>
            <a:ext cx="231648" cy="26974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40661" y="5932291"/>
            <a:ext cx="449199" cy="26974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53287" y="6210674"/>
            <a:ext cx="7416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Times New Roman"/>
                <a:cs typeface="Times New Roman"/>
              </a:rPr>
              <a:t>C</a:t>
            </a:r>
            <a:r>
              <a:rPr sz="1000" b="1" dirty="0">
                <a:latin typeface="Times New Roman"/>
                <a:cs typeface="Times New Roman"/>
              </a:rPr>
              <a:t>o</a:t>
            </a:r>
            <a:r>
              <a:rPr sz="1000" b="1" spc="-5" dirty="0">
                <a:latin typeface="Times New Roman"/>
                <a:cs typeface="Times New Roman"/>
              </a:rPr>
              <a:t>lle</a:t>
            </a:r>
            <a:r>
              <a:rPr sz="1000" b="1" dirty="0">
                <a:latin typeface="Times New Roman"/>
                <a:cs typeface="Times New Roman"/>
              </a:rPr>
              <a:t>g</a:t>
            </a:r>
            <a:r>
              <a:rPr sz="1000" b="1" spc="-5" dirty="0">
                <a:latin typeface="Times New Roman"/>
                <a:cs typeface="Times New Roman"/>
              </a:rPr>
              <a:t>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De</a:t>
            </a:r>
            <a:r>
              <a:rPr sz="1000" b="1" dirty="0">
                <a:latin typeface="Times New Roman"/>
                <a:cs typeface="Times New Roman"/>
              </a:rPr>
              <a:t>a</a:t>
            </a:r>
            <a:r>
              <a:rPr sz="1000" b="1" spc="-10" dirty="0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01572" y="6624187"/>
            <a:ext cx="2134490" cy="2727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91043" y="5932291"/>
            <a:ext cx="952448" cy="26974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160648" y="6213556"/>
            <a:ext cx="75692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D</a:t>
            </a:r>
            <a:r>
              <a:rPr sz="1200" b="1" spc="-10" dirty="0">
                <a:latin typeface="Times New Roman"/>
                <a:cs typeface="Times New Roman"/>
              </a:rPr>
              <a:t>e</a:t>
            </a:r>
            <a:r>
              <a:rPr sz="1200" b="1" dirty="0">
                <a:latin typeface="Times New Roman"/>
                <a:cs typeface="Times New Roman"/>
              </a:rPr>
              <a:t>pt </a:t>
            </a:r>
            <a:r>
              <a:rPr sz="1200" b="1" spc="-10" dirty="0">
                <a:latin typeface="Times New Roman"/>
                <a:cs typeface="Times New Roman"/>
              </a:rPr>
              <a:t>C</a:t>
            </a:r>
            <a:r>
              <a:rPr sz="1200" b="1" dirty="0">
                <a:latin typeface="Times New Roman"/>
                <a:cs typeface="Times New Roman"/>
              </a:rPr>
              <a:t>hair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16496" y="6648571"/>
            <a:ext cx="2134490" cy="2727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6700" y="5927719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9747" y="5930767"/>
            <a:ext cx="0" cy="1198245"/>
          </a:xfrm>
          <a:custGeom>
            <a:avLst/>
            <a:gdLst/>
            <a:ahLst/>
            <a:cxnLst/>
            <a:rect l="l" t="t" r="r" b="b"/>
            <a:pathLst>
              <a:path h="1198245">
                <a:moveTo>
                  <a:pt x="0" y="0"/>
                </a:moveTo>
                <a:lnTo>
                  <a:pt x="0" y="119786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700" y="7131679"/>
            <a:ext cx="7028815" cy="0"/>
          </a:xfrm>
          <a:custGeom>
            <a:avLst/>
            <a:gdLst/>
            <a:ahLst/>
            <a:cxnLst/>
            <a:rect l="l" t="t" r="r" b="b"/>
            <a:pathLst>
              <a:path w="7028815">
                <a:moveTo>
                  <a:pt x="0" y="0"/>
                </a:moveTo>
                <a:lnTo>
                  <a:pt x="702868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780159" y="5930767"/>
            <a:ext cx="0" cy="1198245"/>
          </a:xfrm>
          <a:custGeom>
            <a:avLst/>
            <a:gdLst/>
            <a:ahLst/>
            <a:cxnLst/>
            <a:rect l="l" t="t" r="r" b="b"/>
            <a:pathLst>
              <a:path h="1198245">
                <a:moveTo>
                  <a:pt x="0" y="0"/>
                </a:moveTo>
                <a:lnTo>
                  <a:pt x="0" y="119786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92340" y="5930767"/>
            <a:ext cx="0" cy="1198245"/>
          </a:xfrm>
          <a:custGeom>
            <a:avLst/>
            <a:gdLst/>
            <a:ahLst/>
            <a:cxnLst/>
            <a:rect l="l" t="t" r="r" b="b"/>
            <a:pathLst>
              <a:path h="1198245">
                <a:moveTo>
                  <a:pt x="0" y="0"/>
                </a:moveTo>
                <a:lnTo>
                  <a:pt x="0" y="1197863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90849" y="7278379"/>
            <a:ext cx="3077199" cy="27279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063243" y="7311051"/>
            <a:ext cx="44132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ate: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66064" y="2502016"/>
          <a:ext cx="7033895" cy="2519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9945"/>
                <a:gridCol w="1657221"/>
                <a:gridCol w="1469135"/>
                <a:gridCol w="1756288"/>
              </a:tblGrid>
              <a:tr h="483107"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d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ax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oi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Eval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5592"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A/ 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PA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5195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531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000" b="1" spc="1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5195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nter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iew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5195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Other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</Words>
  <Application>Microsoft Office PowerPoint</Application>
  <PresentationFormat>Benutzerdefiniert</PresentationFormat>
  <Paragraphs>57</Paragraphs>
  <Slides>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2015-04-12T19:37:52Z</dcterms:created>
  <dcterms:modified xsi:type="dcterms:W3CDTF">2015-04-12T17:37:55Z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