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7556500" cy="10693400"/>
  <p:notesSz cx="7556500" cy="106934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328086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4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4/12/2015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4/12/2015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4/12/2015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4/12/2015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4/12/2015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5"/>
            <a:ext cx="6806564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4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1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4/12/2015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18" Type="http://schemas.openxmlformats.org/officeDocument/2006/relationships/image" Target="../media/image16.png"/><Relationship Id="rId26" Type="http://schemas.openxmlformats.org/officeDocument/2006/relationships/image" Target="../media/image24.png"/><Relationship Id="rId39" Type="http://schemas.openxmlformats.org/officeDocument/2006/relationships/image" Target="../media/image37.png"/><Relationship Id="rId3" Type="http://schemas.openxmlformats.org/officeDocument/2006/relationships/image" Target="../media/image1.jpg"/><Relationship Id="rId21" Type="http://schemas.openxmlformats.org/officeDocument/2006/relationships/image" Target="../media/image19.png"/><Relationship Id="rId34" Type="http://schemas.openxmlformats.org/officeDocument/2006/relationships/image" Target="../media/image32.png"/><Relationship Id="rId42" Type="http://schemas.openxmlformats.org/officeDocument/2006/relationships/image" Target="../media/image40.png"/><Relationship Id="rId47" Type="http://schemas.openxmlformats.org/officeDocument/2006/relationships/image" Target="../media/image45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17" Type="http://schemas.openxmlformats.org/officeDocument/2006/relationships/image" Target="../media/image15.png"/><Relationship Id="rId25" Type="http://schemas.openxmlformats.org/officeDocument/2006/relationships/image" Target="../media/image23.png"/><Relationship Id="rId33" Type="http://schemas.openxmlformats.org/officeDocument/2006/relationships/image" Target="../media/image31.png"/><Relationship Id="rId38" Type="http://schemas.openxmlformats.org/officeDocument/2006/relationships/image" Target="../media/image36.png"/><Relationship Id="rId46" Type="http://schemas.openxmlformats.org/officeDocument/2006/relationships/image" Target="../media/image44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4.png"/><Relationship Id="rId20" Type="http://schemas.openxmlformats.org/officeDocument/2006/relationships/image" Target="../media/image18.png"/><Relationship Id="rId29" Type="http://schemas.openxmlformats.org/officeDocument/2006/relationships/image" Target="../media/image27.png"/><Relationship Id="rId41" Type="http://schemas.openxmlformats.org/officeDocument/2006/relationships/image" Target="../media/image39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24" Type="http://schemas.openxmlformats.org/officeDocument/2006/relationships/image" Target="../media/image22.png"/><Relationship Id="rId32" Type="http://schemas.openxmlformats.org/officeDocument/2006/relationships/image" Target="../media/image30.png"/><Relationship Id="rId37" Type="http://schemas.openxmlformats.org/officeDocument/2006/relationships/image" Target="../media/image35.png"/><Relationship Id="rId40" Type="http://schemas.openxmlformats.org/officeDocument/2006/relationships/image" Target="../media/image38.png"/><Relationship Id="rId45" Type="http://schemas.openxmlformats.org/officeDocument/2006/relationships/image" Target="../media/image43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23" Type="http://schemas.openxmlformats.org/officeDocument/2006/relationships/image" Target="../media/image21.png"/><Relationship Id="rId28" Type="http://schemas.openxmlformats.org/officeDocument/2006/relationships/image" Target="../media/image26.png"/><Relationship Id="rId36" Type="http://schemas.openxmlformats.org/officeDocument/2006/relationships/image" Target="../media/image34.png"/><Relationship Id="rId10" Type="http://schemas.openxmlformats.org/officeDocument/2006/relationships/image" Target="../media/image8.png"/><Relationship Id="rId19" Type="http://schemas.openxmlformats.org/officeDocument/2006/relationships/image" Target="../media/image17.png"/><Relationship Id="rId31" Type="http://schemas.openxmlformats.org/officeDocument/2006/relationships/image" Target="../media/image29.png"/><Relationship Id="rId44" Type="http://schemas.openxmlformats.org/officeDocument/2006/relationships/image" Target="../media/image42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Relationship Id="rId22" Type="http://schemas.openxmlformats.org/officeDocument/2006/relationships/image" Target="../media/image20.png"/><Relationship Id="rId27" Type="http://schemas.openxmlformats.org/officeDocument/2006/relationships/image" Target="../media/image25.png"/><Relationship Id="rId30" Type="http://schemas.openxmlformats.org/officeDocument/2006/relationships/image" Target="../media/image28.png"/><Relationship Id="rId35" Type="http://schemas.openxmlformats.org/officeDocument/2006/relationships/image" Target="../media/image33.png"/><Relationship Id="rId43" Type="http://schemas.openxmlformats.org/officeDocument/2006/relationships/image" Target="../media/image41.png"/><Relationship Id="rId48" Type="http://schemas.openxmlformats.org/officeDocument/2006/relationships/image" Target="../media/image46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1.png"/><Relationship Id="rId13" Type="http://schemas.openxmlformats.org/officeDocument/2006/relationships/image" Target="../media/image56.png"/><Relationship Id="rId18" Type="http://schemas.openxmlformats.org/officeDocument/2006/relationships/image" Target="../media/image61.png"/><Relationship Id="rId26" Type="http://schemas.openxmlformats.org/officeDocument/2006/relationships/image" Target="../media/image69.png"/><Relationship Id="rId3" Type="http://schemas.openxmlformats.org/officeDocument/2006/relationships/image" Target="../media/image1.jpg"/><Relationship Id="rId21" Type="http://schemas.openxmlformats.org/officeDocument/2006/relationships/image" Target="../media/image64.png"/><Relationship Id="rId7" Type="http://schemas.openxmlformats.org/officeDocument/2006/relationships/image" Target="../media/image50.png"/><Relationship Id="rId12" Type="http://schemas.openxmlformats.org/officeDocument/2006/relationships/image" Target="../media/image55.png"/><Relationship Id="rId17" Type="http://schemas.openxmlformats.org/officeDocument/2006/relationships/image" Target="../media/image60.png"/><Relationship Id="rId25" Type="http://schemas.openxmlformats.org/officeDocument/2006/relationships/image" Target="../media/image68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59.png"/><Relationship Id="rId20" Type="http://schemas.openxmlformats.org/officeDocument/2006/relationships/image" Target="../media/image63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49.png"/><Relationship Id="rId11" Type="http://schemas.openxmlformats.org/officeDocument/2006/relationships/image" Target="../media/image54.png"/><Relationship Id="rId24" Type="http://schemas.openxmlformats.org/officeDocument/2006/relationships/image" Target="../media/image67.png"/><Relationship Id="rId5" Type="http://schemas.openxmlformats.org/officeDocument/2006/relationships/image" Target="../media/image48.png"/><Relationship Id="rId15" Type="http://schemas.openxmlformats.org/officeDocument/2006/relationships/image" Target="../media/image58.png"/><Relationship Id="rId23" Type="http://schemas.openxmlformats.org/officeDocument/2006/relationships/image" Target="../media/image66.png"/><Relationship Id="rId28" Type="http://schemas.openxmlformats.org/officeDocument/2006/relationships/image" Target="../media/image71.png"/><Relationship Id="rId10" Type="http://schemas.openxmlformats.org/officeDocument/2006/relationships/image" Target="../media/image53.png"/><Relationship Id="rId19" Type="http://schemas.openxmlformats.org/officeDocument/2006/relationships/image" Target="../media/image62.png"/><Relationship Id="rId4" Type="http://schemas.openxmlformats.org/officeDocument/2006/relationships/image" Target="../media/image47.png"/><Relationship Id="rId9" Type="http://schemas.openxmlformats.org/officeDocument/2006/relationships/image" Target="../media/image52.png"/><Relationship Id="rId14" Type="http://schemas.openxmlformats.org/officeDocument/2006/relationships/image" Target="../media/image57.png"/><Relationship Id="rId22" Type="http://schemas.openxmlformats.org/officeDocument/2006/relationships/image" Target="../media/image65.png"/><Relationship Id="rId27" Type="http://schemas.openxmlformats.org/officeDocument/2006/relationships/image" Target="../media/image70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5.png"/><Relationship Id="rId13" Type="http://schemas.openxmlformats.org/officeDocument/2006/relationships/image" Target="../media/image76.png"/><Relationship Id="rId18" Type="http://schemas.openxmlformats.org/officeDocument/2006/relationships/image" Target="../media/image81.png"/><Relationship Id="rId3" Type="http://schemas.openxmlformats.org/officeDocument/2006/relationships/image" Target="../media/image1.jpg"/><Relationship Id="rId21" Type="http://schemas.openxmlformats.org/officeDocument/2006/relationships/image" Target="../media/image84.png"/><Relationship Id="rId7" Type="http://schemas.openxmlformats.org/officeDocument/2006/relationships/image" Target="../media/image50.png"/><Relationship Id="rId12" Type="http://schemas.openxmlformats.org/officeDocument/2006/relationships/image" Target="../media/image75.png"/><Relationship Id="rId17" Type="http://schemas.openxmlformats.org/officeDocument/2006/relationships/image" Target="../media/image80.png"/><Relationship Id="rId2" Type="http://schemas.openxmlformats.org/officeDocument/2006/relationships/notesSlide" Target="../notesSlides/notesSlide3.xml"/><Relationship Id="rId16" Type="http://schemas.openxmlformats.org/officeDocument/2006/relationships/image" Target="../media/image79.png"/><Relationship Id="rId20" Type="http://schemas.openxmlformats.org/officeDocument/2006/relationships/image" Target="../media/image83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49.png"/><Relationship Id="rId11" Type="http://schemas.openxmlformats.org/officeDocument/2006/relationships/image" Target="../media/image58.png"/><Relationship Id="rId24" Type="http://schemas.openxmlformats.org/officeDocument/2006/relationships/image" Target="../media/image87.png"/><Relationship Id="rId5" Type="http://schemas.openxmlformats.org/officeDocument/2006/relationships/image" Target="../media/image72.png"/><Relationship Id="rId15" Type="http://schemas.openxmlformats.org/officeDocument/2006/relationships/image" Target="../media/image78.png"/><Relationship Id="rId23" Type="http://schemas.openxmlformats.org/officeDocument/2006/relationships/image" Target="../media/image86.png"/><Relationship Id="rId10" Type="http://schemas.openxmlformats.org/officeDocument/2006/relationships/image" Target="../media/image74.png"/><Relationship Id="rId19" Type="http://schemas.openxmlformats.org/officeDocument/2006/relationships/image" Target="../media/image82.png"/><Relationship Id="rId4" Type="http://schemas.openxmlformats.org/officeDocument/2006/relationships/image" Target="../media/image47.png"/><Relationship Id="rId9" Type="http://schemas.openxmlformats.org/officeDocument/2006/relationships/image" Target="../media/image73.png"/><Relationship Id="rId14" Type="http://schemas.openxmlformats.org/officeDocument/2006/relationships/image" Target="../media/image77.png"/><Relationship Id="rId22" Type="http://schemas.openxmlformats.org/officeDocument/2006/relationships/image" Target="../media/image8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659378" y="410126"/>
            <a:ext cx="1551940" cy="9544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1900" spc="-265" dirty="0">
                <a:latin typeface="Arial"/>
                <a:cs typeface="Arial"/>
              </a:rPr>
              <a:t>ةيدوع</a:t>
            </a:r>
            <a:r>
              <a:rPr sz="1900" spc="-860" dirty="0">
                <a:latin typeface="Arial"/>
                <a:cs typeface="Arial"/>
              </a:rPr>
              <a:t>س</a:t>
            </a:r>
            <a:r>
              <a:rPr sz="1900" spc="-525" dirty="0">
                <a:latin typeface="Arial"/>
                <a:cs typeface="Arial"/>
              </a:rPr>
              <a:t>ل</a:t>
            </a:r>
            <a:r>
              <a:rPr sz="1900" spc="250" dirty="0">
                <a:latin typeface="Arial"/>
                <a:cs typeface="Arial"/>
              </a:rPr>
              <a:t>ا</a:t>
            </a:r>
            <a:r>
              <a:rPr sz="1900" spc="-130" dirty="0">
                <a:latin typeface="Arial"/>
                <a:cs typeface="Arial"/>
              </a:rPr>
              <a:t>ة</a:t>
            </a:r>
            <a:r>
              <a:rPr sz="1900" spc="-925" dirty="0">
                <a:latin typeface="Arial"/>
                <a:cs typeface="Arial"/>
              </a:rPr>
              <a:t>يب</a:t>
            </a:r>
            <a:r>
              <a:rPr sz="1900" spc="-665" dirty="0">
                <a:latin typeface="Arial"/>
                <a:cs typeface="Arial"/>
              </a:rPr>
              <a:t>ر</a:t>
            </a:r>
            <a:r>
              <a:rPr sz="1900" spc="-520" dirty="0">
                <a:latin typeface="Arial"/>
                <a:cs typeface="Arial"/>
              </a:rPr>
              <a:t>ع</a:t>
            </a:r>
            <a:r>
              <a:rPr sz="1900" spc="-480" dirty="0">
                <a:latin typeface="Arial"/>
                <a:cs typeface="Arial"/>
              </a:rPr>
              <a:t>ل</a:t>
            </a:r>
            <a:r>
              <a:rPr sz="1900" spc="250" dirty="0">
                <a:latin typeface="Arial"/>
                <a:cs typeface="Arial"/>
              </a:rPr>
              <a:t>ا</a:t>
            </a:r>
            <a:r>
              <a:rPr sz="1900" spc="-30" dirty="0">
                <a:latin typeface="Arial"/>
                <a:cs typeface="Arial"/>
              </a:rPr>
              <a:t>ةكلمما</a:t>
            </a:r>
            <a:endParaRPr sz="19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20"/>
              </a:spcBef>
            </a:pPr>
            <a:r>
              <a:rPr sz="1400" spc="-165" dirty="0">
                <a:latin typeface="Arial"/>
                <a:cs typeface="Arial"/>
              </a:rPr>
              <a:t>يل</a:t>
            </a:r>
            <a:r>
              <a:rPr sz="1400" spc="-70" dirty="0">
                <a:latin typeface="Arial"/>
                <a:cs typeface="Arial"/>
              </a:rPr>
              <a:t>ا</a:t>
            </a:r>
            <a:r>
              <a:rPr sz="1400" spc="-114" dirty="0">
                <a:latin typeface="Arial"/>
                <a:cs typeface="Arial"/>
              </a:rPr>
              <a:t>علا</a:t>
            </a:r>
            <a:r>
              <a:rPr sz="1400" spc="-50" dirty="0">
                <a:latin typeface="Arial"/>
                <a:cs typeface="Arial"/>
              </a:rPr>
              <a:t> </a:t>
            </a:r>
            <a:r>
              <a:rPr sz="1400" spc="260" dirty="0">
                <a:latin typeface="Arial"/>
                <a:cs typeface="Arial"/>
              </a:rPr>
              <a:t>م</a:t>
            </a:r>
            <a:r>
              <a:rPr sz="1400" spc="-440" dirty="0">
                <a:latin typeface="Arial"/>
                <a:cs typeface="Arial"/>
              </a:rPr>
              <a:t>ي</a:t>
            </a:r>
            <a:r>
              <a:rPr sz="1400" spc="-250" dirty="0">
                <a:latin typeface="Arial"/>
                <a:cs typeface="Arial"/>
              </a:rPr>
              <a:t>ل</a:t>
            </a:r>
            <a:r>
              <a:rPr sz="1400" spc="-275" dirty="0">
                <a:latin typeface="Arial"/>
                <a:cs typeface="Arial"/>
              </a:rPr>
              <a:t>ع</a:t>
            </a:r>
            <a:r>
              <a:rPr sz="1400" spc="-540" dirty="0">
                <a:latin typeface="Arial"/>
                <a:cs typeface="Arial"/>
              </a:rPr>
              <a:t>ت</a:t>
            </a:r>
            <a:r>
              <a:rPr sz="1400" spc="-50" dirty="0">
                <a:latin typeface="Arial"/>
                <a:cs typeface="Arial"/>
              </a:rPr>
              <a:t>لا</a:t>
            </a:r>
            <a:r>
              <a:rPr sz="1400" spc="-4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ةرا</a:t>
            </a:r>
            <a:r>
              <a:rPr sz="1400" spc="-10" dirty="0">
                <a:latin typeface="Arial"/>
                <a:cs typeface="Arial"/>
              </a:rPr>
              <a:t>ز</a:t>
            </a:r>
            <a:r>
              <a:rPr sz="1400" spc="165" dirty="0">
                <a:latin typeface="Arial"/>
                <a:cs typeface="Arial"/>
              </a:rPr>
              <a:t>و</a:t>
            </a:r>
            <a:endParaRPr sz="1400">
              <a:latin typeface="Arial"/>
              <a:cs typeface="Arial"/>
            </a:endParaRPr>
          </a:p>
          <a:p>
            <a:pPr marL="182880" marR="175260" indent="187325">
              <a:lnSpc>
                <a:spcPct val="107100"/>
              </a:lnSpc>
            </a:pPr>
            <a:r>
              <a:rPr sz="1400" b="1" spc="-5" dirty="0">
                <a:latin typeface="Arial"/>
                <a:cs typeface="Arial"/>
              </a:rPr>
              <a:t>ة</a:t>
            </a:r>
            <a:r>
              <a:rPr sz="1400" b="1" spc="100" dirty="0">
                <a:latin typeface="Arial"/>
                <a:cs typeface="Arial"/>
              </a:rPr>
              <a:t>عمجا</a:t>
            </a:r>
            <a:r>
              <a:rPr sz="1400" b="1" spc="-120" dirty="0">
                <a:latin typeface="Arial"/>
                <a:cs typeface="Arial"/>
              </a:rPr>
              <a:t> </a:t>
            </a:r>
            <a:r>
              <a:rPr sz="1400" b="1" spc="-5" dirty="0">
                <a:latin typeface="Arial"/>
                <a:cs typeface="Arial"/>
              </a:rPr>
              <a:t>ة</a:t>
            </a:r>
            <a:r>
              <a:rPr sz="1400" b="1" spc="-10" dirty="0">
                <a:latin typeface="Arial"/>
                <a:cs typeface="Arial"/>
              </a:rPr>
              <a:t>عماج</a:t>
            </a:r>
            <a:r>
              <a:rPr sz="1400" b="1" spc="-5" dirty="0">
                <a:latin typeface="Arial"/>
                <a:cs typeface="Arial"/>
              </a:rPr>
              <a:t> </a:t>
            </a:r>
            <a:r>
              <a:rPr sz="1400" b="1" spc="5" dirty="0">
                <a:latin typeface="Arial"/>
                <a:cs typeface="Arial"/>
              </a:rPr>
              <a:t>ا</a:t>
            </a:r>
            <a:r>
              <a:rPr sz="1400" b="1" spc="-475" dirty="0">
                <a:latin typeface="Arial"/>
                <a:cs typeface="Arial"/>
              </a:rPr>
              <a:t>ي</a:t>
            </a:r>
            <a:r>
              <a:rPr sz="1400" b="1" spc="-170" dirty="0">
                <a:latin typeface="Arial"/>
                <a:cs typeface="Arial"/>
              </a:rPr>
              <a:t>لعلا</a:t>
            </a:r>
            <a:r>
              <a:rPr sz="1400" b="1" spc="-114" dirty="0">
                <a:latin typeface="Arial"/>
                <a:cs typeface="Arial"/>
              </a:rPr>
              <a:t> </a:t>
            </a:r>
            <a:r>
              <a:rPr sz="1400" b="1" spc="-155" dirty="0">
                <a:latin typeface="Arial"/>
                <a:cs typeface="Arial"/>
              </a:rPr>
              <a:t>ت</a:t>
            </a:r>
            <a:r>
              <a:rPr sz="1400" b="1" spc="5" dirty="0">
                <a:latin typeface="Arial"/>
                <a:cs typeface="Arial"/>
              </a:rPr>
              <a:t>ا</a:t>
            </a:r>
            <a:r>
              <a:rPr sz="1400" b="1" spc="-459" dirty="0">
                <a:latin typeface="Arial"/>
                <a:cs typeface="Arial"/>
              </a:rPr>
              <a:t>س</a:t>
            </a:r>
            <a:r>
              <a:rPr sz="1400" b="1" spc="-85" dirty="0">
                <a:latin typeface="Arial"/>
                <a:cs typeface="Arial"/>
              </a:rPr>
              <a:t>اردل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114" dirty="0">
                <a:latin typeface="Arial"/>
                <a:cs typeface="Arial"/>
              </a:rPr>
              <a:t> </a:t>
            </a:r>
            <a:r>
              <a:rPr sz="1400" b="1" spc="-95" dirty="0">
                <a:latin typeface="Arial"/>
                <a:cs typeface="Arial"/>
              </a:rPr>
              <a:t>ة</a:t>
            </a:r>
            <a:r>
              <a:rPr sz="1400" b="1" spc="-40" dirty="0">
                <a:latin typeface="Arial"/>
                <a:cs typeface="Arial"/>
              </a:rPr>
              <a:t>د</a:t>
            </a:r>
            <a:r>
              <a:rPr sz="1400" b="1" spc="75" dirty="0">
                <a:latin typeface="Arial"/>
                <a:cs typeface="Arial"/>
              </a:rPr>
              <a:t>ام</a:t>
            </a:r>
            <a:r>
              <a:rPr sz="1400" b="1" spc="-100" dirty="0">
                <a:latin typeface="Arial"/>
                <a:cs typeface="Arial"/>
              </a:rPr>
              <a:t>ع</a:t>
            </a:r>
            <a:endParaRPr sz="14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26719" y="440688"/>
            <a:ext cx="2324100" cy="96139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714616" y="1603491"/>
            <a:ext cx="2627247" cy="31089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631058" y="1550151"/>
            <a:ext cx="2155445" cy="39014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577718" y="1550151"/>
            <a:ext cx="106680" cy="390144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993952" y="1603491"/>
            <a:ext cx="1632533" cy="310896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89787" y="1603491"/>
            <a:ext cx="484631" cy="310896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83108" y="1603491"/>
            <a:ext cx="213360" cy="310896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76427" y="1603491"/>
            <a:ext cx="210312" cy="310896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72795" y="1603491"/>
            <a:ext cx="210311" cy="310896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4678040" y="2298435"/>
            <a:ext cx="707364" cy="269747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617213" y="2295387"/>
            <a:ext cx="3787775" cy="0"/>
          </a:xfrm>
          <a:custGeom>
            <a:avLst/>
            <a:gdLst/>
            <a:ahLst/>
            <a:cxnLst/>
            <a:rect l="l" t="t" r="r" b="b"/>
            <a:pathLst>
              <a:path w="3787775">
                <a:moveTo>
                  <a:pt x="0" y="0"/>
                </a:moveTo>
                <a:lnTo>
                  <a:pt x="3787773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620261" y="2298435"/>
            <a:ext cx="0" cy="551815"/>
          </a:xfrm>
          <a:custGeom>
            <a:avLst/>
            <a:gdLst/>
            <a:ahLst/>
            <a:cxnLst/>
            <a:rect l="l" t="t" r="r" b="b"/>
            <a:pathLst>
              <a:path h="551814">
                <a:moveTo>
                  <a:pt x="0" y="0"/>
                </a:moveTo>
                <a:lnTo>
                  <a:pt x="0" y="551687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5401939" y="2298435"/>
            <a:ext cx="0" cy="551815"/>
          </a:xfrm>
          <a:custGeom>
            <a:avLst/>
            <a:gdLst/>
            <a:ahLst/>
            <a:cxnLst/>
            <a:rect l="l" t="t" r="r" b="b"/>
            <a:pathLst>
              <a:path h="551814">
                <a:moveTo>
                  <a:pt x="0" y="0"/>
                </a:moveTo>
                <a:lnTo>
                  <a:pt x="0" y="551687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527163" y="2577327"/>
            <a:ext cx="865744" cy="269747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617213" y="2574279"/>
            <a:ext cx="3787775" cy="0"/>
          </a:xfrm>
          <a:custGeom>
            <a:avLst/>
            <a:gdLst/>
            <a:ahLst/>
            <a:cxnLst/>
            <a:rect l="l" t="t" r="r" b="b"/>
            <a:pathLst>
              <a:path w="3787775">
                <a:moveTo>
                  <a:pt x="0" y="0"/>
                </a:moveTo>
                <a:lnTo>
                  <a:pt x="3787773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617213" y="2853171"/>
            <a:ext cx="3787775" cy="0"/>
          </a:xfrm>
          <a:custGeom>
            <a:avLst/>
            <a:gdLst/>
            <a:ahLst/>
            <a:cxnLst/>
            <a:rect l="l" t="t" r="r" b="b"/>
            <a:pathLst>
              <a:path w="3787775">
                <a:moveTo>
                  <a:pt x="0" y="0"/>
                </a:moveTo>
                <a:lnTo>
                  <a:pt x="3787773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325628" y="1956219"/>
            <a:ext cx="4646930" cy="12788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273300">
              <a:lnSpc>
                <a:spcPct val="100000"/>
              </a:lnSpc>
            </a:pPr>
            <a:r>
              <a:rPr sz="1400" b="1" spc="-10" dirty="0">
                <a:latin typeface="Times New Roman"/>
                <a:cs typeface="Times New Roman"/>
              </a:rPr>
              <a:t>P</a:t>
            </a:r>
            <a:r>
              <a:rPr sz="1400" b="1" dirty="0">
                <a:latin typeface="Times New Roman"/>
                <a:cs typeface="Times New Roman"/>
              </a:rPr>
              <a:t>ost</a:t>
            </a:r>
            <a:r>
              <a:rPr sz="1400" b="1" spc="-15" dirty="0">
                <a:latin typeface="Times New Roman"/>
                <a:cs typeface="Times New Roman"/>
              </a:rPr>
              <a:t>-</a:t>
            </a:r>
            <a:r>
              <a:rPr sz="1400" b="1" dirty="0">
                <a:latin typeface="Times New Roman"/>
                <a:cs typeface="Times New Roman"/>
              </a:rPr>
              <a:t>Gr</a:t>
            </a:r>
            <a:r>
              <a:rPr sz="1400" b="1" spc="-10" dirty="0">
                <a:latin typeface="Times New Roman"/>
                <a:cs typeface="Times New Roman"/>
              </a:rPr>
              <a:t>a</a:t>
            </a:r>
            <a:r>
              <a:rPr sz="1400" b="1" dirty="0">
                <a:latin typeface="Times New Roman"/>
                <a:cs typeface="Times New Roman"/>
              </a:rPr>
              <a:t>dua</a:t>
            </a:r>
            <a:r>
              <a:rPr sz="1400" b="1" spc="-15" dirty="0">
                <a:latin typeface="Times New Roman"/>
                <a:cs typeface="Times New Roman"/>
              </a:rPr>
              <a:t>t</a:t>
            </a:r>
            <a:r>
              <a:rPr sz="1400" b="1" dirty="0">
                <a:latin typeface="Times New Roman"/>
                <a:cs typeface="Times New Roman"/>
              </a:rPr>
              <a:t>e In</a:t>
            </a:r>
            <a:r>
              <a:rPr sz="1400" b="1" spc="-10" dirty="0">
                <a:latin typeface="Times New Roman"/>
                <a:cs typeface="Times New Roman"/>
              </a:rPr>
              <a:t>t</a:t>
            </a:r>
            <a:r>
              <a:rPr sz="1400" b="1" dirty="0">
                <a:latin typeface="Times New Roman"/>
                <a:cs typeface="Times New Roman"/>
              </a:rPr>
              <a:t>e</a:t>
            </a:r>
            <a:r>
              <a:rPr sz="1400" b="1" spc="-15" dirty="0">
                <a:latin typeface="Times New Roman"/>
                <a:cs typeface="Times New Roman"/>
              </a:rPr>
              <a:t>r</a:t>
            </a:r>
            <a:r>
              <a:rPr sz="1400" b="1" dirty="0">
                <a:latin typeface="Times New Roman"/>
                <a:cs typeface="Times New Roman"/>
              </a:rPr>
              <a:t>vi</a:t>
            </a:r>
            <a:r>
              <a:rPr sz="1400" b="1" spc="-15" dirty="0">
                <a:latin typeface="Times New Roman"/>
                <a:cs typeface="Times New Roman"/>
              </a:rPr>
              <a:t>e</a:t>
            </a:r>
            <a:r>
              <a:rPr sz="1400" b="1" dirty="0">
                <a:latin typeface="Times New Roman"/>
                <a:cs typeface="Times New Roman"/>
              </a:rPr>
              <a:t>w</a:t>
            </a:r>
            <a:r>
              <a:rPr sz="1400" b="1" spc="5" dirty="0">
                <a:latin typeface="Times New Roman"/>
                <a:cs typeface="Times New Roman"/>
              </a:rPr>
              <a:t> </a:t>
            </a:r>
            <a:r>
              <a:rPr sz="1400" b="1" spc="-10" dirty="0">
                <a:latin typeface="Times New Roman"/>
                <a:cs typeface="Times New Roman"/>
              </a:rPr>
              <a:t>Fo</a:t>
            </a:r>
            <a:r>
              <a:rPr sz="1400" b="1" dirty="0">
                <a:latin typeface="Times New Roman"/>
                <a:cs typeface="Times New Roman"/>
              </a:rPr>
              <a:t>rm</a:t>
            </a:r>
            <a:endParaRPr sz="1400">
              <a:latin typeface="Times New Roman"/>
              <a:cs typeface="Times New Roman"/>
            </a:endParaRPr>
          </a:p>
          <a:p>
            <a:pPr marL="1362710" marR="2223770">
              <a:lnSpc>
                <a:spcPct val="152500"/>
              </a:lnSpc>
              <a:spcBef>
                <a:spcPts val="380"/>
              </a:spcBef>
            </a:pPr>
            <a:r>
              <a:rPr sz="1200" b="1" dirty="0">
                <a:latin typeface="Times New Roman"/>
                <a:cs typeface="Times New Roman"/>
              </a:rPr>
              <a:t>A</a:t>
            </a:r>
            <a:r>
              <a:rPr sz="1200" b="1" spc="-10" dirty="0">
                <a:latin typeface="Times New Roman"/>
                <a:cs typeface="Times New Roman"/>
              </a:rPr>
              <a:t>c</a:t>
            </a:r>
            <a:r>
              <a:rPr sz="1200" b="1" dirty="0">
                <a:latin typeface="Times New Roman"/>
                <a:cs typeface="Times New Roman"/>
              </a:rPr>
              <a:t>ad</a:t>
            </a:r>
            <a:r>
              <a:rPr sz="1200" b="1" spc="5" dirty="0">
                <a:latin typeface="Times New Roman"/>
                <a:cs typeface="Times New Roman"/>
              </a:rPr>
              <a:t>e</a:t>
            </a:r>
            <a:r>
              <a:rPr sz="1200" b="1" spc="-20" dirty="0">
                <a:latin typeface="Times New Roman"/>
                <a:cs typeface="Times New Roman"/>
              </a:rPr>
              <a:t>m</a:t>
            </a:r>
            <a:r>
              <a:rPr sz="1200" b="1" dirty="0">
                <a:latin typeface="Times New Roman"/>
                <a:cs typeface="Times New Roman"/>
              </a:rPr>
              <a:t>ic </a:t>
            </a:r>
            <a:r>
              <a:rPr sz="1200" b="1" spc="5" dirty="0">
                <a:latin typeface="Times New Roman"/>
                <a:cs typeface="Times New Roman"/>
              </a:rPr>
              <a:t>Y</a:t>
            </a:r>
            <a:r>
              <a:rPr sz="1200" b="1" spc="-5" dirty="0">
                <a:latin typeface="Times New Roman"/>
                <a:cs typeface="Times New Roman"/>
              </a:rPr>
              <a:t>e</a:t>
            </a:r>
            <a:r>
              <a:rPr sz="1200" b="1" dirty="0">
                <a:latin typeface="Times New Roman"/>
                <a:cs typeface="Times New Roman"/>
              </a:rPr>
              <a:t>a</a:t>
            </a:r>
            <a:r>
              <a:rPr sz="1200" b="1" spc="-5" dirty="0">
                <a:latin typeface="Times New Roman"/>
                <a:cs typeface="Times New Roman"/>
              </a:rPr>
              <a:t>r</a:t>
            </a:r>
            <a:r>
              <a:rPr sz="1200" b="1" dirty="0">
                <a:latin typeface="Times New Roman"/>
                <a:cs typeface="Times New Roman"/>
              </a:rPr>
              <a:t>: S</a:t>
            </a:r>
            <a:r>
              <a:rPr sz="1200" b="1" spc="-5" dirty="0">
                <a:latin typeface="Times New Roman"/>
                <a:cs typeface="Times New Roman"/>
              </a:rPr>
              <a:t>eme</a:t>
            </a:r>
            <a:r>
              <a:rPr sz="1200" b="1" dirty="0">
                <a:latin typeface="Times New Roman"/>
                <a:cs typeface="Times New Roman"/>
              </a:rPr>
              <a:t>ste</a:t>
            </a:r>
            <a:r>
              <a:rPr sz="1200" b="1" spc="-5" dirty="0">
                <a:latin typeface="Times New Roman"/>
                <a:cs typeface="Times New Roman"/>
              </a:rPr>
              <a:t>r</a:t>
            </a:r>
            <a:r>
              <a:rPr sz="1200" b="1" dirty="0">
                <a:latin typeface="Times New Roman"/>
                <a:cs typeface="Times New Roman"/>
              </a:rPr>
              <a:t>: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880"/>
              </a:spcBef>
            </a:pPr>
            <a:r>
              <a:rPr sz="1200" b="1" dirty="0">
                <a:latin typeface="Times New Roman"/>
                <a:cs typeface="Times New Roman"/>
              </a:rPr>
              <a:t>1. E</a:t>
            </a:r>
            <a:r>
              <a:rPr sz="1200" b="1" spc="5" dirty="0">
                <a:latin typeface="Times New Roman"/>
                <a:cs typeface="Times New Roman"/>
              </a:rPr>
              <a:t>d</a:t>
            </a:r>
            <a:r>
              <a:rPr sz="1200" b="1" dirty="0">
                <a:latin typeface="Times New Roman"/>
                <a:cs typeface="Times New Roman"/>
              </a:rPr>
              <a:t>u</a:t>
            </a:r>
            <a:r>
              <a:rPr sz="1200" b="1" spc="-5" dirty="0">
                <a:latin typeface="Times New Roman"/>
                <a:cs typeface="Times New Roman"/>
              </a:rPr>
              <a:t>c</a:t>
            </a:r>
            <a:r>
              <a:rPr sz="1200" b="1" dirty="0">
                <a:latin typeface="Times New Roman"/>
                <a:cs typeface="Times New Roman"/>
              </a:rPr>
              <a:t>a</a:t>
            </a:r>
            <a:r>
              <a:rPr sz="1200" b="1" spc="-5" dirty="0">
                <a:latin typeface="Times New Roman"/>
                <a:cs typeface="Times New Roman"/>
              </a:rPr>
              <a:t>t</a:t>
            </a:r>
            <a:r>
              <a:rPr sz="1200" b="1" dirty="0">
                <a:latin typeface="Times New Roman"/>
                <a:cs typeface="Times New Roman"/>
              </a:rPr>
              <a:t>io</a:t>
            </a:r>
            <a:r>
              <a:rPr sz="1200" b="1" spc="5" dirty="0">
                <a:latin typeface="Times New Roman"/>
                <a:cs typeface="Times New Roman"/>
              </a:rPr>
              <a:t>n</a:t>
            </a:r>
            <a:r>
              <a:rPr sz="1200" b="1" dirty="0">
                <a:latin typeface="Times New Roman"/>
                <a:cs typeface="Times New Roman"/>
              </a:rPr>
              <a:t>al Ba</a:t>
            </a:r>
            <a:r>
              <a:rPr sz="1200" b="1" spc="-5" dirty="0">
                <a:latin typeface="Times New Roman"/>
                <a:cs typeface="Times New Roman"/>
              </a:rPr>
              <a:t>c</a:t>
            </a:r>
            <a:r>
              <a:rPr sz="1200" b="1" dirty="0">
                <a:latin typeface="Times New Roman"/>
                <a:cs typeface="Times New Roman"/>
              </a:rPr>
              <a:t>kg</a:t>
            </a:r>
            <a:r>
              <a:rPr sz="1200" b="1" spc="-5" dirty="0">
                <a:latin typeface="Times New Roman"/>
                <a:cs typeface="Times New Roman"/>
              </a:rPr>
              <a:t>r</a:t>
            </a:r>
            <a:r>
              <a:rPr sz="1200" b="1" spc="-15" dirty="0">
                <a:latin typeface="Times New Roman"/>
                <a:cs typeface="Times New Roman"/>
              </a:rPr>
              <a:t>o</a:t>
            </a:r>
            <a:r>
              <a:rPr sz="1200" b="1" dirty="0">
                <a:latin typeface="Times New Roman"/>
                <a:cs typeface="Times New Roman"/>
              </a:rPr>
              <a:t>und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7161031" y="3053211"/>
            <a:ext cx="131064" cy="193548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6379220" y="3002622"/>
            <a:ext cx="873251" cy="270045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6290828" y="3002622"/>
            <a:ext cx="132587" cy="270045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7193036" y="3476883"/>
            <a:ext cx="67055" cy="269747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6699260" y="3476883"/>
            <a:ext cx="548640" cy="269747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6363980" y="3755776"/>
            <a:ext cx="920419" cy="269747"/>
          </a:xfrm>
          <a:prstGeom prst="rect">
            <a:avLst/>
          </a:prstGeom>
          <a:blipFill>
            <a:blip r:embed="rId1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6284732" y="3755776"/>
            <a:ext cx="118872" cy="269747"/>
          </a:xfrm>
          <a:prstGeom prst="rect">
            <a:avLst/>
          </a:prstGeom>
          <a:blipFill>
            <a:blip r:embed="rId2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6187195" y="3755776"/>
            <a:ext cx="146303" cy="269747"/>
          </a:xfrm>
          <a:prstGeom prst="rect">
            <a:avLst/>
          </a:prstGeom>
          <a:blipFill>
            <a:blip r:embed="rId2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6432560" y="4112392"/>
            <a:ext cx="855079" cy="269747"/>
          </a:xfrm>
          <a:prstGeom prst="rect">
            <a:avLst/>
          </a:prstGeom>
          <a:blipFill>
            <a:blip r:embed="rId2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6466088" y="4391283"/>
            <a:ext cx="814794" cy="269747"/>
          </a:xfrm>
          <a:prstGeom prst="rect">
            <a:avLst/>
          </a:prstGeom>
          <a:blipFill>
            <a:blip r:embed="rId2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3208660" y="4670175"/>
            <a:ext cx="534823" cy="193548"/>
          </a:xfrm>
          <a:prstGeom prst="rect">
            <a:avLst/>
          </a:prstGeom>
          <a:blipFill>
            <a:blip r:embed="rId2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4441819" y="4670175"/>
            <a:ext cx="531876" cy="193548"/>
          </a:xfrm>
          <a:prstGeom prst="rect">
            <a:avLst/>
          </a:prstGeom>
          <a:blipFill>
            <a:blip r:embed="rId2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5106284" y="4670109"/>
            <a:ext cx="2171952" cy="269814"/>
          </a:xfrm>
          <a:prstGeom prst="rect">
            <a:avLst/>
          </a:prstGeom>
          <a:blipFill>
            <a:blip r:embed="rId2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6594104" y="4939924"/>
            <a:ext cx="695178" cy="272796"/>
          </a:xfrm>
          <a:prstGeom prst="rect">
            <a:avLst/>
          </a:prstGeom>
          <a:blipFill>
            <a:blip r:embed="rId2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6386839" y="5222107"/>
            <a:ext cx="886699" cy="269747"/>
          </a:xfrm>
          <a:prstGeom prst="rect">
            <a:avLst/>
          </a:prstGeom>
          <a:blipFill>
            <a:blip r:embed="rId2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7133600" y="5645779"/>
            <a:ext cx="160263" cy="269747"/>
          </a:xfrm>
          <a:prstGeom prst="rect">
            <a:avLst/>
          </a:prstGeom>
          <a:blipFill>
            <a:blip r:embed="rId2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6697736" y="5645779"/>
            <a:ext cx="525779" cy="269747"/>
          </a:xfrm>
          <a:prstGeom prst="rect">
            <a:avLst/>
          </a:prstGeom>
          <a:blipFill>
            <a:blip r:embed="rId3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274320" y="6070975"/>
            <a:ext cx="64135" cy="175260"/>
          </a:xfrm>
          <a:custGeom>
            <a:avLst/>
            <a:gdLst/>
            <a:ahLst/>
            <a:cxnLst/>
            <a:rect l="l" t="t" r="r" b="b"/>
            <a:pathLst>
              <a:path w="64135" h="175260">
                <a:moveTo>
                  <a:pt x="0" y="175259"/>
                </a:moveTo>
                <a:lnTo>
                  <a:pt x="64007" y="175259"/>
                </a:lnTo>
                <a:lnTo>
                  <a:pt x="64007" y="0"/>
                </a:lnTo>
                <a:lnTo>
                  <a:pt x="0" y="0"/>
                </a:lnTo>
                <a:lnTo>
                  <a:pt x="0" y="175259"/>
                </a:lnTo>
                <a:close/>
              </a:path>
            </a:pathLst>
          </a:custGeom>
          <a:solidFill>
            <a:srgbClr val="CCCC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1877817" y="6070975"/>
            <a:ext cx="66040" cy="175260"/>
          </a:xfrm>
          <a:custGeom>
            <a:avLst/>
            <a:gdLst/>
            <a:ahLst/>
            <a:cxnLst/>
            <a:rect l="l" t="t" r="r" b="b"/>
            <a:pathLst>
              <a:path w="66039" h="175260">
                <a:moveTo>
                  <a:pt x="0" y="175259"/>
                </a:moveTo>
                <a:lnTo>
                  <a:pt x="65531" y="175259"/>
                </a:lnTo>
                <a:lnTo>
                  <a:pt x="65531" y="0"/>
                </a:lnTo>
                <a:lnTo>
                  <a:pt x="0" y="0"/>
                </a:lnTo>
                <a:lnTo>
                  <a:pt x="0" y="175259"/>
                </a:lnTo>
                <a:close/>
              </a:path>
            </a:pathLst>
          </a:custGeom>
          <a:solidFill>
            <a:srgbClr val="CCCC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274320" y="6246235"/>
            <a:ext cx="1669414" cy="273050"/>
          </a:xfrm>
          <a:custGeom>
            <a:avLst/>
            <a:gdLst/>
            <a:ahLst/>
            <a:cxnLst/>
            <a:rect l="l" t="t" r="r" b="b"/>
            <a:pathLst>
              <a:path w="1669414" h="273050">
                <a:moveTo>
                  <a:pt x="0" y="272795"/>
                </a:moveTo>
                <a:lnTo>
                  <a:pt x="1669029" y="272795"/>
                </a:lnTo>
                <a:lnTo>
                  <a:pt x="1669029" y="0"/>
                </a:lnTo>
                <a:lnTo>
                  <a:pt x="0" y="0"/>
                </a:lnTo>
                <a:lnTo>
                  <a:pt x="0" y="272795"/>
                </a:lnTo>
                <a:close/>
              </a:path>
            </a:pathLst>
          </a:custGeom>
          <a:solidFill>
            <a:srgbClr val="CCCC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338327" y="6070975"/>
            <a:ext cx="1539875" cy="175260"/>
          </a:xfrm>
          <a:custGeom>
            <a:avLst/>
            <a:gdLst/>
            <a:ahLst/>
            <a:cxnLst/>
            <a:rect l="l" t="t" r="r" b="b"/>
            <a:pathLst>
              <a:path w="1539875" h="175260">
                <a:moveTo>
                  <a:pt x="0" y="175259"/>
                </a:moveTo>
                <a:lnTo>
                  <a:pt x="1539489" y="175259"/>
                </a:lnTo>
                <a:lnTo>
                  <a:pt x="1539489" y="0"/>
                </a:lnTo>
                <a:lnTo>
                  <a:pt x="0" y="0"/>
                </a:lnTo>
                <a:lnTo>
                  <a:pt x="0" y="175259"/>
                </a:lnTo>
                <a:close/>
              </a:path>
            </a:pathLst>
          </a:custGeom>
          <a:solidFill>
            <a:srgbClr val="CCCC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 txBox="1"/>
          <p:nvPr/>
        </p:nvSpPr>
        <p:spPr>
          <a:xfrm>
            <a:off x="325628" y="5715207"/>
            <a:ext cx="972819" cy="5435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dirty="0">
                <a:latin typeface="Times New Roman"/>
                <a:cs typeface="Times New Roman"/>
              </a:rPr>
              <a:t>2. Eval</a:t>
            </a:r>
            <a:r>
              <a:rPr sz="1200" b="1" spc="5" dirty="0">
                <a:latin typeface="Times New Roman"/>
                <a:cs typeface="Times New Roman"/>
              </a:rPr>
              <a:t>u</a:t>
            </a:r>
            <a:r>
              <a:rPr sz="1200" b="1" dirty="0">
                <a:latin typeface="Times New Roman"/>
                <a:cs typeface="Times New Roman"/>
              </a:rPr>
              <a:t>a</a:t>
            </a:r>
            <a:r>
              <a:rPr sz="1200" b="1" spc="-5" dirty="0">
                <a:latin typeface="Times New Roman"/>
                <a:cs typeface="Times New Roman"/>
              </a:rPr>
              <a:t>t</a:t>
            </a:r>
            <a:r>
              <a:rPr sz="1200" b="1" dirty="0">
                <a:latin typeface="Times New Roman"/>
                <a:cs typeface="Times New Roman"/>
              </a:rPr>
              <a:t>ion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"/>
              </a:spcBef>
            </a:pPr>
            <a:endParaRPr sz="1250">
              <a:latin typeface="Times New Roman"/>
              <a:cs typeface="Times New Roman"/>
            </a:endParaRPr>
          </a:p>
          <a:p>
            <a:pPr marL="602615">
              <a:lnSpc>
                <a:spcPct val="100000"/>
              </a:lnSpc>
            </a:pPr>
            <a:r>
              <a:rPr sz="1200" b="1" dirty="0">
                <a:latin typeface="Times New Roman"/>
                <a:cs typeface="Times New Roman"/>
              </a:rPr>
              <a:t>Skills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3" name="object 43"/>
          <p:cNvSpPr/>
          <p:nvPr/>
        </p:nvSpPr>
        <p:spPr>
          <a:xfrm>
            <a:off x="1949445" y="6070975"/>
            <a:ext cx="66040" cy="448309"/>
          </a:xfrm>
          <a:custGeom>
            <a:avLst/>
            <a:gdLst/>
            <a:ahLst/>
            <a:cxnLst/>
            <a:rect l="l" t="t" r="r" b="b"/>
            <a:pathLst>
              <a:path w="66039" h="448309">
                <a:moveTo>
                  <a:pt x="0" y="448055"/>
                </a:moveTo>
                <a:lnTo>
                  <a:pt x="65531" y="448055"/>
                </a:lnTo>
                <a:lnTo>
                  <a:pt x="65531" y="0"/>
                </a:lnTo>
                <a:lnTo>
                  <a:pt x="0" y="0"/>
                </a:lnTo>
                <a:lnTo>
                  <a:pt x="0" y="448055"/>
                </a:lnTo>
                <a:close/>
              </a:path>
            </a:pathLst>
          </a:custGeom>
          <a:solidFill>
            <a:srgbClr val="CCCC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3711580" y="6070975"/>
            <a:ext cx="66040" cy="448309"/>
          </a:xfrm>
          <a:custGeom>
            <a:avLst/>
            <a:gdLst/>
            <a:ahLst/>
            <a:cxnLst/>
            <a:rect l="l" t="t" r="r" b="b"/>
            <a:pathLst>
              <a:path w="66039" h="448309">
                <a:moveTo>
                  <a:pt x="0" y="448055"/>
                </a:moveTo>
                <a:lnTo>
                  <a:pt x="65531" y="448055"/>
                </a:lnTo>
                <a:lnTo>
                  <a:pt x="65531" y="0"/>
                </a:lnTo>
                <a:lnTo>
                  <a:pt x="0" y="0"/>
                </a:lnTo>
                <a:lnTo>
                  <a:pt x="0" y="448055"/>
                </a:lnTo>
                <a:close/>
              </a:path>
            </a:pathLst>
          </a:custGeom>
          <a:solidFill>
            <a:srgbClr val="CCCC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2014977" y="6070975"/>
            <a:ext cx="1696720" cy="273050"/>
          </a:xfrm>
          <a:custGeom>
            <a:avLst/>
            <a:gdLst/>
            <a:ahLst/>
            <a:cxnLst/>
            <a:rect l="l" t="t" r="r" b="b"/>
            <a:pathLst>
              <a:path w="1696720" h="273050">
                <a:moveTo>
                  <a:pt x="0" y="272795"/>
                </a:moveTo>
                <a:lnTo>
                  <a:pt x="1696474" y="272795"/>
                </a:lnTo>
                <a:lnTo>
                  <a:pt x="1696474" y="0"/>
                </a:lnTo>
                <a:lnTo>
                  <a:pt x="0" y="0"/>
                </a:lnTo>
                <a:lnTo>
                  <a:pt x="0" y="272795"/>
                </a:lnTo>
                <a:close/>
              </a:path>
            </a:pathLst>
          </a:custGeom>
          <a:solidFill>
            <a:srgbClr val="CCCC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2357881" y="6070975"/>
            <a:ext cx="1065263" cy="269747"/>
          </a:xfrm>
          <a:prstGeom prst="rect">
            <a:avLst/>
          </a:prstGeom>
          <a:blipFill>
            <a:blip r:embed="rId3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2014977" y="6343771"/>
            <a:ext cx="1696720" cy="175260"/>
          </a:xfrm>
          <a:custGeom>
            <a:avLst/>
            <a:gdLst/>
            <a:ahLst/>
            <a:cxnLst/>
            <a:rect l="l" t="t" r="r" b="b"/>
            <a:pathLst>
              <a:path w="1696720" h="175259">
                <a:moveTo>
                  <a:pt x="0" y="175259"/>
                </a:moveTo>
                <a:lnTo>
                  <a:pt x="1696474" y="175259"/>
                </a:lnTo>
                <a:lnTo>
                  <a:pt x="1696474" y="0"/>
                </a:lnTo>
                <a:lnTo>
                  <a:pt x="0" y="0"/>
                </a:lnTo>
                <a:lnTo>
                  <a:pt x="0" y="175259"/>
                </a:lnTo>
                <a:close/>
              </a:path>
            </a:pathLst>
          </a:custGeom>
          <a:solidFill>
            <a:srgbClr val="CCCC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 txBox="1"/>
          <p:nvPr/>
        </p:nvSpPr>
        <p:spPr>
          <a:xfrm>
            <a:off x="2386331" y="6353764"/>
            <a:ext cx="951865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dirty="0">
                <a:latin typeface="Times New Roman"/>
                <a:cs typeface="Times New Roman"/>
              </a:rPr>
              <a:t>Ea</a:t>
            </a:r>
            <a:r>
              <a:rPr sz="1200" b="1" spc="-5" dirty="0">
                <a:latin typeface="Times New Roman"/>
                <a:cs typeface="Times New Roman"/>
              </a:rPr>
              <a:t>r</a:t>
            </a:r>
            <a:r>
              <a:rPr sz="1200" b="1" dirty="0">
                <a:latin typeface="Times New Roman"/>
                <a:cs typeface="Times New Roman"/>
              </a:rPr>
              <a:t>n</a:t>
            </a:r>
            <a:r>
              <a:rPr sz="1200" b="1" spc="-5" dirty="0">
                <a:latin typeface="Times New Roman"/>
                <a:cs typeface="Times New Roman"/>
              </a:rPr>
              <a:t>e</a:t>
            </a:r>
            <a:r>
              <a:rPr sz="1200" b="1" dirty="0">
                <a:latin typeface="Times New Roman"/>
                <a:cs typeface="Times New Roman"/>
              </a:rPr>
              <a:t>d </a:t>
            </a:r>
            <a:r>
              <a:rPr sz="1200" b="1" spc="-15" dirty="0">
                <a:latin typeface="Times New Roman"/>
                <a:cs typeface="Times New Roman"/>
              </a:rPr>
              <a:t>P</a:t>
            </a:r>
            <a:r>
              <a:rPr sz="1200" b="1" dirty="0">
                <a:latin typeface="Times New Roman"/>
                <a:cs typeface="Times New Roman"/>
              </a:rPr>
              <a:t>oi</a:t>
            </a:r>
            <a:r>
              <a:rPr sz="1200" b="1" spc="5" dirty="0">
                <a:latin typeface="Times New Roman"/>
                <a:cs typeface="Times New Roman"/>
              </a:rPr>
              <a:t>n</a:t>
            </a:r>
            <a:r>
              <a:rPr sz="1200" b="1" dirty="0">
                <a:latin typeface="Times New Roman"/>
                <a:cs typeface="Times New Roman"/>
              </a:rPr>
              <a:t>ts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9" name="object 49"/>
          <p:cNvSpPr/>
          <p:nvPr/>
        </p:nvSpPr>
        <p:spPr>
          <a:xfrm>
            <a:off x="3783207" y="6070975"/>
            <a:ext cx="66040" cy="448309"/>
          </a:xfrm>
          <a:custGeom>
            <a:avLst/>
            <a:gdLst/>
            <a:ahLst/>
            <a:cxnLst/>
            <a:rect l="l" t="t" r="r" b="b"/>
            <a:pathLst>
              <a:path w="66039" h="448309">
                <a:moveTo>
                  <a:pt x="0" y="448055"/>
                </a:moveTo>
                <a:lnTo>
                  <a:pt x="65531" y="448055"/>
                </a:lnTo>
                <a:lnTo>
                  <a:pt x="65531" y="0"/>
                </a:lnTo>
                <a:lnTo>
                  <a:pt x="0" y="0"/>
                </a:lnTo>
                <a:lnTo>
                  <a:pt x="0" y="448055"/>
                </a:lnTo>
                <a:close/>
              </a:path>
            </a:pathLst>
          </a:custGeom>
          <a:solidFill>
            <a:srgbClr val="CCCC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5545195" y="6070975"/>
            <a:ext cx="66040" cy="448309"/>
          </a:xfrm>
          <a:custGeom>
            <a:avLst/>
            <a:gdLst/>
            <a:ahLst/>
            <a:cxnLst/>
            <a:rect l="l" t="t" r="r" b="b"/>
            <a:pathLst>
              <a:path w="66039" h="448309">
                <a:moveTo>
                  <a:pt x="0" y="448055"/>
                </a:moveTo>
                <a:lnTo>
                  <a:pt x="65531" y="448055"/>
                </a:lnTo>
                <a:lnTo>
                  <a:pt x="65531" y="0"/>
                </a:lnTo>
                <a:lnTo>
                  <a:pt x="0" y="0"/>
                </a:lnTo>
                <a:lnTo>
                  <a:pt x="0" y="448055"/>
                </a:lnTo>
                <a:close/>
              </a:path>
            </a:pathLst>
          </a:custGeom>
          <a:solidFill>
            <a:srgbClr val="CCCC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3848739" y="6070975"/>
            <a:ext cx="1696720" cy="273050"/>
          </a:xfrm>
          <a:custGeom>
            <a:avLst/>
            <a:gdLst/>
            <a:ahLst/>
            <a:cxnLst/>
            <a:rect l="l" t="t" r="r" b="b"/>
            <a:pathLst>
              <a:path w="1696720" h="273050">
                <a:moveTo>
                  <a:pt x="0" y="272795"/>
                </a:moveTo>
                <a:lnTo>
                  <a:pt x="1696474" y="272795"/>
                </a:lnTo>
                <a:lnTo>
                  <a:pt x="1696474" y="0"/>
                </a:lnTo>
                <a:lnTo>
                  <a:pt x="0" y="0"/>
                </a:lnTo>
                <a:lnTo>
                  <a:pt x="0" y="272795"/>
                </a:lnTo>
                <a:close/>
              </a:path>
            </a:pathLst>
          </a:custGeom>
          <a:solidFill>
            <a:srgbClr val="CCCC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5014843" y="6124315"/>
            <a:ext cx="36575" cy="188975"/>
          </a:xfrm>
          <a:prstGeom prst="rect">
            <a:avLst/>
          </a:prstGeom>
          <a:blipFill>
            <a:blip r:embed="rId3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4361047" y="6070975"/>
            <a:ext cx="700494" cy="269747"/>
          </a:xfrm>
          <a:prstGeom prst="rect">
            <a:avLst/>
          </a:prstGeom>
          <a:blipFill>
            <a:blip r:embed="rId3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3848739" y="6343771"/>
            <a:ext cx="1696720" cy="175260"/>
          </a:xfrm>
          <a:custGeom>
            <a:avLst/>
            <a:gdLst/>
            <a:ahLst/>
            <a:cxnLst/>
            <a:rect l="l" t="t" r="r" b="b"/>
            <a:pathLst>
              <a:path w="1696720" h="175259">
                <a:moveTo>
                  <a:pt x="0" y="175259"/>
                </a:moveTo>
                <a:lnTo>
                  <a:pt x="1696474" y="175259"/>
                </a:lnTo>
                <a:lnTo>
                  <a:pt x="1696474" y="0"/>
                </a:lnTo>
                <a:lnTo>
                  <a:pt x="0" y="0"/>
                </a:lnTo>
                <a:lnTo>
                  <a:pt x="0" y="175259"/>
                </a:lnTo>
                <a:close/>
              </a:path>
            </a:pathLst>
          </a:custGeom>
          <a:solidFill>
            <a:srgbClr val="CCCC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 txBox="1"/>
          <p:nvPr/>
        </p:nvSpPr>
        <p:spPr>
          <a:xfrm>
            <a:off x="4122804" y="6353764"/>
            <a:ext cx="1147445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spc="-5" dirty="0">
                <a:latin typeface="Times New Roman"/>
                <a:cs typeface="Times New Roman"/>
              </a:rPr>
              <a:t>M</a:t>
            </a:r>
            <a:r>
              <a:rPr sz="1200" b="1" dirty="0">
                <a:latin typeface="Times New Roman"/>
                <a:cs typeface="Times New Roman"/>
              </a:rPr>
              <a:t>axi</a:t>
            </a:r>
            <a:r>
              <a:rPr sz="1200" b="1" spc="-15" dirty="0">
                <a:latin typeface="Times New Roman"/>
                <a:cs typeface="Times New Roman"/>
              </a:rPr>
              <a:t>m</a:t>
            </a:r>
            <a:r>
              <a:rPr sz="1200" b="1" spc="15" dirty="0">
                <a:latin typeface="Times New Roman"/>
                <a:cs typeface="Times New Roman"/>
              </a:rPr>
              <a:t>u</a:t>
            </a:r>
            <a:r>
              <a:rPr sz="1200" b="1" dirty="0">
                <a:latin typeface="Times New Roman"/>
                <a:cs typeface="Times New Roman"/>
              </a:rPr>
              <a:t>m</a:t>
            </a:r>
            <a:r>
              <a:rPr sz="1200" b="1" spc="-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Points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6" name="object 56"/>
          <p:cNvSpPr/>
          <p:nvPr/>
        </p:nvSpPr>
        <p:spPr>
          <a:xfrm>
            <a:off x="5616823" y="6070975"/>
            <a:ext cx="66040" cy="273050"/>
          </a:xfrm>
          <a:custGeom>
            <a:avLst/>
            <a:gdLst/>
            <a:ahLst/>
            <a:cxnLst/>
            <a:rect l="l" t="t" r="r" b="b"/>
            <a:pathLst>
              <a:path w="66039" h="273050">
                <a:moveTo>
                  <a:pt x="0" y="272795"/>
                </a:moveTo>
                <a:lnTo>
                  <a:pt x="65829" y="272795"/>
                </a:lnTo>
                <a:lnTo>
                  <a:pt x="65829" y="0"/>
                </a:lnTo>
                <a:lnTo>
                  <a:pt x="0" y="0"/>
                </a:lnTo>
                <a:lnTo>
                  <a:pt x="0" y="272795"/>
                </a:lnTo>
                <a:close/>
              </a:path>
            </a:pathLst>
          </a:custGeom>
          <a:solidFill>
            <a:srgbClr val="CCCC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7225039" y="6070975"/>
            <a:ext cx="64769" cy="273050"/>
          </a:xfrm>
          <a:custGeom>
            <a:avLst/>
            <a:gdLst/>
            <a:ahLst/>
            <a:cxnLst/>
            <a:rect l="l" t="t" r="r" b="b"/>
            <a:pathLst>
              <a:path w="64770" h="273050">
                <a:moveTo>
                  <a:pt x="0" y="272795"/>
                </a:moveTo>
                <a:lnTo>
                  <a:pt x="64305" y="272795"/>
                </a:lnTo>
                <a:lnTo>
                  <a:pt x="64305" y="0"/>
                </a:lnTo>
                <a:lnTo>
                  <a:pt x="0" y="0"/>
                </a:lnTo>
                <a:lnTo>
                  <a:pt x="0" y="272795"/>
                </a:lnTo>
                <a:close/>
              </a:path>
            </a:pathLst>
          </a:custGeom>
          <a:solidFill>
            <a:srgbClr val="CCCC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5616823" y="6343771"/>
            <a:ext cx="1672589" cy="175260"/>
          </a:xfrm>
          <a:custGeom>
            <a:avLst/>
            <a:gdLst/>
            <a:ahLst/>
            <a:cxnLst/>
            <a:rect l="l" t="t" r="r" b="b"/>
            <a:pathLst>
              <a:path w="1672590" h="175259">
                <a:moveTo>
                  <a:pt x="0" y="175259"/>
                </a:moveTo>
                <a:lnTo>
                  <a:pt x="1672458" y="175259"/>
                </a:lnTo>
                <a:lnTo>
                  <a:pt x="1672458" y="0"/>
                </a:lnTo>
                <a:lnTo>
                  <a:pt x="0" y="0"/>
                </a:lnTo>
                <a:lnTo>
                  <a:pt x="0" y="175259"/>
                </a:lnTo>
                <a:close/>
              </a:path>
            </a:pathLst>
          </a:custGeom>
          <a:solidFill>
            <a:srgbClr val="CCCC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5682751" y="6070975"/>
            <a:ext cx="1542415" cy="273050"/>
          </a:xfrm>
          <a:custGeom>
            <a:avLst/>
            <a:gdLst/>
            <a:ahLst/>
            <a:cxnLst/>
            <a:rect l="l" t="t" r="r" b="b"/>
            <a:pathLst>
              <a:path w="1542415" h="273050">
                <a:moveTo>
                  <a:pt x="0" y="272795"/>
                </a:moveTo>
                <a:lnTo>
                  <a:pt x="1542287" y="272795"/>
                </a:lnTo>
                <a:lnTo>
                  <a:pt x="1542287" y="0"/>
                </a:lnTo>
                <a:lnTo>
                  <a:pt x="0" y="0"/>
                </a:lnTo>
                <a:lnTo>
                  <a:pt x="0" y="272795"/>
                </a:lnTo>
                <a:close/>
              </a:path>
            </a:pathLst>
          </a:custGeom>
          <a:solidFill>
            <a:srgbClr val="CCCC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6260348" y="6070975"/>
            <a:ext cx="447623" cy="269747"/>
          </a:xfrm>
          <a:prstGeom prst="rect">
            <a:avLst/>
          </a:prstGeom>
          <a:blipFill>
            <a:blip r:embed="rId3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266700" y="6067927"/>
            <a:ext cx="7028815" cy="0"/>
          </a:xfrm>
          <a:custGeom>
            <a:avLst/>
            <a:gdLst/>
            <a:ahLst/>
            <a:cxnLst/>
            <a:rect l="l" t="t" r="r" b="b"/>
            <a:pathLst>
              <a:path w="7028815">
                <a:moveTo>
                  <a:pt x="0" y="0"/>
                </a:moveTo>
                <a:lnTo>
                  <a:pt x="7028687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269747" y="6070975"/>
            <a:ext cx="0" cy="3466465"/>
          </a:xfrm>
          <a:custGeom>
            <a:avLst/>
            <a:gdLst/>
            <a:ahLst/>
            <a:cxnLst/>
            <a:rect l="l" t="t" r="r" b="b"/>
            <a:pathLst>
              <a:path h="3466465">
                <a:moveTo>
                  <a:pt x="0" y="0"/>
                </a:moveTo>
                <a:lnTo>
                  <a:pt x="0" y="3466216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1944873" y="6070975"/>
            <a:ext cx="0" cy="2629535"/>
          </a:xfrm>
          <a:custGeom>
            <a:avLst/>
            <a:gdLst/>
            <a:ahLst/>
            <a:cxnLst/>
            <a:rect l="l" t="t" r="r" b="b"/>
            <a:pathLst>
              <a:path h="2629534">
                <a:moveTo>
                  <a:pt x="0" y="0"/>
                </a:moveTo>
                <a:lnTo>
                  <a:pt x="0" y="262929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3780159" y="6070975"/>
            <a:ext cx="0" cy="3466465"/>
          </a:xfrm>
          <a:custGeom>
            <a:avLst/>
            <a:gdLst/>
            <a:ahLst/>
            <a:cxnLst/>
            <a:rect l="l" t="t" r="r" b="b"/>
            <a:pathLst>
              <a:path h="3466465">
                <a:moveTo>
                  <a:pt x="0" y="0"/>
                </a:moveTo>
                <a:lnTo>
                  <a:pt x="0" y="3466216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5613775" y="6070975"/>
            <a:ext cx="0" cy="2629535"/>
          </a:xfrm>
          <a:custGeom>
            <a:avLst/>
            <a:gdLst/>
            <a:ahLst/>
            <a:cxnLst/>
            <a:rect l="l" t="t" r="r" b="b"/>
            <a:pathLst>
              <a:path h="2629534">
                <a:moveTo>
                  <a:pt x="0" y="0"/>
                </a:moveTo>
                <a:lnTo>
                  <a:pt x="0" y="262929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7292340" y="6070975"/>
            <a:ext cx="0" cy="3466465"/>
          </a:xfrm>
          <a:custGeom>
            <a:avLst/>
            <a:gdLst/>
            <a:ahLst/>
            <a:cxnLst/>
            <a:rect l="l" t="t" r="r" b="b"/>
            <a:pathLst>
              <a:path h="3466465">
                <a:moveTo>
                  <a:pt x="0" y="0"/>
                </a:moveTo>
                <a:lnTo>
                  <a:pt x="0" y="3466216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3783207" y="6525128"/>
            <a:ext cx="66040" cy="146685"/>
          </a:xfrm>
          <a:custGeom>
            <a:avLst/>
            <a:gdLst/>
            <a:ahLst/>
            <a:cxnLst/>
            <a:rect l="l" t="t" r="r" b="b"/>
            <a:pathLst>
              <a:path w="66039" h="146684">
                <a:moveTo>
                  <a:pt x="0" y="146303"/>
                </a:moveTo>
                <a:lnTo>
                  <a:pt x="65531" y="146303"/>
                </a:lnTo>
                <a:lnTo>
                  <a:pt x="65531" y="0"/>
                </a:lnTo>
                <a:lnTo>
                  <a:pt x="0" y="0"/>
                </a:lnTo>
                <a:lnTo>
                  <a:pt x="0" y="146303"/>
                </a:lnTo>
                <a:close/>
              </a:path>
            </a:pathLst>
          </a:custGeom>
          <a:solidFill>
            <a:srgbClr val="CCCC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5545195" y="6525128"/>
            <a:ext cx="66040" cy="146685"/>
          </a:xfrm>
          <a:custGeom>
            <a:avLst/>
            <a:gdLst/>
            <a:ahLst/>
            <a:cxnLst/>
            <a:rect l="l" t="t" r="r" b="b"/>
            <a:pathLst>
              <a:path w="66039" h="146684">
                <a:moveTo>
                  <a:pt x="0" y="146303"/>
                </a:moveTo>
                <a:lnTo>
                  <a:pt x="65531" y="146303"/>
                </a:lnTo>
                <a:lnTo>
                  <a:pt x="65531" y="0"/>
                </a:lnTo>
                <a:lnTo>
                  <a:pt x="0" y="0"/>
                </a:lnTo>
                <a:lnTo>
                  <a:pt x="0" y="146303"/>
                </a:lnTo>
                <a:close/>
              </a:path>
            </a:pathLst>
          </a:custGeom>
          <a:solidFill>
            <a:srgbClr val="CCCC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3783207" y="6671431"/>
            <a:ext cx="1827530" cy="127000"/>
          </a:xfrm>
          <a:custGeom>
            <a:avLst/>
            <a:gdLst/>
            <a:ahLst/>
            <a:cxnLst/>
            <a:rect l="l" t="t" r="r" b="b"/>
            <a:pathLst>
              <a:path w="1827529" h="127000">
                <a:moveTo>
                  <a:pt x="0" y="126491"/>
                </a:moveTo>
                <a:lnTo>
                  <a:pt x="1827538" y="126491"/>
                </a:lnTo>
                <a:lnTo>
                  <a:pt x="1827538" y="0"/>
                </a:lnTo>
                <a:lnTo>
                  <a:pt x="0" y="0"/>
                </a:lnTo>
                <a:lnTo>
                  <a:pt x="0" y="126491"/>
                </a:lnTo>
                <a:close/>
              </a:path>
            </a:pathLst>
          </a:custGeom>
          <a:solidFill>
            <a:srgbClr val="CCCCCC"/>
          </a:solid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35" name="object 35"/>
          <p:cNvGraphicFramePr>
            <a:graphicFrameLocks noGrp="1"/>
          </p:cNvGraphicFramePr>
          <p:nvPr/>
        </p:nvGraphicFramePr>
        <p:xfrm>
          <a:off x="266064" y="3468628"/>
          <a:ext cx="7033895" cy="20332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41494"/>
                <a:gridCol w="1260357"/>
                <a:gridCol w="1131051"/>
                <a:gridCol w="2289688"/>
              </a:tblGrid>
              <a:tr h="278891"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Ap</a:t>
                      </a:r>
                      <a:r>
                        <a:rPr sz="1200" b="1" spc="5" dirty="0"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li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ant </a:t>
                      </a: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200" b="1" spc="-20" dirty="0"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58139">
                <a:tc>
                  <a:txBody>
                    <a:bodyPr/>
                    <a:lstStyle/>
                    <a:p>
                      <a:pPr marL="64769" marR="556260">
                        <a:lnSpc>
                          <a:spcPts val="1380"/>
                        </a:lnSpc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Univ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er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sity </a:t>
                      </a:r>
                      <a:r>
                        <a:rPr sz="1200" b="1" spc="5" dirty="0">
                          <a:latin typeface="Times New Roman"/>
                          <a:cs typeface="Times New Roman"/>
                        </a:rPr>
                        <a:t>f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om</a:t>
                      </a:r>
                      <a:r>
                        <a:rPr sz="120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5" dirty="0">
                          <a:latin typeface="Times New Roman"/>
                          <a:cs typeface="Times New Roman"/>
                        </a:rPr>
                        <a:t>w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hich the stu</a:t>
                      </a:r>
                      <a:r>
                        <a:rPr sz="1200" b="1" spc="5" dirty="0">
                          <a:latin typeface="Times New Roman"/>
                          <a:cs typeface="Times New Roman"/>
                        </a:rPr>
                        <a:t>d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nt g</a:t>
                      </a: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adua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te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d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78891"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Colleg</a:t>
                      </a: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/Ma</a:t>
                      </a: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j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or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78891"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Cu</a:t>
                      </a:r>
                      <a:r>
                        <a:rPr sz="1200" b="1" spc="-15" dirty="0"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.</a:t>
                      </a:r>
                      <a:r>
                        <a:rPr sz="12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G</a:t>
                      </a:r>
                      <a:r>
                        <a:rPr sz="1200" b="1" spc="-15" dirty="0"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A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50407">
                <a:tc>
                  <a:txBody>
                    <a:bodyPr/>
                    <a:lstStyle/>
                    <a:p>
                      <a:pPr marL="64769" marR="361315">
                        <a:lnSpc>
                          <a:spcPts val="1380"/>
                        </a:lnSpc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Engli</a:t>
                      </a:r>
                      <a:r>
                        <a:rPr sz="1200" b="1" spc="-15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h T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st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Re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sult (TO</a:t>
                      </a:r>
                      <a:r>
                        <a:rPr sz="1200" b="1" spc="-15" dirty="0">
                          <a:latin typeface="Times New Roman"/>
                          <a:cs typeface="Times New Roman"/>
                        </a:rPr>
                        <a:t>F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EL/I</a:t>
                      </a:r>
                      <a:r>
                        <a:rPr sz="1200" b="1" spc="5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LTS) a</a:t>
                      </a:r>
                      <a:r>
                        <a:rPr sz="1200" b="1" spc="-15" dirty="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d Da</a:t>
                      </a: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of T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st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1925">
                        <a:lnSpc>
                          <a:spcPct val="100000"/>
                        </a:lnSpc>
                      </a:pPr>
                      <a:r>
                        <a:rPr sz="1000" b="1" spc="-5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1000" b="1" dirty="0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sz="1000" b="1" spc="5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000" b="1" dirty="0">
                          <a:latin typeface="Times New Roman"/>
                          <a:cs typeface="Times New Roman"/>
                        </a:rPr>
                        <a:t>L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309880">
                        <a:lnSpc>
                          <a:spcPct val="100000"/>
                        </a:lnSpc>
                        <a:spcBef>
                          <a:spcPts val="60"/>
                        </a:spcBef>
                        <a:tabLst>
                          <a:tab pos="980440" algn="l"/>
                        </a:tabLst>
                      </a:pPr>
                      <a:r>
                        <a:rPr sz="1200" b="1" u="sng" dirty="0">
                          <a:latin typeface="Times New Roman"/>
                          <a:cs typeface="Times New Roman"/>
                        </a:rPr>
                        <a:t> 	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1135">
                        <a:lnSpc>
                          <a:spcPct val="100000"/>
                        </a:lnSpc>
                      </a:pPr>
                      <a:r>
                        <a:rPr sz="1000" b="1" spc="-5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1000" b="1" spc="5" dirty="0">
                          <a:latin typeface="Times New Roman"/>
                          <a:cs typeface="Times New Roman"/>
                        </a:rPr>
                        <a:t>EL</a:t>
                      </a:r>
                      <a:r>
                        <a:rPr sz="1000" b="1" spc="-5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1000" b="1" dirty="0">
                          <a:latin typeface="Times New Roman"/>
                          <a:cs typeface="Times New Roman"/>
                        </a:rPr>
                        <a:t>S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80415"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sz="1200" b="1" spc="-15" dirty="0"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1200" b="1" spc="10" dirty="0">
                          <a:latin typeface="Times New Roman"/>
                          <a:cs typeface="Times New Roman"/>
                        </a:rPr>
                        <a:t>g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200" b="1" spc="10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sz="120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Ap</a:t>
                      </a:r>
                      <a:r>
                        <a:rPr sz="1200" b="1" spc="5" dirty="0"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li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d </a:t>
                      </a:r>
                      <a:r>
                        <a:rPr sz="1200" b="1" spc="5" dirty="0">
                          <a:latin typeface="Times New Roman"/>
                          <a:cs typeface="Times New Roman"/>
                        </a:rPr>
                        <a:t>f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or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70" name="object 70"/>
          <p:cNvSpPr/>
          <p:nvPr/>
        </p:nvSpPr>
        <p:spPr>
          <a:xfrm>
            <a:off x="3848739" y="6525128"/>
            <a:ext cx="1696720" cy="146685"/>
          </a:xfrm>
          <a:custGeom>
            <a:avLst/>
            <a:gdLst/>
            <a:ahLst/>
            <a:cxnLst/>
            <a:rect l="l" t="t" r="r" b="b"/>
            <a:pathLst>
              <a:path w="1696720" h="146684">
                <a:moveTo>
                  <a:pt x="0" y="146303"/>
                </a:moveTo>
                <a:lnTo>
                  <a:pt x="1696474" y="146303"/>
                </a:lnTo>
                <a:lnTo>
                  <a:pt x="1696474" y="0"/>
                </a:lnTo>
                <a:lnTo>
                  <a:pt x="0" y="0"/>
                </a:lnTo>
                <a:lnTo>
                  <a:pt x="0" y="146303"/>
                </a:lnTo>
                <a:close/>
              </a:path>
            </a:pathLst>
          </a:custGeom>
          <a:solidFill>
            <a:srgbClr val="CCCC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7193036" y="6525128"/>
            <a:ext cx="67055" cy="269747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6463039" y="6525128"/>
            <a:ext cx="782141" cy="269747"/>
          </a:xfrm>
          <a:prstGeom prst="rect">
            <a:avLst/>
          </a:prstGeom>
          <a:blipFill>
            <a:blip r:embed="rId3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266700" y="6522079"/>
            <a:ext cx="7028815" cy="0"/>
          </a:xfrm>
          <a:custGeom>
            <a:avLst/>
            <a:gdLst/>
            <a:ahLst/>
            <a:cxnLst/>
            <a:rect l="l" t="t" r="r" b="b"/>
            <a:pathLst>
              <a:path w="7028815">
                <a:moveTo>
                  <a:pt x="0" y="0"/>
                </a:moveTo>
                <a:lnTo>
                  <a:pt x="7028687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3783207" y="6804019"/>
            <a:ext cx="66040" cy="146685"/>
          </a:xfrm>
          <a:custGeom>
            <a:avLst/>
            <a:gdLst/>
            <a:ahLst/>
            <a:cxnLst/>
            <a:rect l="l" t="t" r="r" b="b"/>
            <a:pathLst>
              <a:path w="66039" h="146684">
                <a:moveTo>
                  <a:pt x="0" y="146303"/>
                </a:moveTo>
                <a:lnTo>
                  <a:pt x="65531" y="146303"/>
                </a:lnTo>
                <a:lnTo>
                  <a:pt x="65531" y="0"/>
                </a:lnTo>
                <a:lnTo>
                  <a:pt x="0" y="0"/>
                </a:lnTo>
                <a:lnTo>
                  <a:pt x="0" y="146303"/>
                </a:lnTo>
                <a:close/>
              </a:path>
            </a:pathLst>
          </a:custGeom>
          <a:solidFill>
            <a:srgbClr val="CCCC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5545195" y="6804019"/>
            <a:ext cx="66040" cy="146685"/>
          </a:xfrm>
          <a:custGeom>
            <a:avLst/>
            <a:gdLst/>
            <a:ahLst/>
            <a:cxnLst/>
            <a:rect l="l" t="t" r="r" b="b"/>
            <a:pathLst>
              <a:path w="66039" h="146684">
                <a:moveTo>
                  <a:pt x="0" y="146303"/>
                </a:moveTo>
                <a:lnTo>
                  <a:pt x="65531" y="146303"/>
                </a:lnTo>
                <a:lnTo>
                  <a:pt x="65531" y="0"/>
                </a:lnTo>
                <a:lnTo>
                  <a:pt x="0" y="0"/>
                </a:lnTo>
                <a:lnTo>
                  <a:pt x="0" y="146303"/>
                </a:lnTo>
                <a:close/>
              </a:path>
            </a:pathLst>
          </a:custGeom>
          <a:solidFill>
            <a:srgbClr val="CCCC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3783207" y="6950323"/>
            <a:ext cx="1827530" cy="127000"/>
          </a:xfrm>
          <a:custGeom>
            <a:avLst/>
            <a:gdLst/>
            <a:ahLst/>
            <a:cxnLst/>
            <a:rect l="l" t="t" r="r" b="b"/>
            <a:pathLst>
              <a:path w="1827529" h="127000">
                <a:moveTo>
                  <a:pt x="0" y="126491"/>
                </a:moveTo>
                <a:lnTo>
                  <a:pt x="1827538" y="126491"/>
                </a:lnTo>
                <a:lnTo>
                  <a:pt x="1827538" y="0"/>
                </a:lnTo>
                <a:lnTo>
                  <a:pt x="0" y="0"/>
                </a:lnTo>
                <a:lnTo>
                  <a:pt x="0" y="126491"/>
                </a:lnTo>
                <a:close/>
              </a:path>
            </a:pathLst>
          </a:custGeom>
          <a:solidFill>
            <a:srgbClr val="CCCC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3848739" y="6804019"/>
            <a:ext cx="1696720" cy="146685"/>
          </a:xfrm>
          <a:custGeom>
            <a:avLst/>
            <a:gdLst/>
            <a:ahLst/>
            <a:cxnLst/>
            <a:rect l="l" t="t" r="r" b="b"/>
            <a:pathLst>
              <a:path w="1696720" h="146684">
                <a:moveTo>
                  <a:pt x="0" y="146303"/>
                </a:moveTo>
                <a:lnTo>
                  <a:pt x="1696474" y="146303"/>
                </a:lnTo>
                <a:lnTo>
                  <a:pt x="1696474" y="0"/>
                </a:lnTo>
                <a:lnTo>
                  <a:pt x="0" y="0"/>
                </a:lnTo>
                <a:lnTo>
                  <a:pt x="0" y="146303"/>
                </a:lnTo>
                <a:close/>
              </a:path>
            </a:pathLst>
          </a:custGeom>
          <a:solidFill>
            <a:srgbClr val="CCCC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6399032" y="6804019"/>
            <a:ext cx="886967" cy="269747"/>
          </a:xfrm>
          <a:prstGeom prst="rect">
            <a:avLst/>
          </a:prstGeom>
          <a:blipFill>
            <a:blip r:embed="rId3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266700" y="6800971"/>
            <a:ext cx="7028815" cy="0"/>
          </a:xfrm>
          <a:custGeom>
            <a:avLst/>
            <a:gdLst/>
            <a:ahLst/>
            <a:cxnLst/>
            <a:rect l="l" t="t" r="r" b="b"/>
            <a:pathLst>
              <a:path w="7028815">
                <a:moveTo>
                  <a:pt x="0" y="0"/>
                </a:moveTo>
                <a:lnTo>
                  <a:pt x="7028687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3783207" y="7082911"/>
            <a:ext cx="66040" cy="146685"/>
          </a:xfrm>
          <a:custGeom>
            <a:avLst/>
            <a:gdLst/>
            <a:ahLst/>
            <a:cxnLst/>
            <a:rect l="l" t="t" r="r" b="b"/>
            <a:pathLst>
              <a:path w="66039" h="146684">
                <a:moveTo>
                  <a:pt x="0" y="146303"/>
                </a:moveTo>
                <a:lnTo>
                  <a:pt x="65531" y="146303"/>
                </a:lnTo>
                <a:lnTo>
                  <a:pt x="65531" y="0"/>
                </a:lnTo>
                <a:lnTo>
                  <a:pt x="0" y="0"/>
                </a:lnTo>
                <a:lnTo>
                  <a:pt x="0" y="146303"/>
                </a:lnTo>
                <a:close/>
              </a:path>
            </a:pathLst>
          </a:custGeom>
          <a:solidFill>
            <a:srgbClr val="CCCC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5545195" y="7082911"/>
            <a:ext cx="66040" cy="146685"/>
          </a:xfrm>
          <a:custGeom>
            <a:avLst/>
            <a:gdLst/>
            <a:ahLst/>
            <a:cxnLst/>
            <a:rect l="l" t="t" r="r" b="b"/>
            <a:pathLst>
              <a:path w="66039" h="146684">
                <a:moveTo>
                  <a:pt x="0" y="146303"/>
                </a:moveTo>
                <a:lnTo>
                  <a:pt x="65531" y="146303"/>
                </a:lnTo>
                <a:lnTo>
                  <a:pt x="65531" y="0"/>
                </a:lnTo>
                <a:lnTo>
                  <a:pt x="0" y="0"/>
                </a:lnTo>
                <a:lnTo>
                  <a:pt x="0" y="146303"/>
                </a:lnTo>
                <a:close/>
              </a:path>
            </a:pathLst>
          </a:custGeom>
          <a:solidFill>
            <a:srgbClr val="CCCC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3783207" y="7229295"/>
            <a:ext cx="1827530" cy="555625"/>
          </a:xfrm>
          <a:custGeom>
            <a:avLst/>
            <a:gdLst/>
            <a:ahLst/>
            <a:cxnLst/>
            <a:rect l="l" t="t" r="r" b="b"/>
            <a:pathLst>
              <a:path w="1827529" h="555625">
                <a:moveTo>
                  <a:pt x="0" y="555046"/>
                </a:moveTo>
                <a:lnTo>
                  <a:pt x="1827538" y="555046"/>
                </a:lnTo>
                <a:lnTo>
                  <a:pt x="1827538" y="0"/>
                </a:lnTo>
                <a:lnTo>
                  <a:pt x="0" y="0"/>
                </a:lnTo>
                <a:lnTo>
                  <a:pt x="0" y="555046"/>
                </a:lnTo>
                <a:close/>
              </a:path>
            </a:pathLst>
          </a:custGeom>
          <a:solidFill>
            <a:srgbClr val="CCCC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3848739" y="7082911"/>
            <a:ext cx="1696720" cy="146685"/>
          </a:xfrm>
          <a:custGeom>
            <a:avLst/>
            <a:gdLst/>
            <a:ahLst/>
            <a:cxnLst/>
            <a:rect l="l" t="t" r="r" b="b"/>
            <a:pathLst>
              <a:path w="1696720" h="146684">
                <a:moveTo>
                  <a:pt x="0" y="146303"/>
                </a:moveTo>
                <a:lnTo>
                  <a:pt x="1696474" y="146303"/>
                </a:lnTo>
                <a:lnTo>
                  <a:pt x="1696474" y="0"/>
                </a:lnTo>
                <a:lnTo>
                  <a:pt x="0" y="0"/>
                </a:lnTo>
                <a:lnTo>
                  <a:pt x="0" y="146303"/>
                </a:lnTo>
                <a:close/>
              </a:path>
            </a:pathLst>
          </a:custGeom>
          <a:solidFill>
            <a:srgbClr val="CCCC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5690372" y="7082990"/>
            <a:ext cx="1589532" cy="270064"/>
          </a:xfrm>
          <a:prstGeom prst="rect">
            <a:avLst/>
          </a:prstGeom>
          <a:blipFill>
            <a:blip r:embed="rId3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6580388" y="7353055"/>
            <a:ext cx="695882" cy="272796"/>
          </a:xfrm>
          <a:prstGeom prst="rect">
            <a:avLst/>
          </a:prstGeom>
          <a:blipFill>
            <a:blip r:embed="rId3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266700" y="7079863"/>
            <a:ext cx="7028815" cy="0"/>
          </a:xfrm>
          <a:custGeom>
            <a:avLst/>
            <a:gdLst/>
            <a:ahLst/>
            <a:cxnLst/>
            <a:rect l="l" t="t" r="r" b="b"/>
            <a:pathLst>
              <a:path w="7028815">
                <a:moveTo>
                  <a:pt x="0" y="0"/>
                </a:moveTo>
                <a:lnTo>
                  <a:pt x="7028687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3783207" y="7791961"/>
            <a:ext cx="66040" cy="144780"/>
          </a:xfrm>
          <a:custGeom>
            <a:avLst/>
            <a:gdLst/>
            <a:ahLst/>
            <a:cxnLst/>
            <a:rect l="l" t="t" r="r" b="b"/>
            <a:pathLst>
              <a:path w="66039" h="144779">
                <a:moveTo>
                  <a:pt x="0" y="144779"/>
                </a:moveTo>
                <a:lnTo>
                  <a:pt x="65531" y="144779"/>
                </a:lnTo>
                <a:lnTo>
                  <a:pt x="65531" y="0"/>
                </a:lnTo>
                <a:lnTo>
                  <a:pt x="0" y="0"/>
                </a:lnTo>
                <a:lnTo>
                  <a:pt x="0" y="144779"/>
                </a:lnTo>
                <a:close/>
              </a:path>
            </a:pathLst>
          </a:custGeom>
          <a:solidFill>
            <a:srgbClr val="CCCC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5545195" y="7791961"/>
            <a:ext cx="66040" cy="144780"/>
          </a:xfrm>
          <a:custGeom>
            <a:avLst/>
            <a:gdLst/>
            <a:ahLst/>
            <a:cxnLst/>
            <a:rect l="l" t="t" r="r" b="b"/>
            <a:pathLst>
              <a:path w="66039" h="144779">
                <a:moveTo>
                  <a:pt x="0" y="144779"/>
                </a:moveTo>
                <a:lnTo>
                  <a:pt x="65531" y="144779"/>
                </a:lnTo>
                <a:lnTo>
                  <a:pt x="65531" y="0"/>
                </a:lnTo>
                <a:lnTo>
                  <a:pt x="0" y="0"/>
                </a:lnTo>
                <a:lnTo>
                  <a:pt x="0" y="144779"/>
                </a:lnTo>
                <a:close/>
              </a:path>
            </a:pathLst>
          </a:custGeom>
          <a:solidFill>
            <a:srgbClr val="CCCC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3783207" y="7936741"/>
            <a:ext cx="1827530" cy="204470"/>
          </a:xfrm>
          <a:custGeom>
            <a:avLst/>
            <a:gdLst/>
            <a:ahLst/>
            <a:cxnLst/>
            <a:rect l="l" t="t" r="r" b="b"/>
            <a:pathLst>
              <a:path w="1827529" h="204470">
                <a:moveTo>
                  <a:pt x="0" y="204215"/>
                </a:moveTo>
                <a:lnTo>
                  <a:pt x="1827538" y="204215"/>
                </a:lnTo>
                <a:lnTo>
                  <a:pt x="1827538" y="0"/>
                </a:lnTo>
                <a:lnTo>
                  <a:pt x="0" y="0"/>
                </a:lnTo>
                <a:lnTo>
                  <a:pt x="0" y="204215"/>
                </a:lnTo>
                <a:close/>
              </a:path>
            </a:pathLst>
          </a:custGeom>
          <a:solidFill>
            <a:srgbClr val="CCCC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3848739" y="7791961"/>
            <a:ext cx="1696720" cy="144780"/>
          </a:xfrm>
          <a:custGeom>
            <a:avLst/>
            <a:gdLst/>
            <a:ahLst/>
            <a:cxnLst/>
            <a:rect l="l" t="t" r="r" b="b"/>
            <a:pathLst>
              <a:path w="1696720" h="144779">
                <a:moveTo>
                  <a:pt x="0" y="144779"/>
                </a:moveTo>
                <a:lnTo>
                  <a:pt x="1696474" y="144779"/>
                </a:lnTo>
                <a:lnTo>
                  <a:pt x="1696474" y="0"/>
                </a:lnTo>
                <a:lnTo>
                  <a:pt x="0" y="0"/>
                </a:lnTo>
                <a:lnTo>
                  <a:pt x="0" y="144779"/>
                </a:lnTo>
                <a:close/>
              </a:path>
            </a:pathLst>
          </a:custGeom>
          <a:solidFill>
            <a:srgbClr val="CCCC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6251204" y="7791961"/>
            <a:ext cx="1036636" cy="269744"/>
          </a:xfrm>
          <a:prstGeom prst="rect">
            <a:avLst/>
          </a:prstGeom>
          <a:blipFill>
            <a:blip r:embed="rId3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266700" y="7787389"/>
            <a:ext cx="7028815" cy="0"/>
          </a:xfrm>
          <a:custGeom>
            <a:avLst/>
            <a:gdLst/>
            <a:ahLst/>
            <a:cxnLst/>
            <a:rect l="l" t="t" r="r" b="b"/>
            <a:pathLst>
              <a:path w="7028815">
                <a:moveTo>
                  <a:pt x="0" y="0"/>
                </a:moveTo>
                <a:lnTo>
                  <a:pt x="7028687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3783207" y="8148577"/>
            <a:ext cx="66040" cy="144780"/>
          </a:xfrm>
          <a:custGeom>
            <a:avLst/>
            <a:gdLst/>
            <a:ahLst/>
            <a:cxnLst/>
            <a:rect l="l" t="t" r="r" b="b"/>
            <a:pathLst>
              <a:path w="66039" h="144779">
                <a:moveTo>
                  <a:pt x="0" y="144779"/>
                </a:moveTo>
                <a:lnTo>
                  <a:pt x="65531" y="144779"/>
                </a:lnTo>
                <a:lnTo>
                  <a:pt x="65531" y="0"/>
                </a:lnTo>
                <a:lnTo>
                  <a:pt x="0" y="0"/>
                </a:lnTo>
                <a:lnTo>
                  <a:pt x="0" y="144779"/>
                </a:lnTo>
                <a:close/>
              </a:path>
            </a:pathLst>
          </a:custGeom>
          <a:solidFill>
            <a:srgbClr val="CCCC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5545195" y="8148577"/>
            <a:ext cx="66040" cy="144780"/>
          </a:xfrm>
          <a:custGeom>
            <a:avLst/>
            <a:gdLst/>
            <a:ahLst/>
            <a:cxnLst/>
            <a:rect l="l" t="t" r="r" b="b"/>
            <a:pathLst>
              <a:path w="66039" h="144779">
                <a:moveTo>
                  <a:pt x="0" y="144779"/>
                </a:moveTo>
                <a:lnTo>
                  <a:pt x="65531" y="144779"/>
                </a:lnTo>
                <a:lnTo>
                  <a:pt x="65531" y="0"/>
                </a:lnTo>
                <a:lnTo>
                  <a:pt x="0" y="0"/>
                </a:lnTo>
                <a:lnTo>
                  <a:pt x="0" y="144779"/>
                </a:lnTo>
                <a:close/>
              </a:path>
            </a:pathLst>
          </a:custGeom>
          <a:solidFill>
            <a:srgbClr val="CCCC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3783207" y="8293358"/>
            <a:ext cx="1827530" cy="127000"/>
          </a:xfrm>
          <a:custGeom>
            <a:avLst/>
            <a:gdLst/>
            <a:ahLst/>
            <a:cxnLst/>
            <a:rect l="l" t="t" r="r" b="b"/>
            <a:pathLst>
              <a:path w="1827529" h="127000">
                <a:moveTo>
                  <a:pt x="0" y="126491"/>
                </a:moveTo>
                <a:lnTo>
                  <a:pt x="1827538" y="126491"/>
                </a:lnTo>
                <a:lnTo>
                  <a:pt x="1827538" y="0"/>
                </a:lnTo>
                <a:lnTo>
                  <a:pt x="0" y="0"/>
                </a:lnTo>
                <a:lnTo>
                  <a:pt x="0" y="126491"/>
                </a:lnTo>
                <a:close/>
              </a:path>
            </a:pathLst>
          </a:custGeom>
          <a:solidFill>
            <a:srgbClr val="CCCC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3848739" y="8148577"/>
            <a:ext cx="1696720" cy="144780"/>
          </a:xfrm>
          <a:custGeom>
            <a:avLst/>
            <a:gdLst/>
            <a:ahLst/>
            <a:cxnLst/>
            <a:rect l="l" t="t" r="r" b="b"/>
            <a:pathLst>
              <a:path w="1696720" h="144779">
                <a:moveTo>
                  <a:pt x="0" y="144779"/>
                </a:moveTo>
                <a:lnTo>
                  <a:pt x="1696474" y="144779"/>
                </a:lnTo>
                <a:lnTo>
                  <a:pt x="1696474" y="0"/>
                </a:lnTo>
                <a:lnTo>
                  <a:pt x="0" y="0"/>
                </a:lnTo>
                <a:lnTo>
                  <a:pt x="0" y="144779"/>
                </a:lnTo>
                <a:close/>
              </a:path>
            </a:pathLst>
          </a:custGeom>
          <a:solidFill>
            <a:srgbClr val="CCCC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7193036" y="8148577"/>
            <a:ext cx="67055" cy="269744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6943100" y="8148577"/>
            <a:ext cx="333246" cy="269744"/>
          </a:xfrm>
          <a:prstGeom prst="rect">
            <a:avLst/>
          </a:prstGeom>
          <a:blipFill>
            <a:blip r:embed="rId4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266700" y="8144005"/>
            <a:ext cx="7028815" cy="0"/>
          </a:xfrm>
          <a:custGeom>
            <a:avLst/>
            <a:gdLst/>
            <a:ahLst/>
            <a:cxnLst/>
            <a:rect l="l" t="t" r="r" b="b"/>
            <a:pathLst>
              <a:path w="7028815">
                <a:moveTo>
                  <a:pt x="0" y="0"/>
                </a:moveTo>
                <a:lnTo>
                  <a:pt x="7028687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6879092" y="8427470"/>
            <a:ext cx="410190" cy="269744"/>
          </a:xfrm>
          <a:prstGeom prst="rect">
            <a:avLst/>
          </a:prstGeom>
          <a:blipFill>
            <a:blip r:embed="rId4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266700" y="8422898"/>
            <a:ext cx="7028815" cy="0"/>
          </a:xfrm>
          <a:custGeom>
            <a:avLst/>
            <a:gdLst/>
            <a:ahLst/>
            <a:cxnLst/>
            <a:rect l="l" t="t" r="r" b="b"/>
            <a:pathLst>
              <a:path w="7028815">
                <a:moveTo>
                  <a:pt x="0" y="0"/>
                </a:moveTo>
                <a:lnTo>
                  <a:pt x="7028687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274320" y="8706361"/>
            <a:ext cx="64135" cy="525780"/>
          </a:xfrm>
          <a:custGeom>
            <a:avLst/>
            <a:gdLst/>
            <a:ahLst/>
            <a:cxnLst/>
            <a:rect l="l" t="t" r="r" b="b"/>
            <a:pathLst>
              <a:path w="64135" h="525779">
                <a:moveTo>
                  <a:pt x="0" y="525779"/>
                </a:moveTo>
                <a:lnTo>
                  <a:pt x="64007" y="525779"/>
                </a:lnTo>
                <a:lnTo>
                  <a:pt x="64007" y="0"/>
                </a:lnTo>
                <a:lnTo>
                  <a:pt x="0" y="0"/>
                </a:lnTo>
                <a:lnTo>
                  <a:pt x="0" y="525779"/>
                </a:lnTo>
                <a:close/>
              </a:path>
            </a:pathLst>
          </a:custGeom>
          <a:solidFill>
            <a:srgbClr val="CCCC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1371849" y="8706361"/>
            <a:ext cx="66040" cy="525780"/>
          </a:xfrm>
          <a:custGeom>
            <a:avLst/>
            <a:gdLst/>
            <a:ahLst/>
            <a:cxnLst/>
            <a:rect l="l" t="t" r="r" b="b"/>
            <a:pathLst>
              <a:path w="66040" h="525779">
                <a:moveTo>
                  <a:pt x="0" y="525779"/>
                </a:moveTo>
                <a:lnTo>
                  <a:pt x="65531" y="525779"/>
                </a:lnTo>
                <a:lnTo>
                  <a:pt x="65531" y="0"/>
                </a:lnTo>
                <a:lnTo>
                  <a:pt x="0" y="0"/>
                </a:lnTo>
                <a:lnTo>
                  <a:pt x="0" y="525779"/>
                </a:lnTo>
                <a:close/>
              </a:path>
            </a:pathLst>
          </a:custGeom>
          <a:solidFill>
            <a:srgbClr val="CCCC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274320" y="9232080"/>
            <a:ext cx="1163320" cy="305435"/>
          </a:xfrm>
          <a:custGeom>
            <a:avLst/>
            <a:gdLst/>
            <a:ahLst/>
            <a:cxnLst/>
            <a:rect l="l" t="t" r="r" b="b"/>
            <a:pathLst>
              <a:path w="1163320" h="305434">
                <a:moveTo>
                  <a:pt x="0" y="305110"/>
                </a:moveTo>
                <a:lnTo>
                  <a:pt x="1163122" y="305110"/>
                </a:lnTo>
                <a:lnTo>
                  <a:pt x="1163122" y="0"/>
                </a:lnTo>
                <a:lnTo>
                  <a:pt x="0" y="0"/>
                </a:lnTo>
                <a:lnTo>
                  <a:pt x="0" y="305110"/>
                </a:lnTo>
                <a:close/>
              </a:path>
            </a:pathLst>
          </a:custGeom>
          <a:solidFill>
            <a:srgbClr val="CCCC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338327" y="8706361"/>
            <a:ext cx="1033780" cy="175260"/>
          </a:xfrm>
          <a:custGeom>
            <a:avLst/>
            <a:gdLst/>
            <a:ahLst/>
            <a:cxnLst/>
            <a:rect l="l" t="t" r="r" b="b"/>
            <a:pathLst>
              <a:path w="1033780" h="175259">
                <a:moveTo>
                  <a:pt x="0" y="175259"/>
                </a:moveTo>
                <a:lnTo>
                  <a:pt x="1033582" y="175259"/>
                </a:lnTo>
                <a:lnTo>
                  <a:pt x="1033582" y="0"/>
                </a:lnTo>
                <a:lnTo>
                  <a:pt x="0" y="0"/>
                </a:lnTo>
                <a:lnTo>
                  <a:pt x="0" y="175259"/>
                </a:lnTo>
                <a:close/>
              </a:path>
            </a:pathLst>
          </a:custGeom>
          <a:solidFill>
            <a:srgbClr val="CCCC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338327" y="8881622"/>
            <a:ext cx="1033780" cy="175260"/>
          </a:xfrm>
          <a:custGeom>
            <a:avLst/>
            <a:gdLst/>
            <a:ahLst/>
            <a:cxnLst/>
            <a:rect l="l" t="t" r="r" b="b"/>
            <a:pathLst>
              <a:path w="1033780" h="175259">
                <a:moveTo>
                  <a:pt x="0" y="175259"/>
                </a:moveTo>
                <a:lnTo>
                  <a:pt x="1033582" y="175259"/>
                </a:lnTo>
                <a:lnTo>
                  <a:pt x="1033582" y="0"/>
                </a:lnTo>
                <a:lnTo>
                  <a:pt x="0" y="0"/>
                </a:lnTo>
                <a:lnTo>
                  <a:pt x="0" y="175259"/>
                </a:lnTo>
                <a:close/>
              </a:path>
            </a:pathLst>
          </a:custGeom>
          <a:solidFill>
            <a:srgbClr val="CCCC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338327" y="9056882"/>
            <a:ext cx="1033780" cy="175260"/>
          </a:xfrm>
          <a:custGeom>
            <a:avLst/>
            <a:gdLst/>
            <a:ahLst/>
            <a:cxnLst/>
            <a:rect l="l" t="t" r="r" b="b"/>
            <a:pathLst>
              <a:path w="1033780" h="175259">
                <a:moveTo>
                  <a:pt x="0" y="175259"/>
                </a:moveTo>
                <a:lnTo>
                  <a:pt x="1033582" y="175259"/>
                </a:lnTo>
                <a:lnTo>
                  <a:pt x="1033582" y="0"/>
                </a:lnTo>
                <a:lnTo>
                  <a:pt x="0" y="0"/>
                </a:lnTo>
                <a:lnTo>
                  <a:pt x="0" y="175259"/>
                </a:lnTo>
                <a:close/>
              </a:path>
            </a:pathLst>
          </a:custGeom>
          <a:solidFill>
            <a:srgbClr val="CCCC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object 108"/>
          <p:cNvSpPr txBox="1"/>
          <p:nvPr/>
        </p:nvSpPr>
        <p:spPr>
          <a:xfrm>
            <a:off x="325628" y="6535120"/>
            <a:ext cx="1965325" cy="23590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22605">
              <a:lnSpc>
                <a:spcPct val="152500"/>
              </a:lnSpc>
            </a:pPr>
            <a:r>
              <a:rPr sz="1200" b="1" dirty="0">
                <a:latin typeface="Times New Roman"/>
                <a:cs typeface="Times New Roman"/>
              </a:rPr>
              <a:t>Language</a:t>
            </a:r>
            <a:r>
              <a:rPr sz="1200" b="1" spc="-5" dirty="0">
                <a:latin typeface="Times New Roman"/>
                <a:cs typeface="Times New Roman"/>
              </a:rPr>
              <a:t> </a:t>
            </a:r>
            <a:r>
              <a:rPr sz="1200" b="1" spc="-15" dirty="0">
                <a:latin typeface="Times New Roman"/>
                <a:cs typeface="Times New Roman"/>
              </a:rPr>
              <a:t>P</a:t>
            </a:r>
            <a:r>
              <a:rPr sz="1200" b="1" spc="-5" dirty="0">
                <a:latin typeface="Times New Roman"/>
                <a:cs typeface="Times New Roman"/>
              </a:rPr>
              <a:t>r</a:t>
            </a:r>
            <a:r>
              <a:rPr sz="1200" b="1" dirty="0">
                <a:latin typeface="Times New Roman"/>
                <a:cs typeface="Times New Roman"/>
              </a:rPr>
              <a:t>o</a:t>
            </a:r>
            <a:r>
              <a:rPr sz="1200" b="1" spc="5" dirty="0">
                <a:latin typeface="Times New Roman"/>
                <a:cs typeface="Times New Roman"/>
              </a:rPr>
              <a:t>f</a:t>
            </a:r>
            <a:r>
              <a:rPr sz="1200" b="1" dirty="0">
                <a:latin typeface="Times New Roman"/>
                <a:cs typeface="Times New Roman"/>
              </a:rPr>
              <a:t>ici</a:t>
            </a:r>
            <a:r>
              <a:rPr sz="1200" b="1" spc="-5" dirty="0">
                <a:latin typeface="Times New Roman"/>
                <a:cs typeface="Times New Roman"/>
              </a:rPr>
              <a:t>e</a:t>
            </a:r>
            <a:r>
              <a:rPr sz="1200" b="1" dirty="0">
                <a:latin typeface="Times New Roman"/>
                <a:cs typeface="Times New Roman"/>
              </a:rPr>
              <a:t>n</a:t>
            </a:r>
            <a:r>
              <a:rPr sz="1200" b="1" spc="-5" dirty="0">
                <a:latin typeface="Times New Roman"/>
                <a:cs typeface="Times New Roman"/>
              </a:rPr>
              <a:t>c</a:t>
            </a:r>
            <a:r>
              <a:rPr sz="1200" b="1" dirty="0">
                <a:latin typeface="Times New Roman"/>
                <a:cs typeface="Times New Roman"/>
              </a:rPr>
              <a:t>y </a:t>
            </a:r>
            <a:r>
              <a:rPr sz="1200" b="1" spc="-10" dirty="0">
                <a:latin typeface="Times New Roman"/>
                <a:cs typeface="Times New Roman"/>
              </a:rPr>
              <a:t>K</a:t>
            </a:r>
            <a:r>
              <a:rPr sz="1200" b="1" dirty="0">
                <a:latin typeface="Times New Roman"/>
                <a:cs typeface="Times New Roman"/>
              </a:rPr>
              <a:t>no</a:t>
            </a:r>
            <a:r>
              <a:rPr sz="1200" b="1" spc="5" dirty="0">
                <a:latin typeface="Times New Roman"/>
                <a:cs typeface="Times New Roman"/>
              </a:rPr>
              <a:t>w</a:t>
            </a:r>
            <a:r>
              <a:rPr sz="1200" b="1" dirty="0">
                <a:latin typeface="Times New Roman"/>
                <a:cs typeface="Times New Roman"/>
              </a:rPr>
              <a:t>ledge of </a:t>
            </a:r>
            <a:r>
              <a:rPr sz="1200" b="1" spc="-10" dirty="0">
                <a:latin typeface="Times New Roman"/>
                <a:cs typeface="Times New Roman"/>
              </a:rPr>
              <a:t>S</a:t>
            </a:r>
            <a:r>
              <a:rPr sz="1200" b="1" dirty="0">
                <a:latin typeface="Times New Roman"/>
                <a:cs typeface="Times New Roman"/>
              </a:rPr>
              <a:t>ubj</a:t>
            </a:r>
            <a:r>
              <a:rPr sz="1200" b="1" spc="-10" dirty="0">
                <a:latin typeface="Times New Roman"/>
                <a:cs typeface="Times New Roman"/>
              </a:rPr>
              <a:t>e</a:t>
            </a:r>
            <a:r>
              <a:rPr sz="1200" b="1" spc="-5" dirty="0">
                <a:latin typeface="Times New Roman"/>
                <a:cs typeface="Times New Roman"/>
              </a:rPr>
              <a:t>c</a:t>
            </a:r>
            <a:r>
              <a:rPr sz="1200" b="1" dirty="0">
                <a:latin typeface="Times New Roman"/>
                <a:cs typeface="Times New Roman"/>
              </a:rPr>
              <a:t>t</a:t>
            </a:r>
            <a:endParaRPr sz="1200">
              <a:latin typeface="Times New Roman"/>
              <a:cs typeface="Times New Roman"/>
            </a:endParaRPr>
          </a:p>
          <a:p>
            <a:pPr marL="12700" marR="440055">
              <a:lnSpc>
                <a:spcPct val="95900"/>
              </a:lnSpc>
              <a:spcBef>
                <a:spcPts val="815"/>
              </a:spcBef>
            </a:pPr>
            <a:r>
              <a:rPr sz="1200" b="1" dirty="0">
                <a:latin typeface="Times New Roman"/>
                <a:cs typeface="Times New Roman"/>
              </a:rPr>
              <a:t>O</a:t>
            </a:r>
            <a:r>
              <a:rPr sz="1200" b="1" spc="5" dirty="0">
                <a:latin typeface="Times New Roman"/>
                <a:cs typeface="Times New Roman"/>
              </a:rPr>
              <a:t>u</a:t>
            </a:r>
            <a:r>
              <a:rPr sz="1200" b="1" dirty="0">
                <a:latin typeface="Times New Roman"/>
                <a:cs typeface="Times New Roman"/>
              </a:rPr>
              <a:t>ts</a:t>
            </a:r>
            <a:r>
              <a:rPr sz="1200" b="1" spc="-10" dirty="0">
                <a:latin typeface="Times New Roman"/>
                <a:cs typeface="Times New Roman"/>
              </a:rPr>
              <a:t>t</a:t>
            </a:r>
            <a:r>
              <a:rPr sz="1200" b="1" dirty="0">
                <a:latin typeface="Times New Roman"/>
                <a:cs typeface="Times New Roman"/>
              </a:rPr>
              <a:t>andi</a:t>
            </a:r>
            <a:r>
              <a:rPr sz="1200" b="1" spc="5" dirty="0">
                <a:latin typeface="Times New Roman"/>
                <a:cs typeface="Times New Roman"/>
              </a:rPr>
              <a:t>n</a:t>
            </a:r>
            <a:r>
              <a:rPr sz="1200" b="1" dirty="0">
                <a:latin typeface="Times New Roman"/>
                <a:cs typeface="Times New Roman"/>
              </a:rPr>
              <a:t>g p</a:t>
            </a:r>
            <a:r>
              <a:rPr sz="1200" b="1" spc="-5" dirty="0">
                <a:latin typeface="Times New Roman"/>
                <a:cs typeface="Times New Roman"/>
              </a:rPr>
              <a:t>re</a:t>
            </a:r>
            <a:r>
              <a:rPr sz="1200" b="1" dirty="0">
                <a:latin typeface="Times New Roman"/>
                <a:cs typeface="Times New Roman"/>
              </a:rPr>
              <a:t>s</a:t>
            </a:r>
            <a:r>
              <a:rPr sz="1200" b="1" spc="-5" dirty="0">
                <a:latin typeface="Times New Roman"/>
                <a:cs typeface="Times New Roman"/>
              </a:rPr>
              <a:t>e</a:t>
            </a:r>
            <a:r>
              <a:rPr sz="1200" b="1" dirty="0">
                <a:latin typeface="Times New Roman"/>
                <a:cs typeface="Times New Roman"/>
              </a:rPr>
              <a:t>nta</a:t>
            </a:r>
            <a:r>
              <a:rPr sz="1200" b="1" spc="-10" dirty="0">
                <a:latin typeface="Times New Roman"/>
                <a:cs typeface="Times New Roman"/>
              </a:rPr>
              <a:t>t</a:t>
            </a:r>
            <a:r>
              <a:rPr sz="1200" b="1" dirty="0">
                <a:latin typeface="Times New Roman"/>
                <a:cs typeface="Times New Roman"/>
              </a:rPr>
              <a:t>ion</a:t>
            </a:r>
            <a:r>
              <a:rPr sz="1200" b="1" spc="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of</a:t>
            </a:r>
            <a:r>
              <a:rPr sz="1200" b="1" spc="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i</a:t>
            </a:r>
            <a:r>
              <a:rPr sz="1200" b="1" spc="5" dirty="0">
                <a:latin typeface="Times New Roman"/>
                <a:cs typeface="Times New Roman"/>
              </a:rPr>
              <a:t>d</a:t>
            </a:r>
            <a:r>
              <a:rPr sz="1200" b="1" spc="-5" dirty="0">
                <a:latin typeface="Times New Roman"/>
                <a:cs typeface="Times New Roman"/>
              </a:rPr>
              <a:t>e</a:t>
            </a:r>
            <a:r>
              <a:rPr sz="1200" b="1" dirty="0">
                <a:latin typeface="Times New Roman"/>
                <a:cs typeface="Times New Roman"/>
              </a:rPr>
              <a:t>as and </a:t>
            </a:r>
            <a:r>
              <a:rPr sz="1200" b="1" spc="-5" dirty="0">
                <a:latin typeface="Times New Roman"/>
                <a:cs typeface="Times New Roman"/>
              </a:rPr>
              <a:t>c</a:t>
            </a:r>
            <a:r>
              <a:rPr sz="1200" b="1" dirty="0">
                <a:latin typeface="Times New Roman"/>
                <a:cs typeface="Times New Roman"/>
              </a:rPr>
              <a:t>oh</a:t>
            </a:r>
            <a:r>
              <a:rPr sz="1200" b="1" spc="-5" dirty="0">
                <a:latin typeface="Times New Roman"/>
                <a:cs typeface="Times New Roman"/>
              </a:rPr>
              <a:t>ere</a:t>
            </a:r>
            <a:r>
              <a:rPr sz="1200" b="1" dirty="0">
                <a:latin typeface="Times New Roman"/>
                <a:cs typeface="Times New Roman"/>
              </a:rPr>
              <a:t>n</a:t>
            </a:r>
            <a:r>
              <a:rPr sz="1200" b="1" spc="-5" dirty="0">
                <a:latin typeface="Times New Roman"/>
                <a:cs typeface="Times New Roman"/>
              </a:rPr>
              <a:t>c</a:t>
            </a:r>
            <a:r>
              <a:rPr sz="1200" b="1" dirty="0">
                <a:latin typeface="Times New Roman"/>
                <a:cs typeface="Times New Roman"/>
              </a:rPr>
              <a:t>e</a:t>
            </a:r>
            <a:r>
              <a:rPr sz="1200" b="1" spc="-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b</a:t>
            </a:r>
            <a:r>
              <a:rPr sz="1200" b="1" spc="-5" dirty="0">
                <a:latin typeface="Times New Roman"/>
                <a:cs typeface="Times New Roman"/>
              </a:rPr>
              <a:t>e</a:t>
            </a:r>
            <a:r>
              <a:rPr sz="1200" b="1" dirty="0">
                <a:latin typeface="Times New Roman"/>
                <a:cs typeface="Times New Roman"/>
              </a:rPr>
              <a:t>tw</a:t>
            </a:r>
            <a:r>
              <a:rPr sz="1200" b="1" spc="-5" dirty="0">
                <a:latin typeface="Times New Roman"/>
                <a:cs typeface="Times New Roman"/>
              </a:rPr>
              <a:t>ee</a:t>
            </a:r>
            <a:r>
              <a:rPr sz="1200" b="1" dirty="0">
                <a:latin typeface="Times New Roman"/>
                <a:cs typeface="Times New Roman"/>
              </a:rPr>
              <a:t>n th</a:t>
            </a:r>
            <a:r>
              <a:rPr sz="1200" b="1" spc="5" dirty="0">
                <a:latin typeface="Times New Roman"/>
                <a:cs typeface="Times New Roman"/>
              </a:rPr>
              <a:t>e</a:t>
            </a:r>
            <a:r>
              <a:rPr sz="1200" b="1" dirty="0">
                <a:latin typeface="Times New Roman"/>
                <a:cs typeface="Times New Roman"/>
              </a:rPr>
              <a:t>m</a:t>
            </a:r>
            <a:endParaRPr sz="1200">
              <a:latin typeface="Times New Roman"/>
              <a:cs typeface="Times New Roman"/>
            </a:endParaRPr>
          </a:p>
          <a:p>
            <a:pPr marL="12700" marR="633730">
              <a:lnSpc>
                <a:spcPts val="1370"/>
              </a:lnSpc>
              <a:spcBef>
                <a:spcPts val="105"/>
              </a:spcBef>
            </a:pPr>
            <a:r>
              <a:rPr sz="1200" b="1" spc="-15" dirty="0">
                <a:latin typeface="Times New Roman"/>
                <a:cs typeface="Times New Roman"/>
              </a:rPr>
              <a:t>P</a:t>
            </a:r>
            <a:r>
              <a:rPr sz="1200" b="1" spc="5" dirty="0">
                <a:latin typeface="Times New Roman"/>
                <a:cs typeface="Times New Roman"/>
              </a:rPr>
              <a:t>e</a:t>
            </a:r>
            <a:r>
              <a:rPr sz="1200" b="1" spc="-5" dirty="0">
                <a:latin typeface="Times New Roman"/>
                <a:cs typeface="Times New Roman"/>
              </a:rPr>
              <a:t>r</a:t>
            </a:r>
            <a:r>
              <a:rPr sz="1200" b="1" dirty="0">
                <a:latin typeface="Times New Roman"/>
                <a:cs typeface="Times New Roman"/>
              </a:rPr>
              <a:t>sonality / </a:t>
            </a:r>
            <a:r>
              <a:rPr sz="1200" b="1" spc="-5" dirty="0">
                <a:latin typeface="Times New Roman"/>
                <a:cs typeface="Times New Roman"/>
              </a:rPr>
              <a:t>C</a:t>
            </a:r>
            <a:r>
              <a:rPr sz="1200" b="1" dirty="0">
                <a:latin typeface="Times New Roman"/>
                <a:cs typeface="Times New Roman"/>
              </a:rPr>
              <a:t>a</a:t>
            </a:r>
            <a:r>
              <a:rPr sz="1200" b="1" spc="-5" dirty="0">
                <a:latin typeface="Times New Roman"/>
                <a:cs typeface="Times New Roman"/>
              </a:rPr>
              <a:t>re</a:t>
            </a:r>
            <a:r>
              <a:rPr sz="1200" b="1" spc="5" dirty="0">
                <a:latin typeface="Times New Roman"/>
                <a:cs typeface="Times New Roman"/>
              </a:rPr>
              <a:t>e</a:t>
            </a:r>
            <a:r>
              <a:rPr sz="1200" b="1" dirty="0">
                <a:latin typeface="Times New Roman"/>
                <a:cs typeface="Times New Roman"/>
              </a:rPr>
              <a:t>r Exp</a:t>
            </a:r>
            <a:r>
              <a:rPr sz="1200" b="1" spc="-5" dirty="0">
                <a:latin typeface="Times New Roman"/>
                <a:cs typeface="Times New Roman"/>
              </a:rPr>
              <a:t>ec</a:t>
            </a:r>
            <a:r>
              <a:rPr sz="1200" b="1" dirty="0">
                <a:latin typeface="Times New Roman"/>
                <a:cs typeface="Times New Roman"/>
              </a:rPr>
              <a:t>ta</a:t>
            </a:r>
            <a:r>
              <a:rPr sz="1200" b="1" spc="-10" dirty="0">
                <a:latin typeface="Times New Roman"/>
                <a:cs typeface="Times New Roman"/>
              </a:rPr>
              <a:t>t</a:t>
            </a:r>
            <a:r>
              <a:rPr sz="1200" b="1" dirty="0">
                <a:latin typeface="Times New Roman"/>
                <a:cs typeface="Times New Roman"/>
              </a:rPr>
              <a:t>ion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405"/>
              </a:lnSpc>
            </a:pPr>
            <a:r>
              <a:rPr sz="1200" b="1" dirty="0">
                <a:latin typeface="Times New Roman"/>
                <a:cs typeface="Times New Roman"/>
              </a:rPr>
              <a:t>Other </a:t>
            </a:r>
            <a:r>
              <a:rPr sz="1200" b="1" spc="-15" dirty="0">
                <a:latin typeface="Times New Roman"/>
                <a:cs typeface="Times New Roman"/>
              </a:rPr>
              <a:t>P</a:t>
            </a:r>
            <a:r>
              <a:rPr sz="1200" b="1" dirty="0">
                <a:latin typeface="Times New Roman"/>
                <a:cs typeface="Times New Roman"/>
              </a:rPr>
              <a:t>oi</a:t>
            </a:r>
            <a:r>
              <a:rPr sz="1200" b="1" spc="5" dirty="0">
                <a:latin typeface="Times New Roman"/>
                <a:cs typeface="Times New Roman"/>
              </a:rPr>
              <a:t>n</a:t>
            </a:r>
            <a:r>
              <a:rPr sz="1200" b="1" dirty="0">
                <a:latin typeface="Times New Roman"/>
                <a:cs typeface="Times New Roman"/>
              </a:rPr>
              <a:t>ts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55"/>
              </a:spcBef>
            </a:pPr>
            <a:r>
              <a:rPr sz="1200" b="1" dirty="0">
                <a:latin typeface="Times New Roman"/>
                <a:cs typeface="Times New Roman"/>
              </a:rPr>
              <a:t>To</a:t>
            </a:r>
            <a:r>
              <a:rPr sz="1200" b="1" spc="-5" dirty="0">
                <a:latin typeface="Times New Roman"/>
                <a:cs typeface="Times New Roman"/>
              </a:rPr>
              <a:t>t</a:t>
            </a:r>
            <a:r>
              <a:rPr sz="1200" b="1" dirty="0">
                <a:latin typeface="Times New Roman"/>
                <a:cs typeface="Times New Roman"/>
              </a:rPr>
              <a:t>al</a:t>
            </a:r>
            <a:endParaRPr sz="1200">
              <a:latin typeface="Times New Roman"/>
              <a:cs typeface="Times New Roman"/>
            </a:endParaRPr>
          </a:p>
          <a:p>
            <a:pPr marL="1183005">
              <a:lnSpc>
                <a:spcPct val="100000"/>
              </a:lnSpc>
              <a:spcBef>
                <a:spcPts val="755"/>
              </a:spcBef>
            </a:pPr>
            <a:r>
              <a:rPr sz="1200" b="1" dirty="0">
                <a:latin typeface="Times New Roman"/>
                <a:cs typeface="Times New Roman"/>
              </a:rPr>
              <a:t>1. Ad</a:t>
            </a:r>
            <a:r>
              <a:rPr sz="1200" b="1" spc="-15" dirty="0">
                <a:latin typeface="Times New Roman"/>
                <a:cs typeface="Times New Roman"/>
              </a:rPr>
              <a:t>m</a:t>
            </a:r>
            <a:r>
              <a:rPr sz="1200" b="1" dirty="0">
                <a:latin typeface="Times New Roman"/>
                <a:cs typeface="Times New Roman"/>
              </a:rPr>
              <a:t>i</a:t>
            </a:r>
            <a:r>
              <a:rPr sz="1200" b="1" spc="5" dirty="0">
                <a:latin typeface="Times New Roman"/>
                <a:cs typeface="Times New Roman"/>
              </a:rPr>
              <a:t>t</a:t>
            </a:r>
            <a:r>
              <a:rPr sz="1200" b="1" dirty="0">
                <a:latin typeface="Times New Roman"/>
                <a:cs typeface="Times New Roman"/>
              </a:rPr>
              <a:t>t</a:t>
            </a:r>
            <a:r>
              <a:rPr sz="1200" b="1" spc="-10" dirty="0">
                <a:latin typeface="Times New Roman"/>
                <a:cs typeface="Times New Roman"/>
              </a:rPr>
              <a:t>e</a:t>
            </a:r>
            <a:r>
              <a:rPr sz="1200" b="1" dirty="0">
                <a:latin typeface="Times New Roman"/>
                <a:cs typeface="Times New Roman"/>
              </a:rPr>
              <a:t>d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09" name="object 109"/>
          <p:cNvSpPr txBox="1"/>
          <p:nvPr/>
        </p:nvSpPr>
        <p:spPr>
          <a:xfrm>
            <a:off x="528320" y="8891606"/>
            <a:ext cx="650875" cy="3530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9380" marR="5080" indent="-106680">
              <a:lnSpc>
                <a:spcPts val="1380"/>
              </a:lnSpc>
            </a:pPr>
            <a:r>
              <a:rPr sz="1200" b="1" dirty="0">
                <a:latin typeface="Times New Roman"/>
                <a:cs typeface="Times New Roman"/>
              </a:rPr>
              <a:t>Int</a:t>
            </a:r>
            <a:r>
              <a:rPr sz="1200" b="1" spc="-10" dirty="0">
                <a:latin typeface="Times New Roman"/>
                <a:cs typeface="Times New Roman"/>
              </a:rPr>
              <a:t>e</a:t>
            </a:r>
            <a:r>
              <a:rPr sz="1200" b="1" spc="-5" dirty="0">
                <a:latin typeface="Times New Roman"/>
                <a:cs typeface="Times New Roman"/>
              </a:rPr>
              <a:t>r</a:t>
            </a:r>
            <a:r>
              <a:rPr sz="1200" b="1" dirty="0">
                <a:latin typeface="Times New Roman"/>
                <a:cs typeface="Times New Roman"/>
              </a:rPr>
              <a:t>view R</a:t>
            </a:r>
            <a:r>
              <a:rPr sz="1200" b="1" spc="-10" dirty="0">
                <a:latin typeface="Times New Roman"/>
                <a:cs typeface="Times New Roman"/>
              </a:rPr>
              <a:t>e</a:t>
            </a:r>
            <a:r>
              <a:rPr sz="1200" b="1" dirty="0">
                <a:latin typeface="Times New Roman"/>
                <a:cs typeface="Times New Roman"/>
              </a:rPr>
              <a:t>sult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10" name="object 110"/>
          <p:cNvSpPr/>
          <p:nvPr/>
        </p:nvSpPr>
        <p:spPr>
          <a:xfrm>
            <a:off x="5781812" y="8706361"/>
            <a:ext cx="156974" cy="269744"/>
          </a:xfrm>
          <a:prstGeom prst="rect">
            <a:avLst/>
          </a:prstGeom>
          <a:blipFill>
            <a:blip r:embed="rId4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5397367" y="8706361"/>
            <a:ext cx="438912" cy="269744"/>
          </a:xfrm>
          <a:prstGeom prst="rect">
            <a:avLst/>
          </a:prstGeom>
          <a:blipFill>
            <a:blip r:embed="rId4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5944880" y="8706361"/>
            <a:ext cx="66040" cy="477520"/>
          </a:xfrm>
          <a:custGeom>
            <a:avLst/>
            <a:gdLst/>
            <a:ahLst/>
            <a:cxnLst/>
            <a:rect l="l" t="t" r="r" b="b"/>
            <a:pathLst>
              <a:path w="66039" h="477520">
                <a:moveTo>
                  <a:pt x="0" y="477011"/>
                </a:moveTo>
                <a:lnTo>
                  <a:pt x="65531" y="477011"/>
                </a:lnTo>
                <a:lnTo>
                  <a:pt x="65531" y="0"/>
                </a:lnTo>
                <a:lnTo>
                  <a:pt x="0" y="0"/>
                </a:lnTo>
                <a:lnTo>
                  <a:pt x="0" y="477011"/>
                </a:lnTo>
                <a:close/>
              </a:path>
            </a:pathLst>
          </a:custGeom>
          <a:solidFill>
            <a:srgbClr val="CCCC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7225039" y="8706361"/>
            <a:ext cx="66040" cy="477520"/>
          </a:xfrm>
          <a:custGeom>
            <a:avLst/>
            <a:gdLst/>
            <a:ahLst/>
            <a:cxnLst/>
            <a:rect l="l" t="t" r="r" b="b"/>
            <a:pathLst>
              <a:path w="66040" h="477520">
                <a:moveTo>
                  <a:pt x="0" y="477011"/>
                </a:moveTo>
                <a:lnTo>
                  <a:pt x="65829" y="477011"/>
                </a:lnTo>
                <a:lnTo>
                  <a:pt x="65829" y="0"/>
                </a:lnTo>
                <a:lnTo>
                  <a:pt x="0" y="0"/>
                </a:lnTo>
                <a:lnTo>
                  <a:pt x="0" y="477011"/>
                </a:lnTo>
                <a:close/>
              </a:path>
            </a:pathLst>
          </a:custGeom>
          <a:solidFill>
            <a:srgbClr val="CCCC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5944880" y="9183313"/>
            <a:ext cx="1346200" cy="354330"/>
          </a:xfrm>
          <a:custGeom>
            <a:avLst/>
            <a:gdLst/>
            <a:ahLst/>
            <a:cxnLst/>
            <a:rect l="l" t="t" r="r" b="b"/>
            <a:pathLst>
              <a:path w="1346200" h="354329">
                <a:moveTo>
                  <a:pt x="0" y="353878"/>
                </a:moveTo>
                <a:lnTo>
                  <a:pt x="1345941" y="353878"/>
                </a:lnTo>
                <a:lnTo>
                  <a:pt x="1345941" y="0"/>
                </a:lnTo>
                <a:lnTo>
                  <a:pt x="0" y="0"/>
                </a:lnTo>
                <a:lnTo>
                  <a:pt x="0" y="353878"/>
                </a:lnTo>
                <a:close/>
              </a:path>
            </a:pathLst>
          </a:custGeom>
          <a:solidFill>
            <a:srgbClr val="CCCC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6010412" y="8706361"/>
            <a:ext cx="1214755" cy="204470"/>
          </a:xfrm>
          <a:custGeom>
            <a:avLst/>
            <a:gdLst/>
            <a:ahLst/>
            <a:cxnLst/>
            <a:rect l="l" t="t" r="r" b="b"/>
            <a:pathLst>
              <a:path w="1214754" h="204470">
                <a:moveTo>
                  <a:pt x="0" y="204215"/>
                </a:moveTo>
                <a:lnTo>
                  <a:pt x="1214627" y="204215"/>
                </a:lnTo>
                <a:lnTo>
                  <a:pt x="1214627" y="0"/>
                </a:lnTo>
                <a:lnTo>
                  <a:pt x="0" y="0"/>
                </a:lnTo>
                <a:lnTo>
                  <a:pt x="0" y="204215"/>
                </a:lnTo>
                <a:close/>
              </a:path>
            </a:pathLst>
          </a:custGeom>
          <a:solidFill>
            <a:srgbClr val="CCCC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6010412" y="8910577"/>
            <a:ext cx="1214755" cy="273050"/>
          </a:xfrm>
          <a:custGeom>
            <a:avLst/>
            <a:gdLst/>
            <a:ahLst/>
            <a:cxnLst/>
            <a:rect l="l" t="t" r="r" b="b"/>
            <a:pathLst>
              <a:path w="1214754" h="273050">
                <a:moveTo>
                  <a:pt x="0" y="272795"/>
                </a:moveTo>
                <a:lnTo>
                  <a:pt x="1214627" y="272795"/>
                </a:lnTo>
                <a:lnTo>
                  <a:pt x="1214627" y="0"/>
                </a:lnTo>
                <a:lnTo>
                  <a:pt x="0" y="0"/>
                </a:lnTo>
                <a:lnTo>
                  <a:pt x="0" y="272795"/>
                </a:lnTo>
                <a:close/>
              </a:path>
            </a:pathLst>
          </a:custGeom>
          <a:solidFill>
            <a:srgbClr val="CCCC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6324356" y="8907526"/>
            <a:ext cx="636803" cy="272795"/>
          </a:xfrm>
          <a:prstGeom prst="rect">
            <a:avLst/>
          </a:prstGeom>
          <a:blipFill>
            <a:blip r:embed="rId4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266700" y="8703313"/>
            <a:ext cx="7028815" cy="0"/>
          </a:xfrm>
          <a:custGeom>
            <a:avLst/>
            <a:gdLst/>
            <a:ahLst/>
            <a:cxnLst/>
            <a:rect l="l" t="t" r="r" b="b"/>
            <a:pathLst>
              <a:path w="7028815">
                <a:moveTo>
                  <a:pt x="0" y="0"/>
                </a:moveTo>
                <a:lnTo>
                  <a:pt x="7028687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1440429" y="8706361"/>
            <a:ext cx="0" cy="831215"/>
          </a:xfrm>
          <a:custGeom>
            <a:avLst/>
            <a:gdLst/>
            <a:ahLst/>
            <a:cxnLst/>
            <a:rect l="l" t="t" r="r" b="b"/>
            <a:pathLst>
              <a:path h="831215">
                <a:moveTo>
                  <a:pt x="0" y="0"/>
                </a:moveTo>
                <a:lnTo>
                  <a:pt x="0" y="830829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5941831" y="8706361"/>
            <a:ext cx="0" cy="831215"/>
          </a:xfrm>
          <a:custGeom>
            <a:avLst/>
            <a:gdLst/>
            <a:ahLst/>
            <a:cxnLst/>
            <a:rect l="l" t="t" r="r" b="b"/>
            <a:pathLst>
              <a:path h="831215">
                <a:moveTo>
                  <a:pt x="0" y="0"/>
                </a:moveTo>
                <a:lnTo>
                  <a:pt x="0" y="830829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" name="object 121"/>
          <p:cNvSpPr txBox="1"/>
          <p:nvPr/>
        </p:nvSpPr>
        <p:spPr>
          <a:xfrm>
            <a:off x="1496315" y="8995239"/>
            <a:ext cx="1068705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dirty="0">
                <a:latin typeface="Times New Roman"/>
                <a:cs typeface="Times New Roman"/>
              </a:rPr>
              <a:t>2. Not</a:t>
            </a:r>
            <a:r>
              <a:rPr sz="1200" b="1" spc="-1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A</a:t>
            </a:r>
            <a:r>
              <a:rPr sz="1200" b="1" spc="10" dirty="0">
                <a:latin typeface="Times New Roman"/>
                <a:cs typeface="Times New Roman"/>
              </a:rPr>
              <a:t>d</a:t>
            </a:r>
            <a:r>
              <a:rPr sz="1200" b="1" spc="-20" dirty="0">
                <a:latin typeface="Times New Roman"/>
                <a:cs typeface="Times New Roman"/>
              </a:rPr>
              <a:t>m</a:t>
            </a:r>
            <a:r>
              <a:rPr sz="1200" b="1" dirty="0">
                <a:latin typeface="Times New Roman"/>
                <a:cs typeface="Times New Roman"/>
              </a:rPr>
              <a:t>it</a:t>
            </a:r>
            <a:r>
              <a:rPr sz="1200" b="1" spc="-5" dirty="0">
                <a:latin typeface="Times New Roman"/>
                <a:cs typeface="Times New Roman"/>
              </a:rPr>
              <a:t>te</a:t>
            </a:r>
            <a:r>
              <a:rPr sz="1200" b="1" dirty="0">
                <a:latin typeface="Times New Roman"/>
                <a:cs typeface="Times New Roman"/>
              </a:rPr>
              <a:t>d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22" name="object 122"/>
          <p:cNvSpPr/>
          <p:nvPr/>
        </p:nvSpPr>
        <p:spPr>
          <a:xfrm>
            <a:off x="5781812" y="8985253"/>
            <a:ext cx="156974" cy="269744"/>
          </a:xfrm>
          <a:prstGeom prst="rect">
            <a:avLst/>
          </a:prstGeom>
          <a:blipFill>
            <a:blip r:embed="rId4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5193152" y="8985253"/>
            <a:ext cx="647090" cy="269744"/>
          </a:xfrm>
          <a:prstGeom prst="rect">
            <a:avLst/>
          </a:prstGeom>
          <a:blipFill>
            <a:blip r:embed="rId4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1437381" y="8982205"/>
            <a:ext cx="4507865" cy="0"/>
          </a:xfrm>
          <a:custGeom>
            <a:avLst/>
            <a:gdLst/>
            <a:ahLst/>
            <a:cxnLst/>
            <a:rect l="l" t="t" r="r" b="b"/>
            <a:pathLst>
              <a:path w="4507865">
                <a:moveTo>
                  <a:pt x="0" y="0"/>
                </a:moveTo>
                <a:lnTo>
                  <a:pt x="4507498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" name="object 125"/>
          <p:cNvSpPr txBox="1"/>
          <p:nvPr/>
        </p:nvSpPr>
        <p:spPr>
          <a:xfrm>
            <a:off x="1496315" y="9274385"/>
            <a:ext cx="1786889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dirty="0">
                <a:latin typeface="Times New Roman"/>
                <a:cs typeface="Times New Roman"/>
              </a:rPr>
              <a:t>3. Con</a:t>
            </a:r>
            <a:r>
              <a:rPr sz="1200" b="1" spc="5" dirty="0">
                <a:latin typeface="Times New Roman"/>
                <a:cs typeface="Times New Roman"/>
              </a:rPr>
              <a:t>d</a:t>
            </a:r>
            <a:r>
              <a:rPr sz="1200" b="1" dirty="0">
                <a:latin typeface="Times New Roman"/>
                <a:cs typeface="Times New Roman"/>
              </a:rPr>
              <a:t>itional Ad</a:t>
            </a:r>
            <a:r>
              <a:rPr sz="1200" b="1" spc="-20" dirty="0">
                <a:latin typeface="Times New Roman"/>
                <a:cs typeface="Times New Roman"/>
              </a:rPr>
              <a:t>m</a:t>
            </a:r>
            <a:r>
              <a:rPr sz="1200" b="1" dirty="0">
                <a:latin typeface="Times New Roman"/>
                <a:cs typeface="Times New Roman"/>
              </a:rPr>
              <a:t>iss</a:t>
            </a:r>
            <a:r>
              <a:rPr sz="1200" b="1" spc="-10" dirty="0">
                <a:latin typeface="Times New Roman"/>
                <a:cs typeface="Times New Roman"/>
              </a:rPr>
              <a:t>i</a:t>
            </a:r>
            <a:r>
              <a:rPr sz="1200" b="1" dirty="0">
                <a:latin typeface="Times New Roman"/>
                <a:cs typeface="Times New Roman"/>
              </a:rPr>
              <a:t>on *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26" name="object 126"/>
          <p:cNvSpPr/>
          <p:nvPr/>
        </p:nvSpPr>
        <p:spPr>
          <a:xfrm>
            <a:off x="5781812" y="9264086"/>
            <a:ext cx="156974" cy="270057"/>
          </a:xfrm>
          <a:prstGeom prst="rect">
            <a:avLst/>
          </a:prstGeom>
          <a:blipFill>
            <a:blip r:embed="rId4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4975219" y="9264086"/>
            <a:ext cx="868539" cy="270057"/>
          </a:xfrm>
          <a:prstGeom prst="rect">
            <a:avLst/>
          </a:prstGeom>
          <a:blipFill>
            <a:blip r:embed="rId4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1437381" y="9261097"/>
            <a:ext cx="4507865" cy="0"/>
          </a:xfrm>
          <a:custGeom>
            <a:avLst/>
            <a:gdLst/>
            <a:ahLst/>
            <a:cxnLst/>
            <a:rect l="l" t="t" r="r" b="b"/>
            <a:pathLst>
              <a:path w="4507865">
                <a:moveTo>
                  <a:pt x="0" y="0"/>
                </a:moveTo>
                <a:lnTo>
                  <a:pt x="4507498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266700" y="9540240"/>
            <a:ext cx="7028815" cy="0"/>
          </a:xfrm>
          <a:custGeom>
            <a:avLst/>
            <a:gdLst/>
            <a:ahLst/>
            <a:cxnLst/>
            <a:rect l="l" t="t" r="r" b="b"/>
            <a:pathLst>
              <a:path w="7028815">
                <a:moveTo>
                  <a:pt x="0" y="0"/>
                </a:moveTo>
                <a:lnTo>
                  <a:pt x="7028687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" name="object 130"/>
          <p:cNvSpPr/>
          <p:nvPr/>
        </p:nvSpPr>
        <p:spPr>
          <a:xfrm>
            <a:off x="4121788" y="4995235"/>
            <a:ext cx="635635" cy="0"/>
          </a:xfrm>
          <a:custGeom>
            <a:avLst/>
            <a:gdLst/>
            <a:ahLst/>
            <a:cxnLst/>
            <a:rect l="l" t="t" r="r" b="b"/>
            <a:pathLst>
              <a:path w="635635">
                <a:moveTo>
                  <a:pt x="0" y="0"/>
                </a:moveTo>
                <a:lnTo>
                  <a:pt x="635353" y="0"/>
                </a:lnTo>
              </a:path>
            </a:pathLst>
          </a:custGeom>
          <a:ln w="63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659378" y="410126"/>
            <a:ext cx="1551940" cy="9544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1900" spc="-265" dirty="0">
                <a:latin typeface="Arial"/>
                <a:cs typeface="Arial"/>
              </a:rPr>
              <a:t>ةيدوع</a:t>
            </a:r>
            <a:r>
              <a:rPr sz="1900" spc="-860" dirty="0">
                <a:latin typeface="Arial"/>
                <a:cs typeface="Arial"/>
              </a:rPr>
              <a:t>س</a:t>
            </a:r>
            <a:r>
              <a:rPr sz="1900" spc="-525" dirty="0">
                <a:latin typeface="Arial"/>
                <a:cs typeface="Arial"/>
              </a:rPr>
              <a:t>ل</a:t>
            </a:r>
            <a:r>
              <a:rPr sz="1900" spc="250" dirty="0">
                <a:latin typeface="Arial"/>
                <a:cs typeface="Arial"/>
              </a:rPr>
              <a:t>ا</a:t>
            </a:r>
            <a:r>
              <a:rPr sz="1900" spc="-130" dirty="0">
                <a:latin typeface="Arial"/>
                <a:cs typeface="Arial"/>
              </a:rPr>
              <a:t>ة</a:t>
            </a:r>
            <a:r>
              <a:rPr sz="1900" spc="-925" dirty="0">
                <a:latin typeface="Arial"/>
                <a:cs typeface="Arial"/>
              </a:rPr>
              <a:t>يب</a:t>
            </a:r>
            <a:r>
              <a:rPr sz="1900" spc="-665" dirty="0">
                <a:latin typeface="Arial"/>
                <a:cs typeface="Arial"/>
              </a:rPr>
              <a:t>ر</a:t>
            </a:r>
            <a:r>
              <a:rPr sz="1900" spc="-520" dirty="0">
                <a:latin typeface="Arial"/>
                <a:cs typeface="Arial"/>
              </a:rPr>
              <a:t>ع</a:t>
            </a:r>
            <a:r>
              <a:rPr sz="1900" spc="-480" dirty="0">
                <a:latin typeface="Arial"/>
                <a:cs typeface="Arial"/>
              </a:rPr>
              <a:t>ل</a:t>
            </a:r>
            <a:r>
              <a:rPr sz="1900" spc="250" dirty="0">
                <a:latin typeface="Arial"/>
                <a:cs typeface="Arial"/>
              </a:rPr>
              <a:t>ا</a:t>
            </a:r>
            <a:r>
              <a:rPr sz="1900" spc="-30" dirty="0">
                <a:latin typeface="Arial"/>
                <a:cs typeface="Arial"/>
              </a:rPr>
              <a:t>ةكلمما</a:t>
            </a:r>
            <a:endParaRPr sz="19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20"/>
              </a:spcBef>
            </a:pPr>
            <a:r>
              <a:rPr sz="1400" spc="-165" dirty="0">
                <a:latin typeface="Arial"/>
                <a:cs typeface="Arial"/>
              </a:rPr>
              <a:t>يل</a:t>
            </a:r>
            <a:r>
              <a:rPr sz="1400" spc="-70" dirty="0">
                <a:latin typeface="Arial"/>
                <a:cs typeface="Arial"/>
              </a:rPr>
              <a:t>ا</a:t>
            </a:r>
            <a:r>
              <a:rPr sz="1400" spc="-114" dirty="0">
                <a:latin typeface="Arial"/>
                <a:cs typeface="Arial"/>
              </a:rPr>
              <a:t>علا</a:t>
            </a:r>
            <a:r>
              <a:rPr sz="1400" spc="-50" dirty="0">
                <a:latin typeface="Arial"/>
                <a:cs typeface="Arial"/>
              </a:rPr>
              <a:t> </a:t>
            </a:r>
            <a:r>
              <a:rPr sz="1400" spc="260" dirty="0">
                <a:latin typeface="Arial"/>
                <a:cs typeface="Arial"/>
              </a:rPr>
              <a:t>م</a:t>
            </a:r>
            <a:r>
              <a:rPr sz="1400" spc="-440" dirty="0">
                <a:latin typeface="Arial"/>
                <a:cs typeface="Arial"/>
              </a:rPr>
              <a:t>ي</a:t>
            </a:r>
            <a:r>
              <a:rPr sz="1400" spc="-250" dirty="0">
                <a:latin typeface="Arial"/>
                <a:cs typeface="Arial"/>
              </a:rPr>
              <a:t>ل</a:t>
            </a:r>
            <a:r>
              <a:rPr sz="1400" spc="-275" dirty="0">
                <a:latin typeface="Arial"/>
                <a:cs typeface="Arial"/>
              </a:rPr>
              <a:t>ع</a:t>
            </a:r>
            <a:r>
              <a:rPr sz="1400" spc="-540" dirty="0">
                <a:latin typeface="Arial"/>
                <a:cs typeface="Arial"/>
              </a:rPr>
              <a:t>ت</a:t>
            </a:r>
            <a:r>
              <a:rPr sz="1400" spc="-50" dirty="0">
                <a:latin typeface="Arial"/>
                <a:cs typeface="Arial"/>
              </a:rPr>
              <a:t>لا</a:t>
            </a:r>
            <a:r>
              <a:rPr sz="1400" spc="-4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ةرا</a:t>
            </a:r>
            <a:r>
              <a:rPr sz="1400" spc="-10" dirty="0">
                <a:latin typeface="Arial"/>
                <a:cs typeface="Arial"/>
              </a:rPr>
              <a:t>ز</a:t>
            </a:r>
            <a:r>
              <a:rPr sz="1400" spc="165" dirty="0">
                <a:latin typeface="Arial"/>
                <a:cs typeface="Arial"/>
              </a:rPr>
              <a:t>و</a:t>
            </a:r>
            <a:endParaRPr sz="1400">
              <a:latin typeface="Arial"/>
              <a:cs typeface="Arial"/>
            </a:endParaRPr>
          </a:p>
          <a:p>
            <a:pPr marL="182880" marR="175260" indent="187325">
              <a:lnSpc>
                <a:spcPct val="107100"/>
              </a:lnSpc>
            </a:pPr>
            <a:r>
              <a:rPr sz="1400" b="1" spc="-5" dirty="0">
                <a:latin typeface="Arial"/>
                <a:cs typeface="Arial"/>
              </a:rPr>
              <a:t>ة</a:t>
            </a:r>
            <a:r>
              <a:rPr sz="1400" b="1" spc="100" dirty="0">
                <a:latin typeface="Arial"/>
                <a:cs typeface="Arial"/>
              </a:rPr>
              <a:t>عمجا</a:t>
            </a:r>
            <a:r>
              <a:rPr sz="1400" b="1" spc="-120" dirty="0">
                <a:latin typeface="Arial"/>
                <a:cs typeface="Arial"/>
              </a:rPr>
              <a:t> </a:t>
            </a:r>
            <a:r>
              <a:rPr sz="1400" b="1" spc="-5" dirty="0">
                <a:latin typeface="Arial"/>
                <a:cs typeface="Arial"/>
              </a:rPr>
              <a:t>ة</a:t>
            </a:r>
            <a:r>
              <a:rPr sz="1400" b="1" spc="-10" dirty="0">
                <a:latin typeface="Arial"/>
                <a:cs typeface="Arial"/>
              </a:rPr>
              <a:t>عماج</a:t>
            </a:r>
            <a:r>
              <a:rPr sz="1400" b="1" spc="-5" dirty="0">
                <a:latin typeface="Arial"/>
                <a:cs typeface="Arial"/>
              </a:rPr>
              <a:t> </a:t>
            </a:r>
            <a:r>
              <a:rPr sz="1400" b="1" spc="5" dirty="0">
                <a:latin typeface="Arial"/>
                <a:cs typeface="Arial"/>
              </a:rPr>
              <a:t>ا</a:t>
            </a:r>
            <a:r>
              <a:rPr sz="1400" b="1" spc="-475" dirty="0">
                <a:latin typeface="Arial"/>
                <a:cs typeface="Arial"/>
              </a:rPr>
              <a:t>ي</a:t>
            </a:r>
            <a:r>
              <a:rPr sz="1400" b="1" spc="-170" dirty="0">
                <a:latin typeface="Arial"/>
                <a:cs typeface="Arial"/>
              </a:rPr>
              <a:t>لعلا</a:t>
            </a:r>
            <a:r>
              <a:rPr sz="1400" b="1" spc="-114" dirty="0">
                <a:latin typeface="Arial"/>
                <a:cs typeface="Arial"/>
              </a:rPr>
              <a:t> </a:t>
            </a:r>
            <a:r>
              <a:rPr sz="1400" b="1" spc="-155" dirty="0">
                <a:latin typeface="Arial"/>
                <a:cs typeface="Arial"/>
              </a:rPr>
              <a:t>ت</a:t>
            </a:r>
            <a:r>
              <a:rPr sz="1400" b="1" spc="5" dirty="0">
                <a:latin typeface="Arial"/>
                <a:cs typeface="Arial"/>
              </a:rPr>
              <a:t>ا</a:t>
            </a:r>
            <a:r>
              <a:rPr sz="1400" b="1" spc="-459" dirty="0">
                <a:latin typeface="Arial"/>
                <a:cs typeface="Arial"/>
              </a:rPr>
              <a:t>س</a:t>
            </a:r>
            <a:r>
              <a:rPr sz="1400" b="1" spc="-85" dirty="0">
                <a:latin typeface="Arial"/>
                <a:cs typeface="Arial"/>
              </a:rPr>
              <a:t>اردل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114" dirty="0">
                <a:latin typeface="Arial"/>
                <a:cs typeface="Arial"/>
              </a:rPr>
              <a:t> </a:t>
            </a:r>
            <a:r>
              <a:rPr sz="1400" b="1" spc="-95" dirty="0">
                <a:latin typeface="Arial"/>
                <a:cs typeface="Arial"/>
              </a:rPr>
              <a:t>ة</a:t>
            </a:r>
            <a:r>
              <a:rPr sz="1400" b="1" spc="-40" dirty="0">
                <a:latin typeface="Arial"/>
                <a:cs typeface="Arial"/>
              </a:rPr>
              <a:t>د</a:t>
            </a:r>
            <a:r>
              <a:rPr sz="1400" b="1" spc="75" dirty="0">
                <a:latin typeface="Arial"/>
                <a:cs typeface="Arial"/>
              </a:rPr>
              <a:t>ام</a:t>
            </a:r>
            <a:r>
              <a:rPr sz="1400" b="1" spc="-100" dirty="0">
                <a:latin typeface="Arial"/>
                <a:cs typeface="Arial"/>
              </a:rPr>
              <a:t>ع</a:t>
            </a:r>
            <a:endParaRPr sz="14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26719" y="440688"/>
            <a:ext cx="2324100" cy="96139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61772" y="1362699"/>
            <a:ext cx="470001" cy="30327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67284" y="1362699"/>
            <a:ext cx="188976" cy="30327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71272" y="1362699"/>
            <a:ext cx="188975" cy="30327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79831" y="1362699"/>
            <a:ext cx="185927" cy="30327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520811" y="1818522"/>
            <a:ext cx="1768553" cy="269601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6905000" y="2072883"/>
            <a:ext cx="185927" cy="272796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6856231" y="2072883"/>
            <a:ext cx="97535" cy="272796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6905000" y="2481315"/>
            <a:ext cx="185927" cy="272796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856231" y="2481315"/>
            <a:ext cx="97535" cy="272796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905000" y="2889747"/>
            <a:ext cx="185927" cy="272796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6856231" y="2889747"/>
            <a:ext cx="97535" cy="272796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6905000" y="3300099"/>
            <a:ext cx="185927" cy="272796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6856231" y="3300099"/>
            <a:ext cx="97535" cy="272796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5803148" y="3792351"/>
            <a:ext cx="1480694" cy="269747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333752" y="4071244"/>
            <a:ext cx="552959" cy="269747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2986149" y="4071244"/>
            <a:ext cx="741490" cy="269747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4697852" y="4071244"/>
            <a:ext cx="509689" cy="269747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6191768" y="4071244"/>
            <a:ext cx="491069" cy="269747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6903476" y="4069079"/>
            <a:ext cx="292607" cy="271911"/>
          </a:xfrm>
          <a:prstGeom prst="rect">
            <a:avLst/>
          </a:prstGeom>
          <a:blipFill>
            <a:blip r:embed="rId1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6979676" y="4349495"/>
            <a:ext cx="185927" cy="270387"/>
          </a:xfrm>
          <a:prstGeom prst="rect">
            <a:avLst/>
          </a:prstGeom>
          <a:blipFill>
            <a:blip r:embed="rId2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6979676" y="4626864"/>
            <a:ext cx="185927" cy="271911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6979676" y="4907279"/>
            <a:ext cx="185927" cy="270387"/>
          </a:xfrm>
          <a:prstGeom prst="rect">
            <a:avLst/>
          </a:prstGeom>
          <a:blipFill>
            <a:blip r:embed="rId2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6979676" y="5184647"/>
            <a:ext cx="185927" cy="272155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6979676" y="5465064"/>
            <a:ext cx="185927" cy="270631"/>
          </a:xfrm>
          <a:prstGeom prst="rect">
            <a:avLst/>
          </a:prstGeom>
          <a:blipFill>
            <a:blip r:embed="rId2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6979676" y="5742432"/>
            <a:ext cx="185927" cy="272155"/>
          </a:xfrm>
          <a:prstGeom prst="rect">
            <a:avLst/>
          </a:prstGeom>
          <a:blipFill>
            <a:blip r:embed="rId2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6979676" y="6022847"/>
            <a:ext cx="185927" cy="270631"/>
          </a:xfrm>
          <a:prstGeom prst="rect">
            <a:avLst/>
          </a:prstGeom>
          <a:blipFill>
            <a:blip r:embed="rId2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6979676" y="6300215"/>
            <a:ext cx="185927" cy="272155"/>
          </a:xfrm>
          <a:prstGeom prst="rect">
            <a:avLst/>
          </a:prstGeom>
          <a:blipFill>
            <a:blip r:embed="rId2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6979676" y="6580631"/>
            <a:ext cx="185927" cy="270631"/>
          </a:xfrm>
          <a:prstGeom prst="rect">
            <a:avLst/>
          </a:prstGeom>
          <a:blipFill>
            <a:blip r:embed="rId2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6933955" y="6858000"/>
            <a:ext cx="276605" cy="272155"/>
          </a:xfrm>
          <a:prstGeom prst="rect">
            <a:avLst/>
          </a:prstGeom>
          <a:blipFill>
            <a:blip r:embed="rId2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5365363" y="7139386"/>
            <a:ext cx="416966" cy="270057"/>
          </a:xfrm>
          <a:prstGeom prst="rect">
            <a:avLst/>
          </a:prstGeom>
          <a:blipFill>
            <a:blip r:embed="rId2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34" name="object 34"/>
          <p:cNvGraphicFramePr>
            <a:graphicFrameLocks noGrp="1"/>
          </p:cNvGraphicFramePr>
          <p:nvPr/>
        </p:nvGraphicFramePr>
        <p:xfrm>
          <a:off x="266064" y="1811644"/>
          <a:ext cx="7035165" cy="56076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597526"/>
                <a:gridCol w="914409"/>
                <a:gridCol w="2286640"/>
                <a:gridCol w="685799"/>
                <a:gridCol w="539739"/>
              </a:tblGrid>
              <a:tr h="1972452">
                <a:tc gridSpan="2">
                  <a:txBody>
                    <a:bodyPr/>
                    <a:lstStyle/>
                    <a:p>
                      <a:pPr marL="293370" marR="165735" indent="-228600">
                        <a:lnSpc>
                          <a:spcPts val="1380"/>
                        </a:lnSpc>
                      </a:pPr>
                      <a:r>
                        <a:rPr sz="1200" b="1" spc="-15" dirty="0"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lea</a:t>
                      </a:r>
                      <a:r>
                        <a:rPr sz="1200" b="1" spc="5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Indica</a:t>
                      </a: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 re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ason </a:t>
                      </a:r>
                      <a:r>
                        <a:rPr sz="1200" b="1" spc="5" dirty="0">
                          <a:latin typeface="Times New Roman"/>
                          <a:cs typeface="Times New Roman"/>
                        </a:rPr>
                        <a:t>f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or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not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g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anting ad</a:t>
                      </a:r>
                      <a:r>
                        <a:rPr sz="1200" b="1" spc="-20" dirty="0"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issio</a:t>
                      </a:r>
                      <a:r>
                        <a:rPr sz="1200" b="1" spc="5" dirty="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: 1.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9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293370">
                        <a:lnSpc>
                          <a:spcPct val="100000"/>
                        </a:lnSpc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2.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293370">
                        <a:lnSpc>
                          <a:spcPct val="100000"/>
                        </a:lnSpc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3.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293370">
                        <a:lnSpc>
                          <a:spcPct val="100000"/>
                        </a:lnSpc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4.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278891">
                <a:tc gridSpan="2"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* </a:t>
                      </a:r>
                      <a:r>
                        <a:rPr sz="1200" b="1" spc="-15" dirty="0"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lea</a:t>
                      </a:r>
                      <a:r>
                        <a:rPr sz="1200" b="1" spc="5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Sp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ec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1200" b="1" spc="5" dirty="0">
                          <a:latin typeface="Times New Roman"/>
                          <a:cs typeface="Times New Roman"/>
                        </a:rPr>
                        <a:t>f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y/I</a:t>
                      </a:r>
                      <a:r>
                        <a:rPr sz="1200" b="1" spc="5" dirty="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d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ica</a:t>
                      </a: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quir</a:t>
                      </a: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d Cours</a:t>
                      </a: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s if</a:t>
                      </a:r>
                      <a:r>
                        <a:rPr sz="12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Any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 marL="487045" algn="ctr">
                        <a:lnSpc>
                          <a:spcPct val="100000"/>
                        </a:lnSpc>
                      </a:pPr>
                      <a:r>
                        <a:rPr sz="1000" b="1" dirty="0">
                          <a:latin typeface="Times New Roman"/>
                          <a:cs typeface="Times New Roman"/>
                        </a:rPr>
                        <a:t>: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278891">
                <a:tc>
                  <a:txBody>
                    <a:bodyPr/>
                    <a:lstStyle/>
                    <a:p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78891">
                <a:tc>
                  <a:txBody>
                    <a:bodyPr/>
                    <a:lstStyle/>
                    <a:p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78891">
                <a:tc>
                  <a:txBody>
                    <a:bodyPr/>
                    <a:lstStyle/>
                    <a:p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80415">
                <a:tc>
                  <a:txBody>
                    <a:bodyPr/>
                    <a:lstStyle/>
                    <a:p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79135">
                <a:tc>
                  <a:txBody>
                    <a:bodyPr/>
                    <a:lstStyle/>
                    <a:p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78891">
                <a:tc>
                  <a:txBody>
                    <a:bodyPr/>
                    <a:lstStyle/>
                    <a:p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78891">
                <a:tc>
                  <a:txBody>
                    <a:bodyPr/>
                    <a:lstStyle/>
                    <a:p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78891">
                <a:tc>
                  <a:txBody>
                    <a:bodyPr/>
                    <a:lstStyle/>
                    <a:p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78891">
                <a:tc>
                  <a:txBody>
                    <a:bodyPr/>
                    <a:lstStyle/>
                    <a:p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78891">
                <a:tc>
                  <a:txBody>
                    <a:bodyPr/>
                    <a:lstStyle/>
                    <a:p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78891">
                <a:tc>
                  <a:txBody>
                    <a:bodyPr/>
                    <a:lstStyle/>
                    <a:p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79288">
                <a:tc gridSpan="2">
                  <a:txBody>
                    <a:bodyPr/>
                    <a:lstStyle/>
                    <a:p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659378" y="410126"/>
            <a:ext cx="1551940" cy="9544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1900" spc="-265" dirty="0">
                <a:latin typeface="Arial"/>
                <a:cs typeface="Arial"/>
              </a:rPr>
              <a:t>ةيدوع</a:t>
            </a:r>
            <a:r>
              <a:rPr sz="1900" spc="-860" dirty="0">
                <a:latin typeface="Arial"/>
                <a:cs typeface="Arial"/>
              </a:rPr>
              <a:t>س</a:t>
            </a:r>
            <a:r>
              <a:rPr sz="1900" spc="-525" dirty="0">
                <a:latin typeface="Arial"/>
                <a:cs typeface="Arial"/>
              </a:rPr>
              <a:t>ل</a:t>
            </a:r>
            <a:r>
              <a:rPr sz="1900" spc="250" dirty="0">
                <a:latin typeface="Arial"/>
                <a:cs typeface="Arial"/>
              </a:rPr>
              <a:t>ا</a:t>
            </a:r>
            <a:r>
              <a:rPr sz="1900" spc="-130" dirty="0">
                <a:latin typeface="Arial"/>
                <a:cs typeface="Arial"/>
              </a:rPr>
              <a:t>ة</a:t>
            </a:r>
            <a:r>
              <a:rPr sz="1900" spc="-925" dirty="0">
                <a:latin typeface="Arial"/>
                <a:cs typeface="Arial"/>
              </a:rPr>
              <a:t>يب</a:t>
            </a:r>
            <a:r>
              <a:rPr sz="1900" spc="-665" dirty="0">
                <a:latin typeface="Arial"/>
                <a:cs typeface="Arial"/>
              </a:rPr>
              <a:t>ر</a:t>
            </a:r>
            <a:r>
              <a:rPr sz="1900" spc="-520" dirty="0">
                <a:latin typeface="Arial"/>
                <a:cs typeface="Arial"/>
              </a:rPr>
              <a:t>ع</a:t>
            </a:r>
            <a:r>
              <a:rPr sz="1900" spc="-480" dirty="0">
                <a:latin typeface="Arial"/>
                <a:cs typeface="Arial"/>
              </a:rPr>
              <a:t>ل</a:t>
            </a:r>
            <a:r>
              <a:rPr sz="1900" spc="250" dirty="0">
                <a:latin typeface="Arial"/>
                <a:cs typeface="Arial"/>
              </a:rPr>
              <a:t>ا</a:t>
            </a:r>
            <a:r>
              <a:rPr sz="1900" spc="-30" dirty="0">
                <a:latin typeface="Arial"/>
                <a:cs typeface="Arial"/>
              </a:rPr>
              <a:t>ةكلمما</a:t>
            </a:r>
            <a:endParaRPr sz="19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20"/>
              </a:spcBef>
            </a:pPr>
            <a:r>
              <a:rPr sz="1400" spc="-165" dirty="0">
                <a:latin typeface="Arial"/>
                <a:cs typeface="Arial"/>
              </a:rPr>
              <a:t>يل</a:t>
            </a:r>
            <a:r>
              <a:rPr sz="1400" spc="-70" dirty="0">
                <a:latin typeface="Arial"/>
                <a:cs typeface="Arial"/>
              </a:rPr>
              <a:t>ا</a:t>
            </a:r>
            <a:r>
              <a:rPr sz="1400" spc="-114" dirty="0">
                <a:latin typeface="Arial"/>
                <a:cs typeface="Arial"/>
              </a:rPr>
              <a:t>علا</a:t>
            </a:r>
            <a:r>
              <a:rPr sz="1400" spc="-50" dirty="0">
                <a:latin typeface="Arial"/>
                <a:cs typeface="Arial"/>
              </a:rPr>
              <a:t> </a:t>
            </a:r>
            <a:r>
              <a:rPr sz="1400" spc="260" dirty="0">
                <a:latin typeface="Arial"/>
                <a:cs typeface="Arial"/>
              </a:rPr>
              <a:t>م</a:t>
            </a:r>
            <a:r>
              <a:rPr sz="1400" spc="-440" dirty="0">
                <a:latin typeface="Arial"/>
                <a:cs typeface="Arial"/>
              </a:rPr>
              <a:t>ي</a:t>
            </a:r>
            <a:r>
              <a:rPr sz="1400" spc="-250" dirty="0">
                <a:latin typeface="Arial"/>
                <a:cs typeface="Arial"/>
              </a:rPr>
              <a:t>ل</a:t>
            </a:r>
            <a:r>
              <a:rPr sz="1400" spc="-275" dirty="0">
                <a:latin typeface="Arial"/>
                <a:cs typeface="Arial"/>
              </a:rPr>
              <a:t>ع</a:t>
            </a:r>
            <a:r>
              <a:rPr sz="1400" spc="-540" dirty="0">
                <a:latin typeface="Arial"/>
                <a:cs typeface="Arial"/>
              </a:rPr>
              <a:t>ت</a:t>
            </a:r>
            <a:r>
              <a:rPr sz="1400" spc="-50" dirty="0">
                <a:latin typeface="Arial"/>
                <a:cs typeface="Arial"/>
              </a:rPr>
              <a:t>لا</a:t>
            </a:r>
            <a:r>
              <a:rPr sz="1400" spc="-4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ةرا</a:t>
            </a:r>
            <a:r>
              <a:rPr sz="1400" spc="-10" dirty="0">
                <a:latin typeface="Arial"/>
                <a:cs typeface="Arial"/>
              </a:rPr>
              <a:t>ز</a:t>
            </a:r>
            <a:r>
              <a:rPr sz="1400" spc="165" dirty="0">
                <a:latin typeface="Arial"/>
                <a:cs typeface="Arial"/>
              </a:rPr>
              <a:t>و</a:t>
            </a:r>
            <a:endParaRPr sz="1400">
              <a:latin typeface="Arial"/>
              <a:cs typeface="Arial"/>
            </a:endParaRPr>
          </a:p>
          <a:p>
            <a:pPr marL="182880" marR="175260" indent="187325">
              <a:lnSpc>
                <a:spcPct val="107100"/>
              </a:lnSpc>
            </a:pPr>
            <a:r>
              <a:rPr sz="1400" b="1" spc="-5" dirty="0">
                <a:latin typeface="Arial"/>
                <a:cs typeface="Arial"/>
              </a:rPr>
              <a:t>ة</a:t>
            </a:r>
            <a:r>
              <a:rPr sz="1400" b="1" spc="100" dirty="0">
                <a:latin typeface="Arial"/>
                <a:cs typeface="Arial"/>
              </a:rPr>
              <a:t>عمجا</a:t>
            </a:r>
            <a:r>
              <a:rPr sz="1400" b="1" spc="-120" dirty="0">
                <a:latin typeface="Arial"/>
                <a:cs typeface="Arial"/>
              </a:rPr>
              <a:t> </a:t>
            </a:r>
            <a:r>
              <a:rPr sz="1400" b="1" spc="-5" dirty="0">
                <a:latin typeface="Arial"/>
                <a:cs typeface="Arial"/>
              </a:rPr>
              <a:t>ة</a:t>
            </a:r>
            <a:r>
              <a:rPr sz="1400" b="1" spc="-10" dirty="0">
                <a:latin typeface="Arial"/>
                <a:cs typeface="Arial"/>
              </a:rPr>
              <a:t>عماج</a:t>
            </a:r>
            <a:r>
              <a:rPr sz="1400" b="1" spc="-5" dirty="0">
                <a:latin typeface="Arial"/>
                <a:cs typeface="Arial"/>
              </a:rPr>
              <a:t> </a:t>
            </a:r>
            <a:r>
              <a:rPr sz="1400" b="1" spc="5" dirty="0">
                <a:latin typeface="Arial"/>
                <a:cs typeface="Arial"/>
              </a:rPr>
              <a:t>ا</a:t>
            </a:r>
            <a:r>
              <a:rPr sz="1400" b="1" spc="-475" dirty="0">
                <a:latin typeface="Arial"/>
                <a:cs typeface="Arial"/>
              </a:rPr>
              <a:t>ي</a:t>
            </a:r>
            <a:r>
              <a:rPr sz="1400" b="1" spc="-170" dirty="0">
                <a:latin typeface="Arial"/>
                <a:cs typeface="Arial"/>
              </a:rPr>
              <a:t>لعلا</a:t>
            </a:r>
            <a:r>
              <a:rPr sz="1400" b="1" spc="-114" dirty="0">
                <a:latin typeface="Arial"/>
                <a:cs typeface="Arial"/>
              </a:rPr>
              <a:t> </a:t>
            </a:r>
            <a:r>
              <a:rPr sz="1400" b="1" spc="-155" dirty="0">
                <a:latin typeface="Arial"/>
                <a:cs typeface="Arial"/>
              </a:rPr>
              <a:t>ت</a:t>
            </a:r>
            <a:r>
              <a:rPr sz="1400" b="1" spc="5" dirty="0">
                <a:latin typeface="Arial"/>
                <a:cs typeface="Arial"/>
              </a:rPr>
              <a:t>ا</a:t>
            </a:r>
            <a:r>
              <a:rPr sz="1400" b="1" spc="-459" dirty="0">
                <a:latin typeface="Arial"/>
                <a:cs typeface="Arial"/>
              </a:rPr>
              <a:t>س</a:t>
            </a:r>
            <a:r>
              <a:rPr sz="1400" b="1" spc="-85" dirty="0">
                <a:latin typeface="Arial"/>
                <a:cs typeface="Arial"/>
              </a:rPr>
              <a:t>اردل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114" dirty="0">
                <a:latin typeface="Arial"/>
                <a:cs typeface="Arial"/>
              </a:rPr>
              <a:t> </a:t>
            </a:r>
            <a:r>
              <a:rPr sz="1400" b="1" spc="-95" dirty="0">
                <a:latin typeface="Arial"/>
                <a:cs typeface="Arial"/>
              </a:rPr>
              <a:t>ة</a:t>
            </a:r>
            <a:r>
              <a:rPr sz="1400" b="1" spc="-40" dirty="0">
                <a:latin typeface="Arial"/>
                <a:cs typeface="Arial"/>
              </a:rPr>
              <a:t>د</a:t>
            </a:r>
            <a:r>
              <a:rPr sz="1400" b="1" spc="75" dirty="0">
                <a:latin typeface="Arial"/>
                <a:cs typeface="Arial"/>
              </a:rPr>
              <a:t>ام</a:t>
            </a:r>
            <a:r>
              <a:rPr sz="1400" b="1" spc="-100" dirty="0">
                <a:latin typeface="Arial"/>
                <a:cs typeface="Arial"/>
              </a:rPr>
              <a:t>ع</a:t>
            </a:r>
            <a:endParaRPr sz="14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26719" y="440688"/>
            <a:ext cx="2324100" cy="96139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61772" y="1362699"/>
            <a:ext cx="470001" cy="30327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67284" y="1362699"/>
            <a:ext cx="188976" cy="30327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71272" y="1362699"/>
            <a:ext cx="188975" cy="30327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79831" y="1362699"/>
            <a:ext cx="185927" cy="30327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7095500" y="1880859"/>
            <a:ext cx="185927" cy="272796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6202436" y="1856475"/>
            <a:ext cx="942999" cy="310896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6008888" y="1868667"/>
            <a:ext cx="241935" cy="292607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105204" y="2508747"/>
            <a:ext cx="552959" cy="269747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2856609" y="2508747"/>
            <a:ext cx="818058" cy="269747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4452487" y="2508747"/>
            <a:ext cx="749402" cy="269747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6598676" y="2508747"/>
            <a:ext cx="392622" cy="269747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5876300" y="2993477"/>
            <a:ext cx="1136458" cy="270046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809244" y="3417447"/>
            <a:ext cx="1273302" cy="269747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5685800" y="3842644"/>
            <a:ext cx="1515365" cy="269747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6275588" y="4267839"/>
            <a:ext cx="354329" cy="269747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6363980" y="4693036"/>
            <a:ext cx="464058" cy="269747"/>
          </a:xfrm>
          <a:prstGeom prst="rect">
            <a:avLst/>
          </a:prstGeom>
          <a:blipFill>
            <a:blip r:embed="rId1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2139949" y="5932291"/>
            <a:ext cx="231648" cy="269747"/>
          </a:xfrm>
          <a:prstGeom prst="rect">
            <a:avLst/>
          </a:prstGeom>
          <a:blipFill>
            <a:blip r:embed="rId2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740661" y="5932291"/>
            <a:ext cx="449199" cy="269747"/>
          </a:xfrm>
          <a:prstGeom prst="rect">
            <a:avLst/>
          </a:prstGeom>
          <a:blipFill>
            <a:blip r:embed="rId2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1653287" y="6210674"/>
            <a:ext cx="741680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spc="-10" dirty="0">
                <a:latin typeface="Times New Roman"/>
                <a:cs typeface="Times New Roman"/>
              </a:rPr>
              <a:t>C</a:t>
            </a:r>
            <a:r>
              <a:rPr sz="1000" b="1" dirty="0">
                <a:latin typeface="Times New Roman"/>
                <a:cs typeface="Times New Roman"/>
              </a:rPr>
              <a:t>o</a:t>
            </a:r>
            <a:r>
              <a:rPr sz="1000" b="1" spc="-5" dirty="0">
                <a:latin typeface="Times New Roman"/>
                <a:cs typeface="Times New Roman"/>
              </a:rPr>
              <a:t>lle</a:t>
            </a:r>
            <a:r>
              <a:rPr sz="1000" b="1" dirty="0">
                <a:latin typeface="Times New Roman"/>
                <a:cs typeface="Times New Roman"/>
              </a:rPr>
              <a:t>g</a:t>
            </a:r>
            <a:r>
              <a:rPr sz="1000" b="1" spc="-5" dirty="0">
                <a:latin typeface="Times New Roman"/>
                <a:cs typeface="Times New Roman"/>
              </a:rPr>
              <a:t>e</a:t>
            </a:r>
            <a:r>
              <a:rPr sz="1000" b="1" dirty="0">
                <a:latin typeface="Times New Roman"/>
                <a:cs typeface="Times New Roman"/>
              </a:rPr>
              <a:t> </a:t>
            </a:r>
            <a:r>
              <a:rPr sz="1000" b="1" spc="-10" dirty="0">
                <a:latin typeface="Times New Roman"/>
                <a:cs typeface="Times New Roman"/>
              </a:rPr>
              <a:t>De</a:t>
            </a:r>
            <a:r>
              <a:rPr sz="1000" b="1" dirty="0">
                <a:latin typeface="Times New Roman"/>
                <a:cs typeface="Times New Roman"/>
              </a:rPr>
              <a:t>a</a:t>
            </a:r>
            <a:r>
              <a:rPr sz="1000" b="1" spc="-10" dirty="0">
                <a:latin typeface="Times New Roman"/>
                <a:cs typeface="Times New Roman"/>
              </a:rPr>
              <a:t>n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1001572" y="6624187"/>
            <a:ext cx="2134490" cy="272796"/>
          </a:xfrm>
          <a:prstGeom prst="rect">
            <a:avLst/>
          </a:prstGeom>
          <a:blipFill>
            <a:blip r:embed="rId2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5091043" y="5932291"/>
            <a:ext cx="952448" cy="269747"/>
          </a:xfrm>
          <a:prstGeom prst="rect">
            <a:avLst/>
          </a:prstGeom>
          <a:blipFill>
            <a:blip r:embed="rId2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 txBox="1"/>
          <p:nvPr/>
        </p:nvSpPr>
        <p:spPr>
          <a:xfrm>
            <a:off x="5160648" y="6213556"/>
            <a:ext cx="75692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dirty="0">
                <a:latin typeface="Times New Roman"/>
                <a:cs typeface="Times New Roman"/>
              </a:rPr>
              <a:t>D</a:t>
            </a:r>
            <a:r>
              <a:rPr sz="1200" b="1" spc="-10" dirty="0">
                <a:latin typeface="Times New Roman"/>
                <a:cs typeface="Times New Roman"/>
              </a:rPr>
              <a:t>e</a:t>
            </a:r>
            <a:r>
              <a:rPr sz="1200" b="1" dirty="0">
                <a:latin typeface="Times New Roman"/>
                <a:cs typeface="Times New Roman"/>
              </a:rPr>
              <a:t>pt </a:t>
            </a:r>
            <a:r>
              <a:rPr sz="1200" b="1" spc="-10" dirty="0">
                <a:latin typeface="Times New Roman"/>
                <a:cs typeface="Times New Roman"/>
              </a:rPr>
              <a:t>C</a:t>
            </a:r>
            <a:r>
              <a:rPr sz="1200" b="1" dirty="0">
                <a:latin typeface="Times New Roman"/>
                <a:cs typeface="Times New Roman"/>
              </a:rPr>
              <a:t>hair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4516496" y="6648571"/>
            <a:ext cx="2134490" cy="272796"/>
          </a:xfrm>
          <a:prstGeom prst="rect">
            <a:avLst/>
          </a:prstGeom>
          <a:blipFill>
            <a:blip r:embed="rId2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266700" y="5927719"/>
            <a:ext cx="7028815" cy="0"/>
          </a:xfrm>
          <a:custGeom>
            <a:avLst/>
            <a:gdLst/>
            <a:ahLst/>
            <a:cxnLst/>
            <a:rect l="l" t="t" r="r" b="b"/>
            <a:pathLst>
              <a:path w="7028815">
                <a:moveTo>
                  <a:pt x="0" y="0"/>
                </a:moveTo>
                <a:lnTo>
                  <a:pt x="7028687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269747" y="5930767"/>
            <a:ext cx="0" cy="1198245"/>
          </a:xfrm>
          <a:custGeom>
            <a:avLst/>
            <a:gdLst/>
            <a:ahLst/>
            <a:cxnLst/>
            <a:rect l="l" t="t" r="r" b="b"/>
            <a:pathLst>
              <a:path h="1198245">
                <a:moveTo>
                  <a:pt x="0" y="0"/>
                </a:moveTo>
                <a:lnTo>
                  <a:pt x="0" y="1197863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266700" y="7131679"/>
            <a:ext cx="7028815" cy="0"/>
          </a:xfrm>
          <a:custGeom>
            <a:avLst/>
            <a:gdLst/>
            <a:ahLst/>
            <a:cxnLst/>
            <a:rect l="l" t="t" r="r" b="b"/>
            <a:pathLst>
              <a:path w="7028815">
                <a:moveTo>
                  <a:pt x="0" y="0"/>
                </a:moveTo>
                <a:lnTo>
                  <a:pt x="7028687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3780159" y="5930767"/>
            <a:ext cx="0" cy="1198245"/>
          </a:xfrm>
          <a:custGeom>
            <a:avLst/>
            <a:gdLst/>
            <a:ahLst/>
            <a:cxnLst/>
            <a:rect l="l" t="t" r="r" b="b"/>
            <a:pathLst>
              <a:path h="1198245">
                <a:moveTo>
                  <a:pt x="0" y="0"/>
                </a:moveTo>
                <a:lnTo>
                  <a:pt x="0" y="1197863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7292340" y="5930767"/>
            <a:ext cx="0" cy="1198245"/>
          </a:xfrm>
          <a:custGeom>
            <a:avLst/>
            <a:gdLst/>
            <a:ahLst/>
            <a:cxnLst/>
            <a:rect l="l" t="t" r="r" b="b"/>
            <a:pathLst>
              <a:path h="1198245">
                <a:moveTo>
                  <a:pt x="0" y="0"/>
                </a:moveTo>
                <a:lnTo>
                  <a:pt x="0" y="1197863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2490849" y="7278379"/>
            <a:ext cx="3077199" cy="272795"/>
          </a:xfrm>
          <a:prstGeom prst="rect">
            <a:avLst/>
          </a:prstGeom>
          <a:blipFill>
            <a:blip r:embed="rId2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 txBox="1"/>
          <p:nvPr/>
        </p:nvSpPr>
        <p:spPr>
          <a:xfrm>
            <a:off x="2063243" y="7311051"/>
            <a:ext cx="441325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-10" dirty="0">
                <a:latin typeface="Times New Roman"/>
                <a:cs typeface="Times New Roman"/>
              </a:rPr>
              <a:t>D</a:t>
            </a:r>
            <a:r>
              <a:rPr sz="1400" b="1" dirty="0">
                <a:latin typeface="Times New Roman"/>
                <a:cs typeface="Times New Roman"/>
              </a:rPr>
              <a:t>ate:</a:t>
            </a:r>
            <a:endParaRPr sz="1400">
              <a:latin typeface="Times New Roman"/>
              <a:cs typeface="Times New Roman"/>
            </a:endParaRPr>
          </a:p>
        </p:txBody>
      </p:sp>
      <p:graphicFrame>
        <p:nvGraphicFramePr>
          <p:cNvPr id="20" name="object 20"/>
          <p:cNvGraphicFramePr>
            <a:graphicFrameLocks noGrp="1"/>
          </p:cNvGraphicFramePr>
          <p:nvPr/>
        </p:nvGraphicFramePr>
        <p:xfrm>
          <a:off x="266064" y="2502016"/>
          <a:ext cx="7033895" cy="25196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139945"/>
                <a:gridCol w="1657221"/>
                <a:gridCol w="1469135"/>
                <a:gridCol w="1756288"/>
              </a:tblGrid>
              <a:tr h="483107">
                <a:tc>
                  <a:txBody>
                    <a:bodyPr/>
                    <a:lstStyle/>
                    <a:p>
                      <a:pPr marL="33655" algn="ctr">
                        <a:lnSpc>
                          <a:spcPct val="100000"/>
                        </a:lnSpc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No</a:t>
                      </a: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63855">
                        <a:lnSpc>
                          <a:spcPct val="100000"/>
                        </a:lnSpc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Ea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d </a:t>
                      </a:r>
                      <a:r>
                        <a:rPr sz="1200" b="1" spc="-15" dirty="0"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oi</a:t>
                      </a:r>
                      <a:r>
                        <a:rPr sz="1200" b="1" spc="5" dirty="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ts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61950">
                        <a:lnSpc>
                          <a:spcPct val="100000"/>
                        </a:lnSpc>
                      </a:pP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ax </a:t>
                      </a:r>
                      <a:r>
                        <a:rPr sz="1200" b="1" spc="-15" dirty="0"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oi</a:t>
                      </a:r>
                      <a:r>
                        <a:rPr sz="1200" b="1" spc="5" dirty="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ts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46710">
                        <a:lnSpc>
                          <a:spcPct val="100000"/>
                        </a:lnSpc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Eval</a:t>
                      </a:r>
                      <a:r>
                        <a:rPr sz="1200" b="1" spc="5" dirty="0">
                          <a:latin typeface="Times New Roman"/>
                          <a:cs typeface="Times New Roman"/>
                        </a:rPr>
                        <a:t>u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ion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25592">
                <a:tc>
                  <a:txBody>
                    <a:bodyPr/>
                    <a:lstStyle/>
                    <a:p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</a:pPr>
                      <a:r>
                        <a:rPr sz="1000" b="1" spc="5" dirty="0">
                          <a:latin typeface="Times New Roman"/>
                          <a:cs typeface="Times New Roman"/>
                        </a:rPr>
                        <a:t>B</a:t>
                      </a:r>
                      <a:r>
                        <a:rPr sz="1000" b="1" dirty="0">
                          <a:latin typeface="Times New Roman"/>
                          <a:cs typeface="Times New Roman"/>
                        </a:rPr>
                        <a:t>A/ </a:t>
                      </a:r>
                      <a:r>
                        <a:rPr sz="1000" b="1" spc="-10" dirty="0">
                          <a:latin typeface="Times New Roman"/>
                          <a:cs typeface="Times New Roman"/>
                        </a:rPr>
                        <a:t>G</a:t>
                      </a:r>
                      <a:r>
                        <a:rPr sz="1000" b="1" dirty="0">
                          <a:latin typeface="Times New Roman"/>
                          <a:cs typeface="Times New Roman"/>
                        </a:rPr>
                        <a:t>PA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25195">
                <a:tc>
                  <a:txBody>
                    <a:bodyPr/>
                    <a:lstStyle/>
                    <a:p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5310">
                        <a:lnSpc>
                          <a:spcPct val="100000"/>
                        </a:lnSpc>
                      </a:pPr>
                      <a:r>
                        <a:rPr sz="1000" b="1" dirty="0">
                          <a:latin typeface="Times New Roman"/>
                          <a:cs typeface="Times New Roman"/>
                        </a:rPr>
                        <a:t>Or</a:t>
                      </a:r>
                      <a:r>
                        <a:rPr sz="1000" b="1" spc="5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000" b="1" dirty="0">
                          <a:latin typeface="Times New Roman"/>
                          <a:cs typeface="Times New Roman"/>
                        </a:rPr>
                        <a:t>l</a:t>
                      </a:r>
                      <a:r>
                        <a:rPr sz="1000" b="1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000" b="1" spc="-10" dirty="0">
                          <a:latin typeface="Times New Roman"/>
                          <a:cs typeface="Times New Roman"/>
                        </a:rPr>
                        <a:t>x</a:t>
                      </a:r>
                      <a:r>
                        <a:rPr sz="1000" b="1" spc="15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000" b="1" dirty="0">
                          <a:latin typeface="Times New Roman"/>
                          <a:cs typeface="Times New Roman"/>
                        </a:rPr>
                        <a:t>m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25195">
                <a:tc>
                  <a:txBody>
                    <a:bodyPr/>
                    <a:lstStyle/>
                    <a:p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6510" algn="ctr">
                        <a:lnSpc>
                          <a:spcPct val="100000"/>
                        </a:lnSpc>
                      </a:pPr>
                      <a:r>
                        <a:rPr sz="1000" b="1" spc="-5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1000" b="1" dirty="0">
                          <a:latin typeface="Times New Roman"/>
                          <a:cs typeface="Times New Roman"/>
                        </a:rPr>
                        <a:t>nter</a:t>
                      </a:r>
                      <a:r>
                        <a:rPr sz="1000" b="1" spc="5" dirty="0">
                          <a:latin typeface="Times New Roman"/>
                          <a:cs typeface="Times New Roman"/>
                        </a:rPr>
                        <a:t>v</a:t>
                      </a:r>
                      <a:r>
                        <a:rPr sz="1000" b="1" dirty="0">
                          <a:latin typeface="Times New Roman"/>
                          <a:cs typeface="Times New Roman"/>
                        </a:rPr>
                        <a:t>iew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25195">
                <a:tc>
                  <a:txBody>
                    <a:bodyPr/>
                    <a:lstStyle/>
                    <a:p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</a:pPr>
                      <a:r>
                        <a:rPr sz="1000" b="1" dirty="0">
                          <a:latin typeface="Times New Roman"/>
                          <a:cs typeface="Times New Roman"/>
                        </a:rPr>
                        <a:t>Other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27659">
                <a:tc>
                  <a:txBody>
                    <a:bodyPr/>
                    <a:lstStyle/>
                    <a:p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4670">
                        <a:lnSpc>
                          <a:spcPct val="100000"/>
                        </a:lnSpc>
                      </a:pPr>
                      <a:r>
                        <a:rPr sz="1000" b="1" spc="-5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1000" b="1" spc="5" dirty="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1000" b="1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1000" b="1" spc="5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000" b="1" dirty="0">
                          <a:latin typeface="Times New Roman"/>
                          <a:cs typeface="Times New Roman"/>
                        </a:rPr>
                        <a:t>l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153</Words>
  <Application>Microsoft Office PowerPoint</Application>
  <PresentationFormat>Benutzerdefiniert</PresentationFormat>
  <Paragraphs>57</Paragraphs>
  <Slides>3</Slides>
  <Notes>3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4" baseType="lpstr">
      <vt:lpstr>Office Theme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Online2PDF.com</dc:creator>
  <cp:lastModifiedBy>Online2PDF.com</cp:lastModifiedBy>
  <cp:revision>1</cp:revision>
  <dcterms:created xsi:type="dcterms:W3CDTF">2015-04-12T19:37:52Z</dcterms:created>
  <dcterms:modified xsi:type="dcterms:W3CDTF">2015-04-12T17:37:55Z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2015-04-12T00:00:00Z</vt:filetime>
  </property>
  <property fmtid="{D5CDD505-2E9C-101B-9397-08002B2CF9AE}" pid="3" name="LastSaved">
    <vt:filetime>2015-04-12T00:00:00Z</vt:filetime>
  </property>
</Properties>
</file>