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53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310895"/>
            <a:ext cx="6964680" cy="1418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5599" y="305430"/>
            <a:ext cx="6923405" cy="1378585"/>
          </a:xfrm>
          <a:custGeom>
            <a:avLst/>
            <a:gdLst/>
            <a:ahLst/>
            <a:cxnLst/>
            <a:rect l="l" t="t" r="r" b="b"/>
            <a:pathLst>
              <a:path w="6923405" h="1378585">
                <a:moveTo>
                  <a:pt x="0" y="1378589"/>
                </a:moveTo>
                <a:lnTo>
                  <a:pt x="6923409" y="1378589"/>
                </a:lnTo>
                <a:lnTo>
                  <a:pt x="6923409" y="0"/>
                </a:lnTo>
                <a:lnTo>
                  <a:pt x="0" y="0"/>
                </a:lnTo>
                <a:lnTo>
                  <a:pt x="0" y="1378589"/>
                </a:lnTo>
                <a:close/>
              </a:path>
            </a:pathLst>
          </a:custGeom>
          <a:ln w="38099">
            <a:solidFill>
              <a:srgbClr val="928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021579" y="353567"/>
            <a:ext cx="2412491" cy="16489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8670" y="428709"/>
            <a:ext cx="1713230" cy="1189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algn="ctr">
              <a:lnSpc>
                <a:spcPct val="100000"/>
              </a:lnSpc>
            </a:pPr>
            <a:r>
              <a:rPr sz="1200" spc="595" dirty="0">
                <a:latin typeface="Times New Roman"/>
                <a:cs typeface="Times New Roman"/>
              </a:rPr>
              <a:t> </a:t>
            </a:r>
            <a:r>
              <a:rPr sz="1200" spc="170" dirty="0">
                <a:latin typeface="Arial"/>
                <a:cs typeface="Arial"/>
              </a:rPr>
              <a:t>ة</a:t>
            </a:r>
            <a:r>
              <a:rPr sz="1200" spc="-175" dirty="0">
                <a:latin typeface="Arial"/>
                <a:cs typeface="Arial"/>
              </a:rPr>
              <a:t>ـيد</a:t>
            </a:r>
            <a:r>
              <a:rPr sz="1200" spc="-195" dirty="0">
                <a:latin typeface="Arial"/>
                <a:cs typeface="Arial"/>
              </a:rPr>
              <a:t>و</a:t>
            </a:r>
            <a:r>
              <a:rPr sz="1200" spc="-225" dirty="0">
                <a:latin typeface="Arial"/>
                <a:cs typeface="Arial"/>
              </a:rPr>
              <a:t>ـعـس</a:t>
            </a:r>
            <a:r>
              <a:rPr sz="1200" spc="-114" dirty="0">
                <a:latin typeface="Arial"/>
                <a:cs typeface="Arial"/>
              </a:rPr>
              <a:t>ـ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ة</a:t>
            </a:r>
            <a:r>
              <a:rPr sz="1200" spc="15" dirty="0">
                <a:latin typeface="Arial"/>
                <a:cs typeface="Arial"/>
              </a:rPr>
              <a:t>ـ</a:t>
            </a:r>
            <a:r>
              <a:rPr sz="1200" spc="-409" dirty="0">
                <a:latin typeface="Arial"/>
                <a:cs typeface="Arial"/>
              </a:rPr>
              <a:t>ي</a:t>
            </a:r>
            <a:r>
              <a:rPr sz="1200" spc="-250" dirty="0">
                <a:latin typeface="Arial"/>
                <a:cs typeface="Arial"/>
              </a:rPr>
              <a:t>ـب</a:t>
            </a:r>
            <a:r>
              <a:rPr sz="1200" spc="-275" dirty="0">
                <a:latin typeface="Arial"/>
                <a:cs typeface="Arial"/>
              </a:rPr>
              <a:t>ر</a:t>
            </a:r>
            <a:r>
              <a:rPr sz="1200" spc="-100" dirty="0">
                <a:latin typeface="Arial"/>
                <a:cs typeface="Arial"/>
              </a:rPr>
              <a:t>ـ</a:t>
            </a:r>
            <a:r>
              <a:rPr sz="1200" spc="-290" dirty="0">
                <a:latin typeface="Arial"/>
                <a:cs typeface="Arial"/>
              </a:rPr>
              <a:t>ع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ةـ</a:t>
            </a:r>
            <a:r>
              <a:rPr sz="1200" spc="-140" dirty="0">
                <a:latin typeface="Arial"/>
                <a:cs typeface="Arial"/>
              </a:rPr>
              <a:t>ك</a:t>
            </a:r>
            <a:r>
              <a:rPr sz="1200" spc="-370" dirty="0">
                <a:latin typeface="Arial"/>
                <a:cs typeface="Arial"/>
              </a:rPr>
              <a:t>ل</a:t>
            </a:r>
            <a:r>
              <a:rPr sz="1200" spc="-50" dirty="0">
                <a:latin typeface="Arial"/>
                <a:cs typeface="Arial"/>
              </a:rPr>
              <a:t>ـ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spc="-50" dirty="0">
                <a:latin typeface="Arial"/>
                <a:cs typeface="Arial"/>
              </a:rPr>
              <a:t>ـ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spc="-140" dirty="0">
                <a:latin typeface="Arial"/>
                <a:cs typeface="Arial"/>
              </a:rPr>
              <a:t>ـلا</a:t>
            </a:r>
            <a:endParaRPr sz="1200">
              <a:latin typeface="Arial"/>
              <a:cs typeface="Arial"/>
            </a:endParaRPr>
          </a:p>
          <a:p>
            <a:pPr marL="57150" algn="ctr">
              <a:lnSpc>
                <a:spcPct val="100000"/>
              </a:lnSpc>
              <a:spcBef>
                <a:spcPts val="550"/>
              </a:spcBef>
            </a:pPr>
            <a:r>
              <a:rPr sz="1200" spc="595" dirty="0">
                <a:latin typeface="Times New Roman"/>
                <a:cs typeface="Times New Roman"/>
              </a:rPr>
              <a:t> </a:t>
            </a:r>
            <a:r>
              <a:rPr sz="1200" spc="-175" dirty="0">
                <a:latin typeface="Arial"/>
                <a:cs typeface="Arial"/>
              </a:rPr>
              <a:t>ي</a:t>
            </a:r>
            <a:r>
              <a:rPr sz="1200" spc="-110" dirty="0">
                <a:latin typeface="Arial"/>
                <a:cs typeface="Arial"/>
              </a:rPr>
              <a:t>ـل</a:t>
            </a:r>
            <a:r>
              <a:rPr sz="1200" spc="-75" dirty="0">
                <a:latin typeface="Arial"/>
                <a:cs typeface="Arial"/>
              </a:rPr>
              <a:t>ا</a:t>
            </a:r>
            <a:r>
              <a:rPr sz="1200" spc="-180" dirty="0">
                <a:latin typeface="Arial"/>
                <a:cs typeface="Arial"/>
              </a:rPr>
              <a:t>ـعـ</a:t>
            </a:r>
            <a:r>
              <a:rPr sz="1200" spc="-275" dirty="0">
                <a:latin typeface="Arial"/>
                <a:cs typeface="Arial"/>
              </a:rPr>
              <a:t>ل</a:t>
            </a:r>
            <a:r>
              <a:rPr sz="1200" dirty="0">
                <a:latin typeface="Arial"/>
                <a:cs typeface="Arial"/>
              </a:rPr>
              <a:t>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م</a:t>
            </a:r>
            <a:r>
              <a:rPr sz="1200" spc="-10" dirty="0">
                <a:latin typeface="Arial"/>
                <a:cs typeface="Arial"/>
              </a:rPr>
              <a:t>ـ</a:t>
            </a:r>
            <a:r>
              <a:rPr sz="1200" spc="-420" dirty="0">
                <a:latin typeface="Arial"/>
                <a:cs typeface="Arial"/>
              </a:rPr>
              <a:t>ي</a:t>
            </a:r>
            <a:r>
              <a:rPr sz="1200" spc="-140" dirty="0">
                <a:latin typeface="Arial"/>
                <a:cs typeface="Arial"/>
              </a:rPr>
              <a:t>ـ</a:t>
            </a:r>
            <a:r>
              <a:rPr sz="1200" spc="-340" dirty="0">
                <a:latin typeface="Arial"/>
                <a:cs typeface="Arial"/>
              </a:rPr>
              <a:t>ل</a:t>
            </a:r>
            <a:r>
              <a:rPr sz="1200" spc="-190" dirty="0">
                <a:latin typeface="Arial"/>
                <a:cs typeface="Arial"/>
              </a:rPr>
              <a:t>ـعـ</a:t>
            </a:r>
            <a:r>
              <a:rPr sz="1200" spc="-430" dirty="0">
                <a:latin typeface="Arial"/>
                <a:cs typeface="Arial"/>
              </a:rPr>
              <a:t>ت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b="1" spc="-70" dirty="0">
                <a:latin typeface="Arial"/>
                <a:cs typeface="Arial"/>
              </a:rPr>
              <a:t>ة</a:t>
            </a:r>
            <a:r>
              <a:rPr sz="1200" b="1" spc="-190" dirty="0">
                <a:latin typeface="Arial"/>
                <a:cs typeface="Arial"/>
              </a:rPr>
              <a:t>ر</a:t>
            </a:r>
            <a:r>
              <a:rPr sz="1200" b="1" spc="-15" dirty="0">
                <a:latin typeface="Arial"/>
                <a:cs typeface="Arial"/>
              </a:rPr>
              <a:t>ا</a:t>
            </a:r>
            <a:r>
              <a:rPr sz="1200" b="1" spc="-190" dirty="0">
                <a:latin typeface="Arial"/>
                <a:cs typeface="Arial"/>
              </a:rPr>
              <a:t>ز</a:t>
            </a:r>
            <a:r>
              <a:rPr sz="1200" b="1" spc="-165" dirty="0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22225" algn="ctr">
              <a:lnSpc>
                <a:spcPct val="100000"/>
              </a:lnSpc>
              <a:spcBef>
                <a:spcPts val="550"/>
              </a:spcBef>
            </a:pPr>
            <a:r>
              <a:rPr sz="1200" spc="869" dirty="0">
                <a:latin typeface="Times New Roman"/>
                <a:cs typeface="Times New Roman"/>
              </a:rPr>
              <a:t> </a:t>
            </a:r>
            <a:r>
              <a:rPr sz="1200" spc="-75" dirty="0">
                <a:latin typeface="Arial"/>
                <a:cs typeface="Arial"/>
              </a:rPr>
              <a:t>ةـعـم</a:t>
            </a:r>
            <a:r>
              <a:rPr sz="1200" spc="-70" dirty="0">
                <a:latin typeface="Arial"/>
                <a:cs typeface="Arial"/>
              </a:rPr>
              <a:t>ـ</a:t>
            </a:r>
            <a:r>
              <a:rPr sz="1200" spc="-195" dirty="0">
                <a:latin typeface="Arial"/>
                <a:cs typeface="Arial"/>
              </a:rPr>
              <a:t>ج</a:t>
            </a:r>
            <a:r>
              <a:rPr sz="1200" spc="-100" dirty="0">
                <a:latin typeface="Arial"/>
                <a:cs typeface="Arial"/>
              </a:rPr>
              <a:t>ـ</a:t>
            </a:r>
            <a:r>
              <a:rPr sz="1200" spc="-80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ـ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170" dirty="0">
                <a:latin typeface="Arial"/>
                <a:cs typeface="Arial"/>
              </a:rPr>
              <a:t>ة</a:t>
            </a:r>
            <a:r>
              <a:rPr sz="1200" spc="-95" dirty="0">
                <a:latin typeface="Arial"/>
                <a:cs typeface="Arial"/>
              </a:rPr>
              <a:t>ـعـم</a:t>
            </a:r>
            <a:r>
              <a:rPr sz="1200" spc="-70" dirty="0">
                <a:latin typeface="Arial"/>
                <a:cs typeface="Arial"/>
              </a:rPr>
              <a:t>ا</a:t>
            </a:r>
            <a:r>
              <a:rPr sz="1200" spc="-125" dirty="0">
                <a:latin typeface="Arial"/>
                <a:cs typeface="Arial"/>
              </a:rPr>
              <a:t>ـج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200" spc="869" dirty="0">
                <a:latin typeface="Times New Roman"/>
                <a:cs typeface="Times New Roman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-325" dirty="0">
                <a:latin typeface="Arial"/>
                <a:cs typeface="Arial"/>
              </a:rPr>
              <a:t>ي</a:t>
            </a:r>
            <a:r>
              <a:rPr sz="1200" spc="-254" dirty="0">
                <a:latin typeface="Arial"/>
                <a:cs typeface="Arial"/>
              </a:rPr>
              <a:t>ر</a:t>
            </a:r>
            <a:r>
              <a:rPr sz="1200" spc="-450" dirty="0">
                <a:latin typeface="Arial"/>
                <a:cs typeface="Arial"/>
              </a:rPr>
              <a:t>ض</a:t>
            </a:r>
            <a:r>
              <a:rPr sz="1200" spc="-95" dirty="0">
                <a:latin typeface="Arial"/>
                <a:cs typeface="Arial"/>
              </a:rPr>
              <a:t>ا</a:t>
            </a:r>
            <a:r>
              <a:rPr sz="1200" spc="165" dirty="0">
                <a:latin typeface="Arial"/>
                <a:cs typeface="Arial"/>
              </a:rPr>
              <a:t>ح</a:t>
            </a:r>
            <a:r>
              <a:rPr sz="1200" spc="65" dirty="0">
                <a:latin typeface="Arial"/>
                <a:cs typeface="Arial"/>
              </a:rPr>
              <a:t>ا</a:t>
            </a:r>
            <a:r>
              <a:rPr sz="1200" spc="-140" dirty="0">
                <a:latin typeface="Arial"/>
                <a:cs typeface="Arial"/>
              </a:rPr>
              <a:t>و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-215" dirty="0">
                <a:latin typeface="Arial"/>
                <a:cs typeface="Arial"/>
              </a:rPr>
              <a:t>ي</a:t>
            </a:r>
            <a:r>
              <a:rPr sz="1200" spc="-120" dirty="0">
                <a:latin typeface="Arial"/>
                <a:cs typeface="Arial"/>
              </a:rPr>
              <a:t>د</a:t>
            </a:r>
            <a:r>
              <a:rPr sz="1200" spc="-420" dirty="0">
                <a:latin typeface="Arial"/>
                <a:cs typeface="Arial"/>
              </a:rPr>
              <a:t>ي</a:t>
            </a:r>
            <a:r>
              <a:rPr sz="1200" spc="-290" dirty="0">
                <a:latin typeface="Arial"/>
                <a:cs typeface="Arial"/>
              </a:rPr>
              <a:t>ع</a:t>
            </a:r>
            <a:r>
              <a:rPr sz="1200" spc="-160" dirty="0">
                <a:latin typeface="Arial"/>
                <a:cs typeface="Arial"/>
              </a:rPr>
              <a:t>م</a:t>
            </a:r>
            <a:r>
              <a:rPr sz="1200" spc="-235" dirty="0">
                <a:latin typeface="Arial"/>
                <a:cs typeface="Arial"/>
              </a:rPr>
              <a:t>ل</a:t>
            </a:r>
            <a:r>
              <a:rPr sz="1200" spc="-310" dirty="0">
                <a:latin typeface="Arial"/>
                <a:cs typeface="Arial"/>
              </a:rPr>
              <a:t>ل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ةمئا</a:t>
            </a:r>
            <a:r>
              <a:rPr sz="1200" spc="-50" dirty="0">
                <a:latin typeface="Arial"/>
                <a:cs typeface="Arial"/>
              </a:rPr>
              <a:t>د</a:t>
            </a:r>
            <a:r>
              <a:rPr sz="1200" spc="-300" dirty="0">
                <a:latin typeface="Arial"/>
                <a:cs typeface="Arial"/>
              </a:rPr>
              <a:t>ل</a:t>
            </a:r>
            <a:r>
              <a:rPr sz="1200" dirty="0">
                <a:latin typeface="Arial"/>
                <a:cs typeface="Arial"/>
              </a:rPr>
              <a:t>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ة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-155" dirty="0">
                <a:latin typeface="Arial"/>
                <a:cs typeface="Arial"/>
              </a:rPr>
              <a:t>ج</a:t>
            </a:r>
            <a:r>
              <a:rPr sz="1200" spc="-229" dirty="0">
                <a:latin typeface="Arial"/>
                <a:cs typeface="Arial"/>
              </a:rPr>
              <a:t>للا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200" spc="869" dirty="0">
                <a:latin typeface="Times New Roman"/>
                <a:cs typeface="Times New Roman"/>
              </a:rPr>
              <a:t> </a:t>
            </a:r>
            <a:r>
              <a:rPr sz="1200" spc="125" dirty="0">
                <a:latin typeface="Arial"/>
                <a:cs typeface="Arial"/>
              </a:rPr>
              <a:t>ن</a:t>
            </a:r>
            <a:r>
              <a:rPr sz="1200" spc="-360" dirty="0">
                <a:latin typeface="Arial"/>
                <a:cs typeface="Arial"/>
              </a:rPr>
              <a:t>ث</a:t>
            </a:r>
            <a:r>
              <a:rPr sz="1200" spc="-290" dirty="0">
                <a:latin typeface="Arial"/>
                <a:cs typeface="Arial"/>
              </a:rPr>
              <a:t>ح</a:t>
            </a:r>
            <a:r>
              <a:rPr sz="1200" spc="-190" dirty="0">
                <a:latin typeface="Arial"/>
                <a:cs typeface="Arial"/>
              </a:rPr>
              <a:t>اب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ي</a:t>
            </a:r>
            <a:r>
              <a:rPr sz="1200" spc="-50" dirty="0">
                <a:latin typeface="Arial"/>
                <a:cs typeface="Arial"/>
              </a:rPr>
              <a:t>د</a:t>
            </a:r>
            <a:r>
              <a:rPr sz="1200" spc="-145" dirty="0">
                <a:latin typeface="Arial"/>
                <a:cs typeface="Arial"/>
              </a:rPr>
              <a:t>ع</a:t>
            </a:r>
            <a:r>
              <a:rPr sz="1200" spc="-125" dirty="0">
                <a:latin typeface="Arial"/>
                <a:cs typeface="Arial"/>
              </a:rPr>
              <a:t>اسمو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229" dirty="0">
                <a:latin typeface="Arial"/>
                <a:cs typeface="Arial"/>
              </a:rPr>
              <a:t>ت</a:t>
            </a:r>
            <a:r>
              <a:rPr sz="1200" spc="-170" dirty="0">
                <a:latin typeface="Arial"/>
                <a:cs typeface="Arial"/>
              </a:rPr>
              <a:t>اغللا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355" dirty="0">
                <a:latin typeface="Arial"/>
                <a:cs typeface="Arial"/>
              </a:rPr>
              <a:t>يس</a:t>
            </a:r>
            <a:r>
              <a:rPr sz="1200" spc="-240" dirty="0">
                <a:latin typeface="Arial"/>
                <a:cs typeface="Arial"/>
              </a:rPr>
              <a:t>ر</a:t>
            </a:r>
            <a:r>
              <a:rPr sz="1200" spc="120" dirty="0">
                <a:latin typeface="Arial"/>
                <a:cs typeface="Arial"/>
              </a:rPr>
              <a:t>د</a:t>
            </a:r>
            <a:r>
              <a:rPr sz="1200" spc="-114" dirty="0">
                <a:latin typeface="Arial"/>
                <a:cs typeface="Arial"/>
              </a:rPr>
              <a:t>مو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740" y="301751"/>
            <a:ext cx="2663952" cy="1705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0595" y="333730"/>
            <a:ext cx="1003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434" dirty="0">
                <a:latin typeface="Times New Roman"/>
                <a:cs typeface="Times New Roman"/>
              </a:rPr>
              <a:t> 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768" y="564796"/>
            <a:ext cx="1708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K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gdom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Saudi Arabia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276" y="915566"/>
            <a:ext cx="19577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ist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y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High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10" dirty="0">
                <a:latin typeface="Times New Roman"/>
                <a:cs typeface="Times New Roman"/>
              </a:rPr>
              <a:t>du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194" y="1266086"/>
            <a:ext cx="13741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5" dirty="0">
                <a:latin typeface="Times New Roman"/>
                <a:cs typeface="Times New Roman"/>
              </a:rPr>
              <a:t>j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aah Univ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sity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6991" y="362711"/>
            <a:ext cx="6923532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74621" y="450395"/>
            <a:ext cx="12109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0" dirty="0">
                <a:latin typeface="Arial"/>
                <a:cs typeface="Arial"/>
              </a:rPr>
              <a:t>م</a:t>
            </a:r>
            <a:r>
              <a:rPr sz="1400" spc="-254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حرل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نمرلا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spc="620" dirty="0">
                <a:latin typeface="Arial"/>
                <a:cs typeface="Arial"/>
              </a:rPr>
              <a:t>ه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مسب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00375" y="704849"/>
            <a:ext cx="1482089" cy="781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68983" y="2070908"/>
            <a:ext cx="3024505" cy="91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700" b="1" spc="-65" dirty="0">
                <a:latin typeface="Arial"/>
                <a:cs typeface="Arial"/>
              </a:rPr>
              <a:t>)</a:t>
            </a:r>
            <a:r>
              <a:rPr sz="1700" b="1" spc="-95" dirty="0">
                <a:latin typeface="Arial"/>
                <a:cs typeface="Arial"/>
              </a:rPr>
              <a:t> </a:t>
            </a:r>
            <a:r>
              <a:rPr sz="1700" b="1" spc="-220" dirty="0">
                <a:latin typeface="Arial"/>
                <a:cs typeface="Arial"/>
              </a:rPr>
              <a:t>1</a:t>
            </a:r>
            <a:r>
              <a:rPr sz="1700" b="1" spc="-85" dirty="0">
                <a:latin typeface="Arial"/>
                <a:cs typeface="Arial"/>
              </a:rPr>
              <a:t> </a:t>
            </a:r>
            <a:r>
              <a:rPr sz="1700" b="1" spc="-65" dirty="0">
                <a:latin typeface="Arial"/>
                <a:cs typeface="Arial"/>
              </a:rPr>
              <a:t>(</a:t>
            </a:r>
            <a:r>
              <a:rPr sz="1700" b="1" spc="-95" dirty="0">
                <a:latin typeface="Arial"/>
                <a:cs typeface="Arial"/>
              </a:rPr>
              <a:t> </a:t>
            </a:r>
            <a:r>
              <a:rPr sz="1700" b="1" spc="-305" dirty="0">
                <a:latin typeface="Arial"/>
                <a:cs typeface="Arial"/>
              </a:rPr>
              <a:t>ج</a:t>
            </a:r>
            <a:r>
              <a:rPr sz="1700" b="1" spc="-5" dirty="0">
                <a:latin typeface="Arial"/>
                <a:cs typeface="Arial"/>
              </a:rPr>
              <a:t>ذ</a:t>
            </a:r>
            <a:r>
              <a:rPr sz="1700" b="1" spc="-200" dirty="0">
                <a:latin typeface="Arial"/>
                <a:cs typeface="Arial"/>
              </a:rPr>
              <a:t>و</a:t>
            </a:r>
            <a:r>
              <a:rPr sz="1700" b="1" spc="540" dirty="0">
                <a:latin typeface="Arial"/>
                <a:cs typeface="Arial"/>
              </a:rPr>
              <a:t>م</a:t>
            </a:r>
            <a:endParaRPr sz="1700">
              <a:latin typeface="Arial"/>
              <a:cs typeface="Arial"/>
            </a:endParaRPr>
          </a:p>
          <a:p>
            <a:pPr marL="12700" marR="5080" algn="ctr">
              <a:lnSpc>
                <a:spcPct val="128800"/>
              </a:lnSpc>
              <a:spcBef>
                <a:spcPts val="10"/>
              </a:spcBef>
              <a:tabLst>
                <a:tab pos="1929130" algn="l"/>
              </a:tabLst>
            </a:pPr>
            <a:r>
              <a:rPr sz="1700" b="1" u="sng" spc="-220" dirty="0">
                <a:latin typeface="Arial"/>
                <a:cs typeface="Arial"/>
              </a:rPr>
              <a:t>ح</a:t>
            </a:r>
            <a:r>
              <a:rPr sz="1700" b="1" u="sng" spc="-625" dirty="0">
                <a:latin typeface="Arial"/>
                <a:cs typeface="Arial"/>
              </a:rPr>
              <a:t>ي</a:t>
            </a:r>
            <a:r>
              <a:rPr sz="1700" b="1" u="sng" spc="-490" dirty="0">
                <a:latin typeface="Arial"/>
                <a:cs typeface="Arial"/>
              </a:rPr>
              <a:t>ش</a:t>
            </a:r>
            <a:r>
              <a:rPr sz="1700" b="1" u="sng" spc="220" dirty="0">
                <a:latin typeface="Arial"/>
                <a:cs typeface="Arial"/>
              </a:rPr>
              <a:t>ر</a:t>
            </a:r>
            <a:r>
              <a:rPr sz="1700" b="1" u="sng" spc="-345" dirty="0">
                <a:latin typeface="Arial"/>
                <a:cs typeface="Arial"/>
              </a:rPr>
              <a:t>ل</a:t>
            </a:r>
            <a:r>
              <a:rPr sz="1700" b="1" u="sng" spc="10" dirty="0">
                <a:latin typeface="Arial"/>
                <a:cs typeface="Arial"/>
              </a:rPr>
              <a:t>ا</a:t>
            </a:r>
            <a:r>
              <a:rPr sz="1700" b="1" u="sng" spc="-40" dirty="0">
                <a:latin typeface="Times New Roman"/>
                <a:cs typeface="Times New Roman"/>
              </a:rPr>
              <a:t> </a:t>
            </a:r>
            <a:r>
              <a:rPr sz="1700" b="1" u="sng" spc="-50" dirty="0">
                <a:latin typeface="Arial"/>
                <a:cs typeface="Arial"/>
              </a:rPr>
              <a:t>ت</a:t>
            </a:r>
            <a:r>
              <a:rPr sz="1700" b="1" u="sng" spc="35" dirty="0">
                <a:latin typeface="Arial"/>
                <a:cs typeface="Arial"/>
              </a:rPr>
              <a:t>ا</a:t>
            </a:r>
            <a:r>
              <a:rPr sz="1700" b="1" u="sng" spc="-640" dirty="0">
                <a:latin typeface="Arial"/>
                <a:cs typeface="Arial"/>
              </a:rPr>
              <a:t>ب</a:t>
            </a:r>
            <a:r>
              <a:rPr sz="1700" b="1" u="sng" spc="-405" dirty="0">
                <a:latin typeface="Arial"/>
                <a:cs typeface="Arial"/>
              </a:rPr>
              <a:t>ل</a:t>
            </a:r>
            <a:r>
              <a:rPr sz="1700" b="1" u="sng" spc="80" dirty="0">
                <a:latin typeface="Arial"/>
                <a:cs typeface="Arial"/>
              </a:rPr>
              <a:t>ط</a:t>
            </a:r>
            <a:r>
              <a:rPr sz="1700" b="1" u="sng" spc="-45" dirty="0">
                <a:latin typeface="Times New Roman"/>
                <a:cs typeface="Times New Roman"/>
              </a:rPr>
              <a:t> </a:t>
            </a:r>
            <a:r>
              <a:rPr sz="1700" b="1" u="sng" spc="-15" dirty="0">
                <a:latin typeface="Arial"/>
                <a:cs typeface="Arial"/>
              </a:rPr>
              <a:t>ل</a:t>
            </a:r>
            <a:r>
              <a:rPr sz="1700" b="1" u="sng" spc="35" dirty="0">
                <a:latin typeface="Arial"/>
                <a:cs typeface="Arial"/>
              </a:rPr>
              <a:t>ا</a:t>
            </a:r>
            <a:r>
              <a:rPr sz="1700" b="1" u="sng" spc="-204" dirty="0">
                <a:latin typeface="Arial"/>
                <a:cs typeface="Arial"/>
              </a:rPr>
              <a:t>ن</a:t>
            </a:r>
            <a:r>
              <a:rPr sz="1700" b="1" u="sng" spc="850" dirty="0">
                <a:latin typeface="Arial"/>
                <a:cs typeface="Arial"/>
              </a:rPr>
              <a:t>ل</a:t>
            </a:r>
            <a:r>
              <a:rPr sz="1700" b="1" u="sng" spc="-690" dirty="0">
                <a:latin typeface="Arial"/>
                <a:cs typeface="Arial"/>
              </a:rPr>
              <a:t>ت</a:t>
            </a:r>
            <a:r>
              <a:rPr sz="1700" b="1" u="sng" spc="-490" dirty="0">
                <a:latin typeface="Arial"/>
                <a:cs typeface="Arial"/>
              </a:rPr>
              <a:t>س</a:t>
            </a:r>
            <a:r>
              <a:rPr sz="1700" b="1" u="sng" spc="475" dirty="0">
                <a:latin typeface="Arial"/>
                <a:cs typeface="Arial"/>
              </a:rPr>
              <a:t>ا</a:t>
            </a:r>
            <a:r>
              <a:rPr sz="1700" b="1" u="sng" spc="-50" dirty="0">
                <a:latin typeface="Times New Roman"/>
                <a:cs typeface="Times New Roman"/>
              </a:rPr>
              <a:t> </a:t>
            </a:r>
            <a:r>
              <a:rPr sz="1700" b="1" u="sng" spc="-75" dirty="0">
                <a:latin typeface="Arial"/>
                <a:cs typeface="Arial"/>
              </a:rPr>
              <a:t>ة</a:t>
            </a:r>
            <a:r>
              <a:rPr sz="1700" b="1" u="sng" spc="-665" dirty="0">
                <a:latin typeface="Arial"/>
                <a:cs typeface="Arial"/>
              </a:rPr>
              <a:t>ب</a:t>
            </a:r>
            <a:r>
              <a:rPr sz="1700" b="1" u="sng" spc="-195" dirty="0">
                <a:latin typeface="Arial"/>
                <a:cs typeface="Arial"/>
              </a:rPr>
              <a:t>و</a:t>
            </a:r>
            <a:r>
              <a:rPr sz="1700" b="1" u="sng" spc="-409" dirty="0">
                <a:latin typeface="Arial"/>
                <a:cs typeface="Arial"/>
              </a:rPr>
              <a:t>ل</a:t>
            </a:r>
            <a:r>
              <a:rPr sz="1700" b="1" u="sng" spc="95" dirty="0">
                <a:latin typeface="Arial"/>
                <a:cs typeface="Arial"/>
              </a:rPr>
              <a:t>ط</a:t>
            </a:r>
            <a:r>
              <a:rPr sz="1700" b="1" u="sng" spc="-35" dirty="0">
                <a:latin typeface="Arial"/>
                <a:cs typeface="Arial"/>
              </a:rPr>
              <a:t>م</a:t>
            </a:r>
            <a:r>
              <a:rPr sz="1700" b="1" u="sng" spc="10" dirty="0">
                <a:latin typeface="Arial"/>
                <a:cs typeface="Arial"/>
              </a:rPr>
              <a:t>ا</a:t>
            </a:r>
            <a:r>
              <a:rPr sz="1700" b="1" u="sng" spc="-45" dirty="0">
                <a:latin typeface="Times New Roman"/>
                <a:cs typeface="Times New Roman"/>
              </a:rPr>
              <a:t> </a:t>
            </a:r>
            <a:r>
              <a:rPr sz="1700" b="1" u="sng" spc="-40" dirty="0">
                <a:latin typeface="Arial"/>
                <a:cs typeface="Arial"/>
              </a:rPr>
              <a:t>ت</a:t>
            </a:r>
            <a:r>
              <a:rPr sz="1700" b="1" u="sng" spc="10" dirty="0">
                <a:latin typeface="Arial"/>
                <a:cs typeface="Arial"/>
              </a:rPr>
              <a:t>ا</a:t>
            </a:r>
            <a:r>
              <a:rPr sz="1700" b="1" u="sng" spc="150" dirty="0">
                <a:latin typeface="Arial"/>
                <a:cs typeface="Arial"/>
              </a:rPr>
              <a:t>د</a:t>
            </a:r>
            <a:r>
              <a:rPr sz="1700" b="1" u="sng" spc="-490" dirty="0">
                <a:latin typeface="Arial"/>
                <a:cs typeface="Arial"/>
              </a:rPr>
              <a:t>ن</a:t>
            </a:r>
            <a:r>
              <a:rPr sz="1700" b="1" u="sng" spc="-675" dirty="0">
                <a:latin typeface="Arial"/>
                <a:cs typeface="Arial"/>
              </a:rPr>
              <a:t>ت</a:t>
            </a:r>
            <a:r>
              <a:rPr sz="1700" b="1" u="sng" spc="-490" dirty="0">
                <a:latin typeface="Arial"/>
                <a:cs typeface="Arial"/>
              </a:rPr>
              <a:t>س</a:t>
            </a:r>
            <a:r>
              <a:rPr sz="1700" b="1" u="sng" spc="-50" dirty="0">
                <a:latin typeface="Arial"/>
                <a:cs typeface="Arial"/>
              </a:rPr>
              <a:t>م</a:t>
            </a:r>
            <a:r>
              <a:rPr sz="1700" b="1" u="sng" spc="10" dirty="0">
                <a:latin typeface="Arial"/>
                <a:cs typeface="Arial"/>
              </a:rPr>
              <a:t>ا</a:t>
            </a:r>
            <a:r>
              <a:rPr sz="1700" b="1" spc="15" dirty="0">
                <a:latin typeface="Arial"/>
                <a:cs typeface="Arial"/>
              </a:rPr>
              <a:t> </a:t>
            </a:r>
            <a:r>
              <a:rPr sz="1700" b="1" u="sng" spc="-890" dirty="0">
                <a:latin typeface="Arial"/>
                <a:cs typeface="Arial"/>
              </a:rPr>
              <a:t>س</a:t>
            </a:r>
            <a:r>
              <a:rPr sz="1700" b="1" u="sng" spc="-509" dirty="0">
                <a:latin typeface="Arial"/>
                <a:cs typeface="Arial"/>
              </a:rPr>
              <a:t>ض</a:t>
            </a:r>
            <a:r>
              <a:rPr sz="1700" b="1" u="sng" spc="35" dirty="0">
                <a:latin typeface="Arial"/>
                <a:cs typeface="Arial"/>
              </a:rPr>
              <a:t>ا</a:t>
            </a:r>
            <a:r>
              <a:rPr sz="1700" b="1" u="sng" spc="655" dirty="0">
                <a:latin typeface="Arial"/>
                <a:cs typeface="Arial"/>
              </a:rPr>
              <a:t>ح</a:t>
            </a:r>
            <a:r>
              <a:rPr sz="1700" b="1" u="sng" spc="-50" dirty="0">
                <a:latin typeface="Times New Roman"/>
                <a:cs typeface="Times New Roman"/>
              </a:rPr>
              <a:t> </a:t>
            </a:r>
            <a:r>
              <a:rPr sz="1700" b="1" u="sng" spc="-195" dirty="0">
                <a:latin typeface="Arial"/>
                <a:cs typeface="Arial"/>
              </a:rPr>
              <a:t>و</a:t>
            </a:r>
            <a:r>
              <a:rPr sz="1700" b="1" u="sng" spc="40" dirty="0">
                <a:latin typeface="Arial"/>
                <a:cs typeface="Arial"/>
              </a:rPr>
              <a:t>أ</a:t>
            </a:r>
            <a:r>
              <a:rPr sz="1700" b="1" u="sng" spc="-40" dirty="0">
                <a:latin typeface="Times New Roman"/>
                <a:cs typeface="Times New Roman"/>
              </a:rPr>
              <a:t> </a:t>
            </a:r>
            <a:r>
              <a:rPr sz="1700" b="1" u="sng" spc="160" dirty="0">
                <a:latin typeface="Arial"/>
                <a:cs typeface="Arial"/>
              </a:rPr>
              <a:t>د</a:t>
            </a:r>
            <a:r>
              <a:rPr sz="1700" b="1" u="sng" spc="-625" dirty="0">
                <a:latin typeface="Arial"/>
                <a:cs typeface="Arial"/>
              </a:rPr>
              <a:t>ي</a:t>
            </a:r>
            <a:r>
              <a:rPr sz="1700" b="1" u="sng" spc="-335" dirty="0">
                <a:latin typeface="Arial"/>
                <a:cs typeface="Arial"/>
              </a:rPr>
              <a:t>ع</a:t>
            </a:r>
            <a:r>
              <a:rPr sz="1700" b="1" u="sng" spc="85" dirty="0">
                <a:latin typeface="Arial"/>
                <a:cs typeface="Arial"/>
              </a:rPr>
              <a:t>م</a:t>
            </a:r>
            <a:r>
              <a:rPr sz="1700" b="1" u="sng" spc="-50" dirty="0">
                <a:latin typeface="Times New Roman"/>
                <a:cs typeface="Times New Roman"/>
              </a:rPr>
              <a:t> </a:t>
            </a:r>
            <a:r>
              <a:rPr sz="1700" b="1" u="sng" spc="-75" dirty="0">
                <a:latin typeface="Arial"/>
                <a:cs typeface="Arial"/>
              </a:rPr>
              <a:t>ة</a:t>
            </a:r>
            <a:r>
              <a:rPr sz="1700" b="1" u="sng" spc="-660" dirty="0">
                <a:latin typeface="Arial"/>
                <a:cs typeface="Arial"/>
              </a:rPr>
              <a:t>ف</a:t>
            </a:r>
            <a:r>
              <a:rPr sz="1700" b="1" u="sng" spc="-625" dirty="0">
                <a:latin typeface="Arial"/>
                <a:cs typeface="Arial"/>
              </a:rPr>
              <a:t>ي</a:t>
            </a:r>
            <a:r>
              <a:rPr sz="1700" b="1" u="sng" spc="80" dirty="0">
                <a:latin typeface="Arial"/>
                <a:cs typeface="Arial"/>
              </a:rPr>
              <a:t>ظ</a:t>
            </a:r>
            <a:r>
              <a:rPr sz="1700" b="1" u="sng" spc="-195" dirty="0">
                <a:latin typeface="Arial"/>
                <a:cs typeface="Arial"/>
              </a:rPr>
              <a:t>و</a:t>
            </a:r>
            <a:r>
              <a:rPr sz="1700" b="1" u="sng" spc="-40" dirty="0">
                <a:latin typeface="Times New Roman"/>
                <a:cs typeface="Times New Roman"/>
              </a:rPr>
              <a:t> </a:t>
            </a:r>
            <a:r>
              <a:rPr sz="1700" b="1" u="sng" spc="-235" dirty="0">
                <a:latin typeface="Arial"/>
                <a:cs typeface="Arial"/>
              </a:rPr>
              <a:t>ى</a:t>
            </a:r>
            <a:r>
              <a:rPr sz="1700" b="1" u="sng" spc="-409" dirty="0">
                <a:latin typeface="Arial"/>
                <a:cs typeface="Arial"/>
              </a:rPr>
              <a:t>ل</a:t>
            </a:r>
            <a:r>
              <a:rPr sz="1700" b="1" u="sng" spc="-85" dirty="0">
                <a:latin typeface="Arial"/>
                <a:cs typeface="Arial"/>
              </a:rPr>
              <a:t>ع</a:t>
            </a:r>
            <a:r>
              <a:rPr sz="1700" b="1" u="sng" dirty="0">
                <a:latin typeface="Times New Roman"/>
                <a:cs typeface="Times New Roman"/>
              </a:rPr>
              <a:t> 	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847" y="310896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2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4240" y="310896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2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72744" y="3154684"/>
          <a:ext cx="6838315" cy="4636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1869"/>
                <a:gridCol w="4403866"/>
                <a:gridCol w="352043"/>
                <a:gridCol w="493775"/>
              </a:tblGrid>
              <a:tr h="57149">
                <a:tc rowSpan="2">
                  <a:txBody>
                    <a:bodyPr/>
                    <a:lstStyle/>
                    <a:p>
                      <a:pPr marL="457834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تاظ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5945">
                      <a:solidFill>
                        <a:srgbClr val="CCCCCC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تس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ا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5945">
                      <a:solidFill>
                        <a:srgbClr val="CCCCCC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9369">
                      <a:solidFill>
                        <a:srgbClr val="CCCCC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CCCCCC"/>
                      </a:solidFill>
                      <a:prstDash val="solid"/>
                    </a:lnT>
                  </a:tcPr>
                </a:tc>
              </a:tr>
              <a:tr h="26212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5945">
                      <a:solidFill>
                        <a:srgbClr val="CCCCCC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945">
                      <a:solidFill>
                        <a:srgbClr val="CCCCCC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م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72897">
                      <a:solidFill>
                        <a:srgbClr val="CCCCCC"/>
                      </a:solidFill>
                      <a:prstDash val="solid"/>
                    </a:lnR>
                    <a:lnB w="48513">
                      <a:solidFill>
                        <a:srgbClr val="CCCCCC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ة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لاحلا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2897">
                      <a:solidFill>
                        <a:srgbClr val="CCCCCC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B w="48513">
                      <a:solidFill>
                        <a:srgbClr val="CCCCCC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دقت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نم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عقوم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ط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˺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CCCCCC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48513">
                      <a:solidFill>
                        <a:srgbClr val="CCCCCC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500" spc="5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يتار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ةرسلا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˻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طقف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10" dirty="0">
                          <a:latin typeface="Tahoma"/>
                          <a:cs typeface="Tahoma"/>
                        </a:rPr>
                        <a:t>ء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اسن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ئا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تسك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وأ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لاوح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أ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اطبل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ةخضاو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ةزوص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˼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683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ةي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للاو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هسقلا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300" dirty="0">
                          <a:latin typeface="Tahoma"/>
                          <a:cs typeface="Tahoma"/>
                        </a:rPr>
                        <a:t>ً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س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ةيصوت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˽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4375">
                        <a:lnSpc>
                          <a:spcPct val="100000"/>
                        </a:lnSpc>
                      </a:pPr>
                      <a:r>
                        <a:rPr sz="1500" spc="5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لدا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دصم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ح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سما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ن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س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ختلا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قئا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ث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ول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ةزوص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˾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043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ح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سما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عينج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يم</a:t>
                      </a:r>
                      <a:r>
                        <a:rPr sz="1500" spc="-15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اكأا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لجسلا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نم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ز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وص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˿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ةر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خ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تاداهش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نم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ةزوص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̀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ايصوت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قافزإ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́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59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هقز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جذوم</a:t>
                      </a:r>
                      <a:r>
                        <a:rPr sz="15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ط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حاص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نم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قوم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ه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دقتلا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ز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انتسا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̂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ه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ز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جذوم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ديعن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ةيصخشلا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اقما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˺1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9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027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هقز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جذوم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سضاخنلل</a:t>
                      </a:r>
                      <a:r>
                        <a:rPr sz="15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ةيصخشلا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اقما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˺˺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3275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ه</a:t>
                      </a:r>
                      <a:r>
                        <a:rPr sz="1500" spc="-15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ز</a:t>
                      </a:r>
                      <a:r>
                        <a:rPr sz="15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جذوم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دهعتلا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˺˻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5196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31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هقز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جذوم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طقف</a:t>
                      </a:r>
                      <a:r>
                        <a:rPr sz="15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ءاسن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سم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أ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ةقف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وم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˺˼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3"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5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ه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قز</a:t>
                      </a:r>
                      <a:r>
                        <a:rPr sz="15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جذوم</a:t>
                      </a:r>
                      <a:r>
                        <a:rPr sz="15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5" dirty="0">
                          <a:latin typeface="Tahoma"/>
                          <a:cs typeface="Tahoma"/>
                        </a:rPr>
                        <a:t>ج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اب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نيس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ض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احاو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ني</a:t>
                      </a:r>
                      <a:r>
                        <a:rPr sz="1500" spc="-15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يعما</a:t>
                      </a:r>
                      <a:r>
                        <a:rPr sz="15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سصح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spc="-15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زان</a:t>
                      </a:r>
                      <a:r>
                        <a:rPr sz="1500" spc="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500" spc="-10" dirty="0">
                          <a:latin typeface="Tahoma"/>
                          <a:cs typeface="Tahoma"/>
                        </a:rPr>
                        <a:t>س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5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500" dirty="0">
                          <a:latin typeface="Tahoma"/>
                          <a:cs typeface="Tahoma"/>
                        </a:rPr>
                        <a:t>قافزإ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Benutzerdefiniert</PresentationFormat>
  <Paragraphs>44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2015-04-12T19:40:14Z</dcterms:created>
  <dcterms:modified xsi:type="dcterms:W3CDTF">2015-04-12T17:40:15Z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