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146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0355" y="10398481"/>
            <a:ext cx="436245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10" dirty="0">
                <a:latin typeface="Arial"/>
                <a:cs typeface="Arial"/>
              </a:rPr>
              <a:t>ي</a:t>
            </a:r>
            <a:r>
              <a:rPr sz="600" spc="5" dirty="0">
                <a:latin typeface="Arial"/>
                <a:cs typeface="Arial"/>
              </a:rPr>
              <a:t>د</a:t>
            </a:r>
            <a:r>
              <a:rPr sz="600" dirty="0">
                <a:latin typeface="Arial"/>
                <a:cs typeface="Arial"/>
              </a:rPr>
              <a:t>ا</a:t>
            </a:r>
            <a:r>
              <a:rPr sz="600" spc="30" dirty="0">
                <a:latin typeface="Arial"/>
                <a:cs typeface="Arial"/>
              </a:rPr>
              <a:t>م</a:t>
            </a:r>
            <a:r>
              <a:rPr sz="600" spc="-160" dirty="0">
                <a:latin typeface="Arial"/>
                <a:cs typeface="Arial"/>
              </a:rPr>
              <a:t>ص</a:t>
            </a:r>
            <a:r>
              <a:rPr sz="600" spc="-180" dirty="0">
                <a:latin typeface="Arial"/>
                <a:cs typeface="Arial"/>
              </a:rPr>
              <a:t>ل</a:t>
            </a:r>
            <a:r>
              <a:rPr sz="600" dirty="0">
                <a:latin typeface="Arial"/>
                <a:cs typeface="Arial"/>
              </a:rPr>
              <a:t>ا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ي</a:t>
            </a:r>
            <a:r>
              <a:rPr sz="600" spc="5" dirty="0">
                <a:latin typeface="Arial"/>
                <a:cs typeface="Arial"/>
              </a:rPr>
              <a:t>د</a:t>
            </a:r>
            <a:r>
              <a:rPr sz="600" dirty="0">
                <a:latin typeface="Arial"/>
                <a:cs typeface="Arial"/>
              </a:rPr>
              <a:t>ا</a:t>
            </a:r>
            <a:r>
              <a:rPr sz="600" spc="-320" dirty="0">
                <a:latin typeface="Arial"/>
                <a:cs typeface="Arial"/>
              </a:rPr>
              <a:t>ف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dirty="0">
                <a:latin typeface="Arial"/>
                <a:cs typeface="Arial"/>
              </a:rPr>
              <a:t>.أ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131308" y="352043"/>
            <a:ext cx="2412492" cy="3657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131308" y="609599"/>
            <a:ext cx="2412492" cy="4343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025651"/>
            <a:ext cx="2663952" cy="2727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859" y="359663"/>
            <a:ext cx="2663952" cy="3657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667" y="591311"/>
            <a:ext cx="2663952" cy="3017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798575"/>
            <a:ext cx="2663952" cy="2941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1" y="191767"/>
            <a:ext cx="7550170" cy="507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31" y="267340"/>
            <a:ext cx="7551419" cy="5333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619" y="1568455"/>
            <a:ext cx="7552669" cy="628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75010" y="387360"/>
            <a:ext cx="1514475" cy="113029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0" y="10338446"/>
            <a:ext cx="7546351" cy="7903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0463140"/>
            <a:ext cx="7554626" cy="7024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31308" y="845819"/>
            <a:ext cx="2421636" cy="42976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46191" y="1296923"/>
            <a:ext cx="2033015" cy="20726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491357" y="359888"/>
            <a:ext cx="1696085" cy="1135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" algn="just">
              <a:lnSpc>
                <a:spcPct val="124700"/>
              </a:lnSpc>
            </a:pP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2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وـ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8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09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-85" dirty="0">
                <a:solidFill>
                  <a:srgbClr val="4F6128"/>
                </a:solidFill>
                <a:latin typeface="Arial"/>
                <a:cs typeface="Arial"/>
              </a:rPr>
              <a:t>ή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5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75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8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7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509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705" dirty="0">
                <a:solidFill>
                  <a:srgbClr val="938953"/>
                </a:solidFill>
                <a:latin typeface="Arial"/>
                <a:cs typeface="Arial"/>
              </a:rPr>
              <a:t>Θ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ة</a:t>
            </a:r>
            <a:r>
              <a:rPr sz="1300" spc="80" dirty="0">
                <a:solidFill>
                  <a:srgbClr val="938953"/>
                </a:solidFill>
                <a:latin typeface="Arial"/>
                <a:cs typeface="Arial"/>
              </a:rPr>
              <a:t>راίو</a:t>
            </a:r>
            <a:r>
              <a:rPr sz="1300" spc="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spc="4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1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Δ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70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300" spc="3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0" dirty="0">
                <a:solidFill>
                  <a:srgbClr val="4F6128"/>
                </a:solidFill>
                <a:latin typeface="Arial"/>
                <a:cs typeface="Arial"/>
              </a:rPr>
              <a:t>ـج</a:t>
            </a:r>
            <a:endParaRPr sz="1300">
              <a:latin typeface="Arial"/>
              <a:cs typeface="Arial"/>
            </a:endParaRPr>
          </a:p>
          <a:p>
            <a:pPr marL="64135" marR="5080" indent="-18415" algn="just">
              <a:lnSpc>
                <a:spcPct val="109200"/>
              </a:lnSpc>
              <a:spcBef>
                <a:spcPts val="145"/>
              </a:spcBef>
            </a:pPr>
            <a:r>
              <a:rPr sz="1300" spc="2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spc="-509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195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 </a:t>
            </a:r>
            <a:r>
              <a:rPr sz="1300" spc="60" dirty="0">
                <a:solidFill>
                  <a:srgbClr val="938953"/>
                </a:solidFill>
                <a:latin typeface="Arial"/>
                <a:cs typeface="Arial"/>
              </a:rPr>
              <a:t>Ε</a:t>
            </a:r>
            <a:r>
              <a:rPr sz="1300" spc="3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ـــ</a:t>
            </a:r>
            <a:r>
              <a:rPr sz="1300" spc="-380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ر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دـ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400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300" spc="-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ة</a:t>
            </a:r>
            <a:r>
              <a:rPr sz="130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300" spc="2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300" spc="7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300" spc="-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300" spc="-3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300" spc="-1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509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ردـ</a:t>
            </a:r>
            <a:r>
              <a:rPr sz="1300" spc="-705" dirty="0">
                <a:solidFill>
                  <a:srgbClr val="4F6128"/>
                </a:solidFill>
                <a:latin typeface="Arial"/>
                <a:cs typeface="Arial"/>
              </a:rPr>
              <a:t>Θ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39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او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300" spc="335" dirty="0">
                <a:solidFill>
                  <a:srgbClr val="4F6128"/>
                </a:solidFill>
                <a:latin typeface="Arial"/>
                <a:cs typeface="Arial"/>
              </a:rPr>
              <a:t>Ι</a:t>
            </a:r>
            <a:r>
              <a:rPr sz="1300" spc="26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20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705" dirty="0">
                <a:solidFill>
                  <a:srgbClr val="4F6128"/>
                </a:solidFill>
                <a:latin typeface="Arial"/>
                <a:cs typeface="Arial"/>
              </a:rPr>
              <a:t>Θ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300" spc="-62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300" spc="440" dirty="0">
                <a:solidFill>
                  <a:srgbClr val="4F6128"/>
                </a:solidFill>
                <a:latin typeface="Arial"/>
                <a:cs typeface="Arial"/>
              </a:rPr>
              <a:t>إ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ا 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3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300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300" spc="-1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300" spc="-5" dirty="0">
                <a:solidFill>
                  <a:srgbClr val="4F6128"/>
                </a:solidFill>
                <a:latin typeface="Arial"/>
                <a:cs typeface="Arial"/>
              </a:rPr>
              <a:t>إ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1235963"/>
            <a:ext cx="2663952" cy="2712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05816" y="383912"/>
            <a:ext cx="2049145" cy="1002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4" marR="17145" indent="17780" algn="just">
              <a:lnSpc>
                <a:spcPct val="104600"/>
              </a:lnSpc>
              <a:tabLst>
                <a:tab pos="1240790" algn="l"/>
              </a:tabLst>
            </a:pPr>
            <a:r>
              <a:rPr sz="1500" b="1" spc="-15" dirty="0">
                <a:solidFill>
                  <a:srgbClr val="4F6128"/>
                </a:solidFill>
                <a:latin typeface="Calibri"/>
                <a:cs typeface="Calibri"/>
              </a:rPr>
              <a:t>K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ingd</a:t>
            </a:r>
            <a:r>
              <a:rPr sz="1500" b="1" spc="-2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500" b="1" spc="-3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15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1500" b="1" spc="-3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Saudi</a:t>
            </a:r>
            <a:r>
              <a:rPr sz="1500" b="1" spc="-4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4F6128"/>
                </a:solidFill>
                <a:latin typeface="Calibri"/>
                <a:cs typeface="Calibri"/>
              </a:rPr>
              <a:t>Arabia</a:t>
            </a:r>
            <a:r>
              <a:rPr sz="1500" b="1" spc="-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300" b="1" spc="-25" dirty="0">
                <a:solidFill>
                  <a:srgbClr val="938953"/>
                </a:solidFill>
                <a:latin typeface="Calibri"/>
                <a:cs typeface="Calibri"/>
              </a:rPr>
              <a:t>M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inis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t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y</a:t>
            </a:r>
            <a:r>
              <a:rPr sz="1300" b="1" spc="-3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300" b="1" spc="-3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High</a:t>
            </a:r>
            <a:r>
              <a:rPr sz="1300" b="1" spc="-5" dirty="0">
                <a:solidFill>
                  <a:srgbClr val="938953"/>
                </a:solidFill>
                <a:latin typeface="Calibri"/>
                <a:cs typeface="Calibri"/>
              </a:rPr>
              <a:t>er</a:t>
            </a:r>
            <a:r>
              <a:rPr sz="1300" b="1" spc="-4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Ed</a:t>
            </a:r>
            <a:r>
              <a:rPr sz="1300" b="1" spc="0" dirty="0">
                <a:solidFill>
                  <a:srgbClr val="938953"/>
                </a:solidFill>
                <a:latin typeface="Calibri"/>
                <a:cs typeface="Calibri"/>
              </a:rPr>
              <a:t>u</a:t>
            </a:r>
            <a:r>
              <a:rPr sz="1300" b="1" spc="-15" dirty="0">
                <a:solidFill>
                  <a:srgbClr val="938953"/>
                </a:solidFill>
                <a:latin typeface="Calibri"/>
                <a:cs typeface="Calibri"/>
              </a:rPr>
              <a:t>c</a:t>
            </a:r>
            <a:r>
              <a:rPr sz="1300" b="1" spc="-20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300" b="1" spc="-10" dirty="0">
                <a:solidFill>
                  <a:srgbClr val="938953"/>
                </a:solidFill>
                <a:latin typeface="Calibri"/>
                <a:cs typeface="Calibri"/>
              </a:rPr>
              <a:t>tion</a:t>
            </a:r>
            <a:r>
              <a:rPr sz="1300" b="1" spc="-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M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ajm</a:t>
            </a:r>
            <a:r>
              <a:rPr sz="1400" b="1" spc="-1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ah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	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U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niver</a:t>
            </a:r>
            <a:r>
              <a:rPr sz="1400" b="1" spc="-10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1400" b="1" dirty="0">
                <a:solidFill>
                  <a:srgbClr val="4F6128"/>
                </a:solidFill>
                <a:latin typeface="Calibri"/>
                <a:cs typeface="Calibri"/>
              </a:rPr>
              <a:t>ity</a:t>
            </a:r>
            <a:r>
              <a:rPr sz="1400" b="1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De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nship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4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o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f</a:t>
            </a:r>
            <a:r>
              <a:rPr sz="1200" b="1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6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G</a:t>
            </a:r>
            <a:r>
              <a:rPr sz="1200" b="1" spc="5" dirty="0">
                <a:solidFill>
                  <a:srgbClr val="938953"/>
                </a:solidFill>
                <a:latin typeface="Calibri"/>
                <a:cs typeface="Calibri"/>
              </a:rPr>
              <a:t>r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du</a:t>
            </a:r>
            <a:r>
              <a:rPr sz="1200" b="1" spc="-15" dirty="0">
                <a:solidFill>
                  <a:srgbClr val="938953"/>
                </a:solidFill>
                <a:latin typeface="Calibri"/>
                <a:cs typeface="Calibri"/>
              </a:rPr>
              <a:t>a</a:t>
            </a:r>
            <a:r>
              <a:rPr sz="1200" b="1" dirty="0">
                <a:solidFill>
                  <a:srgbClr val="938953"/>
                </a:solidFill>
                <a:latin typeface="Calibri"/>
                <a:cs typeface="Calibri"/>
              </a:rPr>
              <a:t>te</a:t>
            </a:r>
            <a:r>
              <a:rPr sz="1200" b="1" spc="-40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938953"/>
                </a:solidFill>
                <a:latin typeface="Calibri"/>
                <a:cs typeface="Calibri"/>
              </a:rPr>
              <a:t>Studi</a:t>
            </a:r>
            <a:r>
              <a:rPr sz="1200" b="1" spc="-5" dirty="0">
                <a:solidFill>
                  <a:srgbClr val="938953"/>
                </a:solidFill>
                <a:latin typeface="Calibri"/>
                <a:cs typeface="Calibri"/>
              </a:rPr>
              <a:t>es</a:t>
            </a:r>
            <a:endParaRPr sz="1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225"/>
              </a:spcBef>
            </a:pPr>
            <a:r>
              <a:rPr sz="900" b="1" spc="-20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d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mi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n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str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at</a:t>
            </a:r>
            <a:r>
              <a:rPr sz="900" b="1" spc="-15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n</a:t>
            </a:r>
            <a:r>
              <a:rPr sz="900" b="1" spc="-1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o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f</a:t>
            </a:r>
            <a:r>
              <a:rPr sz="900" b="1" spc="-2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c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h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ol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ar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s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h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p</a:t>
            </a:r>
            <a:r>
              <a:rPr sz="900" b="1" spc="-2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n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d</a:t>
            </a:r>
            <a:r>
              <a:rPr sz="900" b="1" spc="-2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T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r</a:t>
            </a:r>
            <a:r>
              <a:rPr sz="900" b="1" spc="-5" dirty="0">
                <a:solidFill>
                  <a:srgbClr val="4F6128"/>
                </a:solidFill>
                <a:latin typeface="Calibri"/>
                <a:cs typeface="Calibri"/>
              </a:rPr>
              <a:t>a</a:t>
            </a:r>
            <a:r>
              <a:rPr sz="900" b="1" spc="-15" dirty="0">
                <a:solidFill>
                  <a:srgbClr val="4F6128"/>
                </a:solidFill>
                <a:latin typeface="Calibri"/>
                <a:cs typeface="Calibri"/>
              </a:rPr>
              <a:t>i</a:t>
            </a:r>
            <a:r>
              <a:rPr sz="900" b="1" spc="-10" dirty="0">
                <a:solidFill>
                  <a:srgbClr val="4F6128"/>
                </a:solidFill>
                <a:latin typeface="Calibri"/>
                <a:cs typeface="Calibri"/>
              </a:rPr>
              <a:t>nin</a:t>
            </a:r>
            <a:r>
              <a:rPr sz="900" b="1" dirty="0">
                <a:solidFill>
                  <a:srgbClr val="4F6128"/>
                </a:solidFill>
                <a:latin typeface="Calibri"/>
                <a:cs typeface="Calibri"/>
              </a:rPr>
              <a:t>g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219315" y="4776856"/>
            <a:ext cx="1928495" cy="234950"/>
          </a:xfrm>
          <a:custGeom>
            <a:avLst/>
            <a:gdLst/>
            <a:ahLst/>
            <a:cxnLst/>
            <a:rect l="l" t="t" r="r" b="b"/>
            <a:pathLst>
              <a:path w="1928495" h="234950">
                <a:moveTo>
                  <a:pt x="0" y="234695"/>
                </a:moveTo>
                <a:lnTo>
                  <a:pt x="1928109" y="234695"/>
                </a:lnTo>
                <a:lnTo>
                  <a:pt x="1928109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14290" y="4776856"/>
            <a:ext cx="1012190" cy="234950"/>
          </a:xfrm>
          <a:custGeom>
            <a:avLst/>
            <a:gdLst/>
            <a:ahLst/>
            <a:cxnLst/>
            <a:rect l="l" t="t" r="r" b="b"/>
            <a:pathLst>
              <a:path w="1012189" h="234950">
                <a:moveTo>
                  <a:pt x="0" y="234695"/>
                </a:moveTo>
                <a:lnTo>
                  <a:pt x="1011935" y="234695"/>
                </a:lnTo>
                <a:lnTo>
                  <a:pt x="1011935" y="0"/>
                </a:lnTo>
                <a:lnTo>
                  <a:pt x="0" y="0"/>
                </a:lnTo>
                <a:lnTo>
                  <a:pt x="0" y="234695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49539" y="5176078"/>
            <a:ext cx="916305" cy="235585"/>
          </a:xfrm>
          <a:custGeom>
            <a:avLst/>
            <a:gdLst/>
            <a:ahLst/>
            <a:cxnLst/>
            <a:rect l="l" t="t" r="r" b="b"/>
            <a:pathLst>
              <a:path w="916304" h="235585">
                <a:moveTo>
                  <a:pt x="0" y="235005"/>
                </a:moveTo>
                <a:lnTo>
                  <a:pt x="916222" y="235005"/>
                </a:lnTo>
                <a:lnTo>
                  <a:pt x="916222" y="0"/>
                </a:lnTo>
                <a:lnTo>
                  <a:pt x="0" y="0"/>
                </a:lnTo>
                <a:lnTo>
                  <a:pt x="0" y="235005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51756" y="2002083"/>
            <a:ext cx="6394450" cy="3401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6515" indent="525780">
              <a:lnSpc>
                <a:spcPct val="100000"/>
              </a:lnSpc>
            </a:pPr>
            <a:r>
              <a:rPr sz="1400" b="1" spc="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47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3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459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459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أ</a:t>
            </a:r>
            <a:r>
              <a:rPr sz="1400" b="1" spc="-180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47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360" dirty="0">
                <a:solidFill>
                  <a:srgbClr val="4F6128"/>
                </a:solidFill>
                <a:latin typeface="Arial"/>
                <a:cs typeface="Arial"/>
              </a:rPr>
              <a:t>ن</a:t>
            </a:r>
            <a:r>
              <a:rPr sz="14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145" dirty="0">
                <a:solidFill>
                  <a:srgbClr val="4F6128"/>
                </a:solidFill>
                <a:latin typeface="Arial"/>
                <a:cs typeface="Arial"/>
              </a:rPr>
              <a:t>ط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47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400" b="1" spc="-135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50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400" b="1" spc="-114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21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400" b="1" spc="-16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459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180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400" b="1" spc="114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4F6128"/>
                </a:solidFill>
                <a:latin typeface="Arial"/>
                <a:cs typeface="Arial"/>
              </a:rPr>
              <a:t>ث</a:t>
            </a:r>
            <a:r>
              <a:rPr sz="1400" b="1" spc="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21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459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505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400" b="1" spc="459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2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310" dirty="0">
                <a:solidFill>
                  <a:srgbClr val="4F6128"/>
                </a:solidFill>
                <a:latin typeface="Arial"/>
                <a:cs typeface="Arial"/>
              </a:rPr>
              <a:t>ط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505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400" b="1" spc="-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65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450" dirty="0">
                <a:solidFill>
                  <a:srgbClr val="4F6128"/>
                </a:solidFill>
                <a:latin typeface="Arial"/>
                <a:cs typeface="Arial"/>
              </a:rPr>
              <a:t>ض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400">
              <a:latin typeface="Times New Roman"/>
              <a:cs typeface="Times New Roman"/>
            </a:endParaRPr>
          </a:p>
          <a:p>
            <a:pPr marR="23495" algn="ctr">
              <a:lnSpc>
                <a:spcPct val="100000"/>
              </a:lnSpc>
            </a:pPr>
            <a:r>
              <a:rPr sz="1400" b="1" dirty="0">
                <a:solidFill>
                  <a:srgbClr val="938953"/>
                </a:solidFill>
                <a:latin typeface="Times New Roman"/>
                <a:cs typeface="Times New Roman"/>
              </a:rPr>
              <a:t>Sch</a:t>
            </a:r>
            <a:r>
              <a:rPr sz="1400" b="1" spc="-10" dirty="0">
                <a:solidFill>
                  <a:srgbClr val="938953"/>
                </a:solidFill>
                <a:latin typeface="Times New Roman"/>
                <a:cs typeface="Times New Roman"/>
              </a:rPr>
              <a:t>o</a:t>
            </a:r>
            <a:r>
              <a:rPr sz="1400" b="1" dirty="0">
                <a:solidFill>
                  <a:srgbClr val="938953"/>
                </a:solidFill>
                <a:latin typeface="Times New Roman"/>
                <a:cs typeface="Times New Roman"/>
              </a:rPr>
              <a:t>l</a:t>
            </a:r>
            <a:r>
              <a:rPr sz="1400" b="1" spc="-10" dirty="0">
                <a:solidFill>
                  <a:srgbClr val="938953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938953"/>
                </a:solidFill>
                <a:latin typeface="Times New Roman"/>
                <a:cs typeface="Times New Roman"/>
              </a:rPr>
              <a:t>r</a:t>
            </a:r>
            <a:r>
              <a:rPr sz="1400" b="1" spc="5" dirty="0">
                <a:solidFill>
                  <a:srgbClr val="938953"/>
                </a:solidFill>
                <a:latin typeface="Times New Roman"/>
                <a:cs typeface="Times New Roman"/>
              </a:rPr>
              <a:t>s</a:t>
            </a:r>
            <a:r>
              <a:rPr sz="1400" b="1" spc="-15" dirty="0">
                <a:solidFill>
                  <a:srgbClr val="938953"/>
                </a:solidFill>
                <a:latin typeface="Times New Roman"/>
                <a:cs typeface="Times New Roman"/>
              </a:rPr>
              <a:t>h</a:t>
            </a:r>
            <a:r>
              <a:rPr sz="1400" b="1" dirty="0">
                <a:solidFill>
                  <a:srgbClr val="938953"/>
                </a:solidFill>
                <a:latin typeface="Times New Roman"/>
                <a:cs typeface="Times New Roman"/>
              </a:rPr>
              <a:t>ip </a:t>
            </a:r>
            <a:r>
              <a:rPr sz="1400" b="1" spc="-10" dirty="0">
                <a:solidFill>
                  <a:srgbClr val="938953"/>
                </a:solidFill>
                <a:latin typeface="Times New Roman"/>
                <a:cs typeface="Times New Roman"/>
              </a:rPr>
              <a:t>R</a:t>
            </a:r>
            <a:r>
              <a:rPr sz="1400" b="1" dirty="0">
                <a:solidFill>
                  <a:srgbClr val="938953"/>
                </a:solidFill>
                <a:latin typeface="Times New Roman"/>
                <a:cs typeface="Times New Roman"/>
              </a:rPr>
              <a:t>e</a:t>
            </a:r>
            <a:r>
              <a:rPr sz="1400" b="1" spc="-10" dirty="0">
                <a:solidFill>
                  <a:srgbClr val="938953"/>
                </a:solidFill>
                <a:latin typeface="Times New Roman"/>
                <a:cs typeface="Times New Roman"/>
              </a:rPr>
              <a:t>g</a:t>
            </a:r>
            <a:r>
              <a:rPr sz="1400" b="1" dirty="0">
                <a:solidFill>
                  <a:srgbClr val="938953"/>
                </a:solidFill>
                <a:latin typeface="Times New Roman"/>
                <a:cs typeface="Times New Roman"/>
              </a:rPr>
              <a:t>u</a:t>
            </a:r>
            <a:r>
              <a:rPr sz="1400" b="1" spc="-10" dirty="0">
                <a:solidFill>
                  <a:srgbClr val="938953"/>
                </a:solidFill>
                <a:latin typeface="Times New Roman"/>
                <a:cs typeface="Times New Roman"/>
              </a:rPr>
              <a:t>l</a:t>
            </a:r>
            <a:r>
              <a:rPr sz="1400" b="1" dirty="0">
                <a:solidFill>
                  <a:srgbClr val="938953"/>
                </a:solidFill>
                <a:latin typeface="Times New Roman"/>
                <a:cs typeface="Times New Roman"/>
              </a:rPr>
              <a:t>a</a:t>
            </a:r>
            <a:r>
              <a:rPr sz="1400" b="1" spc="-15" dirty="0">
                <a:solidFill>
                  <a:srgbClr val="938953"/>
                </a:solidFill>
                <a:latin typeface="Times New Roman"/>
                <a:cs typeface="Times New Roman"/>
              </a:rPr>
              <a:t>t</a:t>
            </a:r>
            <a:r>
              <a:rPr sz="1400" b="1" dirty="0">
                <a:solidFill>
                  <a:srgbClr val="938953"/>
                </a:solidFill>
                <a:latin typeface="Times New Roman"/>
                <a:cs typeface="Times New Roman"/>
              </a:rPr>
              <a:t>io</a:t>
            </a:r>
            <a:r>
              <a:rPr sz="1400" b="1" spc="-15" dirty="0">
                <a:solidFill>
                  <a:srgbClr val="938953"/>
                </a:solidFill>
                <a:latin typeface="Times New Roman"/>
                <a:cs typeface="Times New Roman"/>
              </a:rPr>
              <a:t>n</a:t>
            </a:r>
            <a:r>
              <a:rPr sz="1400" b="1" dirty="0">
                <a:solidFill>
                  <a:srgbClr val="938953"/>
                </a:solidFill>
                <a:latin typeface="Times New Roman"/>
                <a:cs typeface="Times New Roman"/>
              </a:rPr>
              <a:t>s</a:t>
            </a:r>
            <a:r>
              <a:rPr sz="1400" b="1" spc="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400" b="1" spc="-15" dirty="0">
                <a:solidFill>
                  <a:srgbClr val="938953"/>
                </a:solidFill>
                <a:latin typeface="Times New Roman"/>
                <a:cs typeface="Times New Roman"/>
              </a:rPr>
              <a:t>t</a:t>
            </a:r>
            <a:r>
              <a:rPr sz="1400" b="1" dirty="0">
                <a:solidFill>
                  <a:srgbClr val="938953"/>
                </a:solidFill>
                <a:latin typeface="Times New Roman"/>
                <a:cs typeface="Times New Roman"/>
              </a:rPr>
              <a:t>o</a:t>
            </a:r>
            <a:r>
              <a:rPr sz="1400" b="1" spc="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938953"/>
                </a:solidFill>
                <a:latin typeface="Times New Roman"/>
                <a:cs typeface="Times New Roman"/>
              </a:rPr>
              <a:t>Br</a:t>
            </a:r>
            <a:r>
              <a:rPr sz="1400" b="1" spc="-10" dirty="0">
                <a:solidFill>
                  <a:srgbClr val="938953"/>
                </a:solidFill>
                <a:latin typeface="Times New Roman"/>
                <a:cs typeface="Times New Roman"/>
              </a:rPr>
              <a:t>i</a:t>
            </a:r>
            <a:r>
              <a:rPr sz="1400" b="1" dirty="0">
                <a:solidFill>
                  <a:srgbClr val="938953"/>
                </a:solidFill>
                <a:latin typeface="Times New Roman"/>
                <a:cs typeface="Times New Roman"/>
              </a:rPr>
              <a:t>t</a:t>
            </a:r>
            <a:r>
              <a:rPr sz="1400" b="1" spc="-10" dirty="0">
                <a:solidFill>
                  <a:srgbClr val="938953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938953"/>
                </a:solidFill>
                <a:latin typeface="Times New Roman"/>
                <a:cs typeface="Times New Roman"/>
              </a:rPr>
              <a:t>in </a:t>
            </a:r>
            <a:r>
              <a:rPr sz="1400" b="1" spc="-10" dirty="0">
                <a:solidFill>
                  <a:srgbClr val="938953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938953"/>
                </a:solidFill>
                <a:latin typeface="Times New Roman"/>
                <a:cs typeface="Times New Roman"/>
              </a:rPr>
              <a:t>nd</a:t>
            </a:r>
            <a:r>
              <a:rPr sz="1400" b="1" spc="-5" dirty="0">
                <a:solidFill>
                  <a:srgbClr val="938953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938953"/>
                </a:solidFill>
                <a:latin typeface="Times New Roman"/>
                <a:cs typeface="Times New Roman"/>
              </a:rPr>
              <a:t>A</a:t>
            </a:r>
            <a:r>
              <a:rPr sz="1400" b="1" dirty="0">
                <a:solidFill>
                  <a:srgbClr val="938953"/>
                </a:solidFill>
                <a:latin typeface="Times New Roman"/>
                <a:cs typeface="Times New Roman"/>
              </a:rPr>
              <a:t>ustr</a:t>
            </a:r>
            <a:r>
              <a:rPr sz="1400" b="1" spc="-5" dirty="0">
                <a:solidFill>
                  <a:srgbClr val="938953"/>
                </a:solidFill>
                <a:latin typeface="Times New Roman"/>
                <a:cs typeface="Times New Roman"/>
              </a:rPr>
              <a:t>a</a:t>
            </a:r>
            <a:r>
              <a:rPr sz="1400" b="1" spc="-10" dirty="0">
                <a:solidFill>
                  <a:srgbClr val="938953"/>
                </a:solidFill>
                <a:latin typeface="Times New Roman"/>
                <a:cs typeface="Times New Roman"/>
              </a:rPr>
              <a:t>l</a:t>
            </a:r>
            <a:r>
              <a:rPr sz="1400" b="1" dirty="0">
                <a:solidFill>
                  <a:srgbClr val="938953"/>
                </a:solidFill>
                <a:latin typeface="Times New Roman"/>
                <a:cs typeface="Times New Roman"/>
              </a:rPr>
              <a:t>ia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"/>
              </a:spcBef>
            </a:pPr>
            <a:endParaRPr sz="1150">
              <a:latin typeface="Times New Roman"/>
              <a:cs typeface="Times New Roman"/>
            </a:endParaRPr>
          </a:p>
          <a:p>
            <a:pPr marL="585470">
              <a:lnSpc>
                <a:spcPct val="100000"/>
              </a:lnSpc>
            </a:pPr>
            <a:r>
              <a:rPr sz="1200" spc="-35" dirty="0">
                <a:solidFill>
                  <a:srgbClr val="4F6128"/>
                </a:solidFill>
                <a:latin typeface="Arial"/>
                <a:cs typeface="Arial"/>
              </a:rPr>
              <a:t>وا</a:t>
            </a:r>
            <a:r>
              <a:rPr sz="1200" spc="-229" dirty="0">
                <a:solidFill>
                  <a:srgbClr val="4F6128"/>
                </a:solidFill>
                <a:latin typeface="Arial"/>
                <a:cs typeface="Arial"/>
              </a:rPr>
              <a:t>ظي</a:t>
            </a:r>
            <a:r>
              <a:rPr sz="1200" spc="-55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05" dirty="0">
                <a:solidFill>
                  <a:srgbClr val="4F6128"/>
                </a:solidFill>
                <a:latin typeface="Arial"/>
                <a:cs typeface="Arial"/>
              </a:rPr>
              <a:t>ٌىكي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F6128"/>
                </a:solidFill>
                <a:latin typeface="Arial"/>
                <a:cs typeface="Arial"/>
              </a:rPr>
              <a:t>ٌ</a:t>
            </a:r>
            <a:r>
              <a:rPr sz="1200" spc="40" dirty="0">
                <a:solidFill>
                  <a:srgbClr val="4F6128"/>
                </a:solidFill>
                <a:latin typeface="Arial"/>
                <a:cs typeface="Arial"/>
              </a:rPr>
              <a:t>أ</a:t>
            </a:r>
            <a:r>
              <a:rPr sz="1200" spc="-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55" dirty="0">
                <a:solidFill>
                  <a:srgbClr val="4F6128"/>
                </a:solidFill>
                <a:latin typeface="Arial"/>
                <a:cs typeface="Arial"/>
              </a:rPr>
              <a:t>بح</a:t>
            </a:r>
            <a:r>
              <a:rPr sz="1200" spc="-10" dirty="0">
                <a:solidFill>
                  <a:srgbClr val="4F6128"/>
                </a:solidFill>
                <a:latin typeface="Arial"/>
                <a:cs typeface="Arial"/>
              </a:rPr>
              <a:t>ً</a:t>
            </a:r>
            <a:r>
              <a:rPr sz="1200" spc="-505" dirty="0">
                <a:solidFill>
                  <a:srgbClr val="4F6128"/>
                </a:solidFill>
                <a:latin typeface="Arial"/>
                <a:cs typeface="Arial"/>
              </a:rPr>
              <a:t>ف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200" spc="1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200" spc="-140" dirty="0">
                <a:solidFill>
                  <a:srgbClr val="4F6128"/>
                </a:solidFill>
                <a:latin typeface="Arial"/>
                <a:cs typeface="Arial"/>
              </a:rPr>
              <a:t>رىتك</a:t>
            </a:r>
            <a:r>
              <a:rPr sz="1200" spc="-8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200" spc="-150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200" spc="-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F6128"/>
                </a:solidFill>
                <a:latin typeface="Arial"/>
                <a:cs typeface="Arial"/>
              </a:rPr>
              <a:t>خما</a:t>
            </a:r>
            <a:r>
              <a:rPr sz="1200" spc="-330" dirty="0">
                <a:solidFill>
                  <a:srgbClr val="4F6128"/>
                </a:solidFill>
                <a:latin typeface="Arial"/>
                <a:cs typeface="Arial"/>
              </a:rPr>
              <a:t>ى</a:t>
            </a:r>
            <a:r>
              <a:rPr sz="1200" spc="-260" dirty="0">
                <a:solidFill>
                  <a:srgbClr val="4F6128"/>
                </a:solidFill>
                <a:latin typeface="Arial"/>
                <a:cs typeface="Arial"/>
              </a:rPr>
              <a:t>ز</a:t>
            </a:r>
            <a:r>
              <a:rPr sz="1200" spc="-55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200" spc="-5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4F6128"/>
                </a:solidFill>
                <a:latin typeface="Arial"/>
                <a:cs typeface="Arial"/>
              </a:rPr>
              <a:t>امأو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145" dirty="0">
                <a:solidFill>
                  <a:srgbClr val="4F6128"/>
                </a:solidFill>
                <a:latin typeface="Arial"/>
                <a:cs typeface="Arial"/>
              </a:rPr>
              <a:t>،</a:t>
            </a:r>
            <a:r>
              <a:rPr sz="1200" dirty="0">
                <a:solidFill>
                  <a:srgbClr val="4F6128"/>
                </a:solidFill>
                <a:latin typeface="Arial"/>
                <a:cs typeface="Arial"/>
              </a:rPr>
              <a:t>ًُ</a:t>
            </a:r>
            <a:r>
              <a:rPr sz="1200" spc="-105" dirty="0">
                <a:solidFill>
                  <a:srgbClr val="4F6128"/>
                </a:solidFill>
                <a:latin typeface="Arial"/>
                <a:cs typeface="Arial"/>
              </a:rPr>
              <a:t>سارد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2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200" spc="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200" spc="-16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200" spc="-170" dirty="0">
                <a:solidFill>
                  <a:srgbClr val="4F6128"/>
                </a:solidFill>
                <a:latin typeface="Arial"/>
                <a:cs typeface="Arial"/>
              </a:rPr>
              <a:t>ز</a:t>
            </a:r>
            <a:r>
              <a:rPr sz="1200" spc="-95" dirty="0">
                <a:solidFill>
                  <a:srgbClr val="4F6128"/>
                </a:solidFill>
                <a:latin typeface="Arial"/>
                <a:cs typeface="Arial"/>
              </a:rPr>
              <a:t>كم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40" dirty="0">
                <a:solidFill>
                  <a:srgbClr val="4F6128"/>
                </a:solidFill>
                <a:latin typeface="Arial"/>
                <a:cs typeface="Arial"/>
              </a:rPr>
              <a:t>ِلع</a:t>
            </a:r>
            <a:r>
              <a:rPr sz="1200" spc="-7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4F6128"/>
                </a:solidFill>
                <a:latin typeface="Arial"/>
                <a:cs typeface="Arial"/>
              </a:rPr>
              <a:t>ٍ</a:t>
            </a:r>
            <a:r>
              <a:rPr sz="1200" spc="-370" dirty="0">
                <a:solidFill>
                  <a:srgbClr val="4F6128"/>
                </a:solidFill>
                <a:latin typeface="Arial"/>
                <a:cs typeface="Arial"/>
              </a:rPr>
              <a:t>ى</a:t>
            </a:r>
            <a:r>
              <a:rPr sz="1200" spc="-56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200" spc="315" dirty="0">
                <a:solidFill>
                  <a:srgbClr val="4F6128"/>
                </a:solidFill>
                <a:latin typeface="Arial"/>
                <a:cs typeface="Arial"/>
              </a:rPr>
              <a:t>ح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95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200" spc="-290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200" spc="-25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200" spc="15" dirty="0">
                <a:solidFill>
                  <a:srgbClr val="4F6128"/>
                </a:solidFill>
                <a:latin typeface="Arial"/>
                <a:cs typeface="Arial"/>
              </a:rPr>
              <a:t>جاما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6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200" spc="-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85" dirty="0">
                <a:solidFill>
                  <a:srgbClr val="4F6128"/>
                </a:solidFill>
                <a:latin typeface="Arial"/>
                <a:cs typeface="Arial"/>
              </a:rPr>
              <a:t>ُساردلا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4F6128"/>
                </a:solidFill>
                <a:latin typeface="Arial"/>
                <a:cs typeface="Arial"/>
              </a:rPr>
              <a:t>وا</a:t>
            </a:r>
            <a:r>
              <a:rPr sz="1200" spc="-229" dirty="0">
                <a:solidFill>
                  <a:srgbClr val="4F6128"/>
                </a:solidFill>
                <a:latin typeface="Arial"/>
                <a:cs typeface="Arial"/>
              </a:rPr>
              <a:t>ظى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F6128"/>
                </a:solidFill>
                <a:latin typeface="Arial"/>
                <a:cs typeface="Arial"/>
              </a:rPr>
              <a:t>ٌ</a:t>
            </a:r>
            <a:r>
              <a:rPr sz="1200" spc="40" dirty="0">
                <a:solidFill>
                  <a:srgbClr val="4F6128"/>
                </a:solidFill>
                <a:latin typeface="Arial"/>
                <a:cs typeface="Arial"/>
              </a:rPr>
              <a:t>أ</a:t>
            </a:r>
            <a:r>
              <a:rPr sz="1200" spc="-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40" dirty="0">
                <a:solidFill>
                  <a:srgbClr val="4F6128"/>
                </a:solidFill>
                <a:latin typeface="Arial"/>
                <a:cs typeface="Arial"/>
              </a:rPr>
              <a:t>ِلع</a:t>
            </a:r>
            <a:r>
              <a:rPr sz="1200" spc="-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60" dirty="0">
                <a:solidFill>
                  <a:srgbClr val="4F6128"/>
                </a:solidFill>
                <a:latin typeface="Arial"/>
                <a:cs typeface="Arial"/>
              </a:rPr>
              <a:t>دً</a:t>
            </a:r>
            <a:r>
              <a:rPr sz="1200" spc="35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200" spc="114" dirty="0">
                <a:solidFill>
                  <a:srgbClr val="4F6128"/>
                </a:solidFill>
                <a:latin typeface="Arial"/>
                <a:cs typeface="Arial"/>
              </a:rPr>
              <a:t>أ</a:t>
            </a:r>
            <a:r>
              <a:rPr sz="1200" spc="-56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200" spc="-21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200" spc="3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200" spc="105" dirty="0">
                <a:solidFill>
                  <a:srgbClr val="4F6128"/>
                </a:solidFill>
                <a:latin typeface="Arial"/>
                <a:cs typeface="Arial"/>
              </a:rPr>
              <a:t>-</a:t>
            </a:r>
            <a:r>
              <a:rPr sz="120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55" dirty="0">
                <a:solidFill>
                  <a:srgbClr val="4F6128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  <a:p>
            <a:pPr marR="233679" algn="r">
              <a:lnSpc>
                <a:spcPct val="100000"/>
              </a:lnSpc>
              <a:spcBef>
                <a:spcPts val="700"/>
              </a:spcBef>
            </a:pPr>
            <a:r>
              <a:rPr sz="1200" spc="-40" dirty="0">
                <a:solidFill>
                  <a:srgbClr val="4F6128"/>
                </a:solidFill>
                <a:latin typeface="Arial"/>
                <a:cs typeface="Arial"/>
              </a:rPr>
              <a:t>.ث</a:t>
            </a:r>
            <a:r>
              <a:rPr sz="1200" spc="-55" dirty="0">
                <a:solidFill>
                  <a:srgbClr val="4F6128"/>
                </a:solidFill>
                <a:latin typeface="Arial"/>
                <a:cs typeface="Arial"/>
              </a:rPr>
              <a:t>ح</a:t>
            </a:r>
            <a:r>
              <a:rPr sz="1200" spc="-49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200" spc="-36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200" spc="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200" spc="-114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45" dirty="0">
                <a:solidFill>
                  <a:srgbClr val="4F6128"/>
                </a:solidFill>
                <a:latin typeface="Arial"/>
                <a:cs typeface="Arial"/>
              </a:rPr>
              <a:t>تا</a:t>
            </a:r>
            <a:r>
              <a:rPr sz="1200" spc="-16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200" spc="-170" dirty="0">
                <a:solidFill>
                  <a:srgbClr val="4F6128"/>
                </a:solidFill>
                <a:latin typeface="Arial"/>
                <a:cs typeface="Arial"/>
              </a:rPr>
              <a:t>ز</a:t>
            </a:r>
            <a:r>
              <a:rPr sz="1200" spc="-85" dirty="0">
                <a:solidFill>
                  <a:srgbClr val="4F6128"/>
                </a:solidFill>
                <a:latin typeface="Arial"/>
                <a:cs typeface="Arial"/>
              </a:rPr>
              <a:t>كما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204" dirty="0">
                <a:solidFill>
                  <a:srgbClr val="4F6128"/>
                </a:solidFill>
                <a:latin typeface="Arial"/>
                <a:cs typeface="Arial"/>
              </a:rPr>
              <a:t>ن</a:t>
            </a:r>
            <a:r>
              <a:rPr sz="1200" spc="-55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22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200" spc="-145" dirty="0">
                <a:solidFill>
                  <a:srgbClr val="4F6128"/>
                </a:solidFill>
                <a:latin typeface="Arial"/>
                <a:cs typeface="Arial"/>
              </a:rPr>
              <a:t>ن</a:t>
            </a:r>
            <a:r>
              <a:rPr sz="1200" spc="315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4F6128"/>
                </a:solidFill>
                <a:latin typeface="Arial"/>
                <a:cs typeface="Arial"/>
              </a:rPr>
              <a:t>ٍ</a:t>
            </a:r>
            <a:r>
              <a:rPr sz="1200" spc="105" dirty="0">
                <a:solidFill>
                  <a:srgbClr val="4F6128"/>
                </a:solidFill>
                <a:latin typeface="Arial"/>
                <a:cs typeface="Arial"/>
              </a:rPr>
              <a:t>ذ</a:t>
            </a:r>
            <a:r>
              <a:rPr sz="1200" spc="-150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200" spc="-4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F6128"/>
                </a:solidFill>
                <a:latin typeface="Times New Roman"/>
                <a:cs typeface="Times New Roman"/>
              </a:rPr>
              <a:t>N</a:t>
            </a:r>
            <a:r>
              <a:rPr sz="1200" spc="-10" dirty="0">
                <a:solidFill>
                  <a:srgbClr val="4F6128"/>
                </a:solidFill>
                <a:latin typeface="Times New Roman"/>
                <a:cs typeface="Times New Roman"/>
              </a:rPr>
              <a:t>e</a:t>
            </a:r>
            <a:r>
              <a:rPr sz="1200" dirty="0">
                <a:solidFill>
                  <a:srgbClr val="4F6128"/>
                </a:solidFill>
                <a:latin typeface="Times New Roman"/>
                <a:cs typeface="Times New Roman"/>
              </a:rPr>
              <a:t>wRout</a:t>
            </a:r>
            <a:r>
              <a:rPr sz="1200" spc="-5" dirty="0">
                <a:solidFill>
                  <a:srgbClr val="4F6128"/>
                </a:solidFill>
                <a:latin typeface="Times New Roman"/>
                <a:cs typeface="Times New Roman"/>
              </a:rPr>
              <a:t>e</a:t>
            </a:r>
            <a:r>
              <a:rPr sz="1200" dirty="0">
                <a:solidFill>
                  <a:srgbClr val="4F6128"/>
                </a:solidFill>
                <a:latin typeface="Times New Roman"/>
                <a:cs typeface="Times New Roman"/>
              </a:rPr>
              <a:t>Ph</a:t>
            </a:r>
            <a:r>
              <a:rPr sz="1200" spc="10" dirty="0">
                <a:solidFill>
                  <a:srgbClr val="4F6128"/>
                </a:solidFill>
                <a:latin typeface="Times New Roman"/>
                <a:cs typeface="Times New Roman"/>
              </a:rPr>
              <a:t>D</a:t>
            </a:r>
            <a:r>
              <a:rPr sz="1200" dirty="0">
                <a:solidFill>
                  <a:srgbClr val="4F6128"/>
                </a:solidFill>
                <a:latin typeface="Times New Roman"/>
                <a:cs typeface="Times New Roman"/>
              </a:rPr>
              <a:t>™</a:t>
            </a:r>
            <a:endParaRPr sz="1200">
              <a:latin typeface="Times New Roman"/>
              <a:cs typeface="Times New Roman"/>
            </a:endParaRPr>
          </a:p>
          <a:p>
            <a:pPr marL="349250">
              <a:lnSpc>
                <a:spcPct val="100000"/>
              </a:lnSpc>
              <a:spcBef>
                <a:spcPts val="695"/>
              </a:spcBef>
            </a:pPr>
            <a:r>
              <a:rPr sz="1200" spc="-55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200" spc="-10" dirty="0">
                <a:solidFill>
                  <a:srgbClr val="4F6128"/>
                </a:solidFill>
                <a:latin typeface="Arial"/>
                <a:cs typeface="Arial"/>
              </a:rPr>
              <a:t>دكت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4F6128"/>
                </a:solidFill>
                <a:latin typeface="Arial"/>
                <a:cs typeface="Arial"/>
              </a:rPr>
              <a:t>اَ</a:t>
            </a:r>
            <a:r>
              <a:rPr sz="1200" spc="-254" dirty="0">
                <a:solidFill>
                  <a:srgbClr val="4F6128"/>
                </a:solidFill>
                <a:latin typeface="Arial"/>
                <a:cs typeface="Arial"/>
              </a:rPr>
              <a:t>ًف</a:t>
            </a:r>
            <a:r>
              <a:rPr sz="1200" spc="-5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F6128"/>
                </a:solidFill>
                <a:latin typeface="Arial"/>
                <a:cs typeface="Arial"/>
              </a:rPr>
              <a:t>ٌ</a:t>
            </a:r>
            <a:r>
              <a:rPr sz="1200" spc="-370" dirty="0">
                <a:solidFill>
                  <a:srgbClr val="4F6128"/>
                </a:solidFill>
                <a:latin typeface="Arial"/>
                <a:cs typeface="Arial"/>
              </a:rPr>
              <a:t>ى</a:t>
            </a:r>
            <a:r>
              <a:rPr sz="1200" spc="-25" dirty="0">
                <a:solidFill>
                  <a:srgbClr val="4F6128"/>
                </a:solidFill>
                <a:latin typeface="Arial"/>
                <a:cs typeface="Arial"/>
              </a:rPr>
              <a:t>كي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34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200" spc="35" dirty="0">
                <a:solidFill>
                  <a:srgbClr val="4F6128"/>
                </a:solidFill>
                <a:latin typeface="Arial"/>
                <a:cs typeface="Arial"/>
              </a:rPr>
              <a:t>أ</a:t>
            </a:r>
            <a:r>
              <a:rPr sz="1200" spc="-114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F6128"/>
                </a:solidFill>
                <a:latin typeface="Arial"/>
                <a:cs typeface="Arial"/>
              </a:rPr>
              <a:t>ٌ</a:t>
            </a:r>
            <a:r>
              <a:rPr sz="1200" spc="-32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200" spc="-100" dirty="0">
                <a:solidFill>
                  <a:srgbClr val="4F6128"/>
                </a:solidFill>
                <a:latin typeface="Arial"/>
                <a:cs typeface="Arial"/>
              </a:rPr>
              <a:t>اع</a:t>
            </a:r>
            <a:r>
              <a:rPr sz="1200" spc="-150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200" spc="-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125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200" spc="-200" dirty="0">
                <a:solidFill>
                  <a:srgbClr val="4F6128"/>
                </a:solidFill>
                <a:latin typeface="Arial"/>
                <a:cs typeface="Arial"/>
              </a:rPr>
              <a:t>ًلع</a:t>
            </a:r>
            <a:r>
              <a:rPr sz="1200" spc="-56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200" spc="-150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200" spc="-5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F6128"/>
                </a:solidFill>
                <a:latin typeface="Arial"/>
                <a:cs typeface="Arial"/>
              </a:rPr>
              <a:t>َ</a:t>
            </a:r>
            <a:r>
              <a:rPr sz="1200" spc="-20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200" spc="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200" spc="-355" dirty="0">
                <a:solidFill>
                  <a:srgbClr val="4F6128"/>
                </a:solidFill>
                <a:latin typeface="Arial"/>
                <a:cs typeface="Arial"/>
              </a:rPr>
              <a:t>سو</a:t>
            </a:r>
            <a:r>
              <a:rPr sz="1200" spc="-7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229" dirty="0">
                <a:solidFill>
                  <a:srgbClr val="4F6128"/>
                </a:solidFill>
                <a:latin typeface="Arial"/>
                <a:cs typeface="Arial"/>
              </a:rPr>
              <a:t>عق</a:t>
            </a:r>
            <a:r>
              <a:rPr sz="1200" spc="-370" dirty="0">
                <a:solidFill>
                  <a:srgbClr val="4F6128"/>
                </a:solidFill>
                <a:latin typeface="Arial"/>
                <a:cs typeface="Arial"/>
              </a:rPr>
              <a:t>ى</a:t>
            </a:r>
            <a:r>
              <a:rPr sz="1200" spc="85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305" dirty="0">
                <a:solidFill>
                  <a:srgbClr val="4F6128"/>
                </a:solidFill>
                <a:latin typeface="Arial"/>
                <a:cs typeface="Arial"/>
              </a:rPr>
              <a:t>فًيصت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200" spc="-26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200" spc="315" dirty="0">
                <a:solidFill>
                  <a:srgbClr val="4F6128"/>
                </a:solidFill>
                <a:latin typeface="Arial"/>
                <a:cs typeface="Arial"/>
              </a:rPr>
              <a:t>ح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10" dirty="0">
                <a:solidFill>
                  <a:srgbClr val="4F6128"/>
                </a:solidFill>
                <a:latin typeface="Arial"/>
                <a:cs typeface="Arial"/>
              </a:rPr>
              <a:t>ثاع</a:t>
            </a:r>
            <a:r>
              <a:rPr sz="1200" spc="-56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200" spc="-30" dirty="0">
                <a:solidFill>
                  <a:srgbClr val="4F6128"/>
                </a:solidFill>
                <a:latin typeface="Arial"/>
                <a:cs typeface="Arial"/>
              </a:rPr>
              <a:t>با</a:t>
            </a:r>
            <a:r>
              <a:rPr sz="1200" spc="-31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200" spc="-7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4F6128"/>
                </a:solidFill>
                <a:latin typeface="Arial"/>
                <a:cs typeface="Arial"/>
              </a:rPr>
              <a:t>اَ</a:t>
            </a:r>
            <a:r>
              <a:rPr sz="1200" spc="-55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245" dirty="0">
                <a:solidFill>
                  <a:srgbClr val="4F6128"/>
                </a:solidFill>
                <a:latin typeface="Arial"/>
                <a:cs typeface="Arial"/>
              </a:rPr>
              <a:t>ِص</a:t>
            </a:r>
            <a:r>
              <a:rPr sz="1200" spc="-280" dirty="0">
                <a:solidFill>
                  <a:srgbClr val="4F6128"/>
                </a:solidFill>
                <a:latin typeface="Arial"/>
                <a:cs typeface="Arial"/>
              </a:rPr>
              <a:t>ى</a:t>
            </a:r>
            <a:r>
              <a:rPr sz="1200" spc="10" dirty="0">
                <a:solidFill>
                  <a:srgbClr val="4F6128"/>
                </a:solidFill>
                <a:latin typeface="Arial"/>
                <a:cs typeface="Arial"/>
              </a:rPr>
              <a:t>ما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45" dirty="0">
                <a:solidFill>
                  <a:srgbClr val="4F6128"/>
                </a:solidFill>
                <a:latin typeface="Arial"/>
                <a:cs typeface="Arial"/>
              </a:rPr>
              <a:t>تاعم</a:t>
            </a:r>
            <a:r>
              <a:rPr sz="1200" spc="-3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200" spc="165" dirty="0">
                <a:solidFill>
                  <a:srgbClr val="4F6128"/>
                </a:solidFill>
                <a:latin typeface="Arial"/>
                <a:cs typeface="Arial"/>
              </a:rPr>
              <a:t>جا</a:t>
            </a:r>
            <a:r>
              <a:rPr sz="1200" spc="-5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F6128"/>
                </a:solidFill>
                <a:latin typeface="Arial"/>
                <a:cs typeface="Arial"/>
              </a:rPr>
              <a:t>ً</a:t>
            </a:r>
            <a:r>
              <a:rPr sz="1200" spc="-135" dirty="0">
                <a:solidFill>
                  <a:srgbClr val="4F6128"/>
                </a:solidFill>
                <a:latin typeface="Arial"/>
                <a:cs typeface="Arial"/>
              </a:rPr>
              <a:t>ن</a:t>
            </a:r>
            <a:r>
              <a:rPr sz="1200" spc="-400" dirty="0">
                <a:solidFill>
                  <a:srgbClr val="4F6128"/>
                </a:solidFill>
                <a:latin typeface="Arial"/>
                <a:cs typeface="Arial"/>
              </a:rPr>
              <a:t>ض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40" dirty="0">
                <a:solidFill>
                  <a:srgbClr val="4F6128"/>
                </a:solidFill>
                <a:latin typeface="Arial"/>
                <a:cs typeface="Arial"/>
              </a:rPr>
              <a:t>ًم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35" dirty="0">
                <a:solidFill>
                  <a:srgbClr val="4F6128"/>
                </a:solidFill>
                <a:latin typeface="Arial"/>
                <a:cs typeface="Arial"/>
              </a:rPr>
              <a:t>ُعماج</a:t>
            </a:r>
            <a:r>
              <a:rPr sz="1200" spc="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F6128"/>
                </a:solidFill>
                <a:latin typeface="Arial"/>
                <a:cs typeface="Arial"/>
              </a:rPr>
              <a:t>ٌ</a:t>
            </a:r>
            <a:r>
              <a:rPr sz="1200" spc="-370" dirty="0">
                <a:solidFill>
                  <a:srgbClr val="4F6128"/>
                </a:solidFill>
                <a:latin typeface="Arial"/>
                <a:cs typeface="Arial"/>
              </a:rPr>
              <a:t>ى</a:t>
            </a:r>
            <a:r>
              <a:rPr sz="1200" spc="-65" dirty="0">
                <a:solidFill>
                  <a:srgbClr val="4F6128"/>
                </a:solidFill>
                <a:latin typeface="Arial"/>
                <a:cs typeface="Arial"/>
              </a:rPr>
              <a:t>كت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F6128"/>
                </a:solidFill>
                <a:latin typeface="Arial"/>
                <a:cs typeface="Arial"/>
              </a:rPr>
              <a:t>ٌ</a:t>
            </a:r>
            <a:r>
              <a:rPr sz="1200" spc="155" dirty="0">
                <a:solidFill>
                  <a:srgbClr val="4F6128"/>
                </a:solidFill>
                <a:latin typeface="Arial"/>
                <a:cs typeface="Arial"/>
              </a:rPr>
              <a:t>أ</a:t>
            </a:r>
            <a:r>
              <a:rPr sz="1200" spc="105" dirty="0">
                <a:solidFill>
                  <a:srgbClr val="4F6128"/>
                </a:solidFill>
                <a:latin typeface="Arial"/>
                <a:cs typeface="Arial"/>
              </a:rPr>
              <a:t>-</a:t>
            </a:r>
            <a:r>
              <a:rPr sz="120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55" dirty="0">
                <a:solidFill>
                  <a:srgbClr val="4F6128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  <a:p>
            <a:pPr marR="233679" algn="r">
              <a:lnSpc>
                <a:spcPct val="100000"/>
              </a:lnSpc>
              <a:spcBef>
                <a:spcPts val="695"/>
              </a:spcBef>
            </a:pPr>
            <a:r>
              <a:rPr sz="1200" spc="-250" dirty="0">
                <a:solidFill>
                  <a:srgbClr val="4F6128"/>
                </a:solidFill>
                <a:latin typeface="Arial"/>
                <a:cs typeface="Arial"/>
              </a:rPr>
              <a:t>.ُفقى</a:t>
            </a:r>
            <a:r>
              <a:rPr sz="1200" spc="85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40" dirty="0">
                <a:solidFill>
                  <a:srgbClr val="4F6128"/>
                </a:solidFill>
                <a:latin typeface="Arial"/>
                <a:cs typeface="Arial"/>
              </a:rPr>
              <a:t>أ</a:t>
            </a:r>
            <a:r>
              <a:rPr sz="1200" spc="-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125" dirty="0">
                <a:solidFill>
                  <a:srgbClr val="4F6128"/>
                </a:solidFill>
                <a:latin typeface="Arial"/>
                <a:cs typeface="Arial"/>
              </a:rPr>
              <a:t>باط</a:t>
            </a:r>
            <a:r>
              <a:rPr sz="1200" spc="-335" dirty="0">
                <a:solidFill>
                  <a:srgbClr val="4F6128"/>
                </a:solidFill>
                <a:latin typeface="Arial"/>
                <a:cs typeface="Arial"/>
              </a:rPr>
              <a:t>لل</a:t>
            </a:r>
            <a:endParaRPr sz="1200">
              <a:latin typeface="Arial"/>
              <a:cs typeface="Arial"/>
            </a:endParaRPr>
          </a:p>
          <a:p>
            <a:pPr marL="221615">
              <a:lnSpc>
                <a:spcPct val="100000"/>
              </a:lnSpc>
              <a:spcBef>
                <a:spcPts val="695"/>
              </a:spcBef>
            </a:pPr>
            <a:r>
              <a:rPr sz="1200" spc="-5" dirty="0">
                <a:solidFill>
                  <a:srgbClr val="4F6128"/>
                </a:solidFill>
                <a:latin typeface="Arial"/>
                <a:cs typeface="Arial"/>
              </a:rPr>
              <a:t>ً</a:t>
            </a:r>
            <a:r>
              <a:rPr sz="1200" spc="85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3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200" spc="15" dirty="0">
                <a:solidFill>
                  <a:srgbClr val="4F6128"/>
                </a:solidFill>
                <a:latin typeface="Arial"/>
                <a:cs typeface="Arial"/>
              </a:rPr>
              <a:t>لذكو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200" spc="-85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200" spc="-185" dirty="0">
                <a:solidFill>
                  <a:srgbClr val="4F6128"/>
                </a:solidFill>
                <a:latin typeface="Arial"/>
                <a:cs typeface="Arial"/>
              </a:rPr>
              <a:t>كلا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6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F6128"/>
                </a:solidFill>
                <a:latin typeface="Arial"/>
                <a:cs typeface="Arial"/>
              </a:rPr>
              <a:t>ً</a:t>
            </a:r>
            <a:r>
              <a:rPr sz="1200" spc="-275" dirty="0">
                <a:solidFill>
                  <a:srgbClr val="4F6128"/>
                </a:solidFill>
                <a:latin typeface="Arial"/>
                <a:cs typeface="Arial"/>
              </a:rPr>
              <a:t>يدى</a:t>
            </a:r>
            <a:r>
              <a:rPr sz="1200" spc="-180" dirty="0">
                <a:solidFill>
                  <a:srgbClr val="4F6128"/>
                </a:solidFill>
                <a:latin typeface="Arial"/>
                <a:cs typeface="Arial"/>
              </a:rPr>
              <a:t>ج</a:t>
            </a:r>
            <a:r>
              <a:rPr sz="1200" spc="-210" dirty="0">
                <a:solidFill>
                  <a:srgbClr val="4F6128"/>
                </a:solidFill>
                <a:latin typeface="Arial"/>
                <a:cs typeface="Arial"/>
              </a:rPr>
              <a:t>ى</a:t>
            </a:r>
            <a:r>
              <a:rPr sz="1200" spc="10" dirty="0">
                <a:solidFill>
                  <a:srgbClr val="4F6128"/>
                </a:solidFill>
                <a:latin typeface="Arial"/>
                <a:cs typeface="Arial"/>
              </a:rPr>
              <a:t>ما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200" spc="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200" spc="-140" dirty="0">
                <a:solidFill>
                  <a:srgbClr val="4F6128"/>
                </a:solidFill>
                <a:latin typeface="Arial"/>
                <a:cs typeface="Arial"/>
              </a:rPr>
              <a:t>رىتك</a:t>
            </a:r>
            <a:r>
              <a:rPr sz="1200" spc="-8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200" spc="-150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200" spc="-5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145" dirty="0">
                <a:solidFill>
                  <a:srgbClr val="4F6128"/>
                </a:solidFill>
                <a:latin typeface="Arial"/>
                <a:cs typeface="Arial"/>
              </a:rPr>
              <a:t>ُلم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4F6128"/>
                </a:solidFill>
                <a:latin typeface="Arial"/>
                <a:cs typeface="Arial"/>
              </a:rPr>
              <a:t>ً</a:t>
            </a:r>
            <a:r>
              <a:rPr sz="1200" spc="85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200" spc="-5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215" dirty="0">
                <a:solidFill>
                  <a:srgbClr val="4F6128"/>
                </a:solidFill>
                <a:latin typeface="Arial"/>
                <a:cs typeface="Arial"/>
              </a:rPr>
              <a:t>سيرد</a:t>
            </a:r>
            <a:r>
              <a:rPr sz="1200" spc="-280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200" spc="-150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200" spc="-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20" dirty="0">
                <a:solidFill>
                  <a:srgbClr val="4F6128"/>
                </a:solidFill>
                <a:latin typeface="Arial"/>
                <a:cs typeface="Arial"/>
              </a:rPr>
              <a:t>ُئًٍ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40" dirty="0">
                <a:solidFill>
                  <a:srgbClr val="4F6128"/>
                </a:solidFill>
                <a:latin typeface="Arial"/>
                <a:cs typeface="Arial"/>
              </a:rPr>
              <a:t>ء</a:t>
            </a:r>
            <a:r>
              <a:rPr sz="1200" spc="-100" dirty="0">
                <a:solidFill>
                  <a:srgbClr val="4F6128"/>
                </a:solidFill>
                <a:latin typeface="Arial"/>
                <a:cs typeface="Arial"/>
              </a:rPr>
              <a:t>اضعأ</a:t>
            </a:r>
            <a:r>
              <a:rPr sz="1200" spc="-7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4F6128"/>
                </a:solidFill>
                <a:latin typeface="Arial"/>
                <a:cs typeface="Arial"/>
              </a:rPr>
              <a:t>اَ</a:t>
            </a:r>
            <a:r>
              <a:rPr sz="1200" spc="-254" dirty="0">
                <a:solidFill>
                  <a:srgbClr val="4F6128"/>
                </a:solidFill>
                <a:latin typeface="Arial"/>
                <a:cs typeface="Arial"/>
              </a:rPr>
              <a:t>ًف</a:t>
            </a:r>
            <a:r>
              <a:rPr sz="1200" spc="-5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75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200" spc="-195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200" spc="-56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200" spc="315" dirty="0">
                <a:solidFill>
                  <a:srgbClr val="4F6128"/>
                </a:solidFill>
                <a:latin typeface="Arial"/>
                <a:cs typeface="Arial"/>
              </a:rPr>
              <a:t>ح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570" dirty="0">
                <a:solidFill>
                  <a:srgbClr val="4F6128"/>
                </a:solidFill>
                <a:latin typeface="Arial"/>
                <a:cs typeface="Arial"/>
              </a:rPr>
              <a:t>%</a:t>
            </a:r>
            <a:r>
              <a:rPr sz="1200" spc="-160" dirty="0">
                <a:solidFill>
                  <a:srgbClr val="4F6128"/>
                </a:solidFill>
                <a:latin typeface="Arial"/>
                <a:cs typeface="Arial"/>
              </a:rPr>
              <a:t>3</a:t>
            </a:r>
            <a:r>
              <a:rPr sz="1200" spc="-155" dirty="0">
                <a:solidFill>
                  <a:srgbClr val="4F6128"/>
                </a:solidFill>
                <a:latin typeface="Arial"/>
                <a:cs typeface="Arial"/>
              </a:rPr>
              <a:t>3</a:t>
            </a:r>
            <a:r>
              <a:rPr sz="1200" spc="-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1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200" spc="-55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200" spc="-7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125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200" spc="-25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200" spc="-285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200" spc="-150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200" spc="-5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F6128"/>
                </a:solidFill>
                <a:latin typeface="Arial"/>
                <a:cs typeface="Arial"/>
              </a:rPr>
              <a:t>ٌ</a:t>
            </a:r>
            <a:r>
              <a:rPr sz="1200" spc="-565" dirty="0">
                <a:solidFill>
                  <a:srgbClr val="4F6128"/>
                </a:solidFill>
                <a:latin typeface="Arial"/>
                <a:cs typeface="Arial"/>
              </a:rPr>
              <a:t>ث</a:t>
            </a:r>
            <a:r>
              <a:rPr sz="1200" spc="-315" dirty="0">
                <a:solidFill>
                  <a:srgbClr val="4F6128"/>
                </a:solidFill>
                <a:latin typeface="Arial"/>
                <a:cs typeface="Arial"/>
              </a:rPr>
              <a:t>عتبم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270" dirty="0">
                <a:solidFill>
                  <a:srgbClr val="4F6128"/>
                </a:solidFill>
                <a:latin typeface="Arial"/>
                <a:cs typeface="Arial"/>
              </a:rPr>
              <a:t>ُب</a:t>
            </a:r>
            <a:r>
              <a:rPr sz="1200" spc="-25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200" spc="-459" dirty="0">
                <a:solidFill>
                  <a:srgbClr val="4F6128"/>
                </a:solidFill>
                <a:latin typeface="Arial"/>
                <a:cs typeface="Arial"/>
              </a:rPr>
              <a:t>ى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225" dirty="0">
                <a:solidFill>
                  <a:srgbClr val="4F6128"/>
                </a:solidFill>
                <a:latin typeface="Arial"/>
                <a:cs typeface="Arial"/>
              </a:rPr>
              <a:t>سواح</a:t>
            </a:r>
            <a:r>
              <a:rPr sz="1200" spc="-32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200" spc="-550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200" spc="-4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34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4F6128"/>
                </a:solidFill>
                <a:latin typeface="Arial"/>
                <a:cs typeface="Arial"/>
              </a:rPr>
              <a:t>ٌ</a:t>
            </a:r>
            <a:r>
              <a:rPr sz="1200" spc="125" dirty="0">
                <a:solidFill>
                  <a:srgbClr val="4F6128"/>
                </a:solidFill>
                <a:latin typeface="Arial"/>
                <a:cs typeface="Arial"/>
              </a:rPr>
              <a:t>أ</a:t>
            </a:r>
            <a:r>
              <a:rPr sz="1200" spc="105" dirty="0">
                <a:solidFill>
                  <a:srgbClr val="4F6128"/>
                </a:solidFill>
                <a:latin typeface="Arial"/>
                <a:cs typeface="Arial"/>
              </a:rPr>
              <a:t>-</a:t>
            </a:r>
            <a:r>
              <a:rPr sz="120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55" dirty="0">
                <a:solidFill>
                  <a:srgbClr val="4F6128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  <a:p>
            <a:pPr marR="234950" algn="r">
              <a:lnSpc>
                <a:spcPct val="100000"/>
              </a:lnSpc>
              <a:spcBef>
                <a:spcPts val="695"/>
              </a:spcBef>
            </a:pPr>
            <a:r>
              <a:rPr sz="1200" spc="-140" dirty="0">
                <a:solidFill>
                  <a:srgbClr val="4F6128"/>
                </a:solidFill>
                <a:latin typeface="Arial"/>
                <a:cs typeface="Arial"/>
              </a:rPr>
              <a:t>.</a:t>
            </a:r>
            <a:r>
              <a:rPr sz="1200" spc="200" dirty="0">
                <a:solidFill>
                  <a:srgbClr val="4F6128"/>
                </a:solidFill>
                <a:latin typeface="Arial"/>
                <a:cs typeface="Arial"/>
              </a:rPr>
              <a:t>ن</a:t>
            </a:r>
            <a:r>
              <a:rPr sz="1200" dirty="0">
                <a:solidFill>
                  <a:srgbClr val="4F6128"/>
                </a:solidFill>
                <a:latin typeface="Arial"/>
                <a:cs typeface="Arial"/>
              </a:rPr>
              <a:t>ً</a:t>
            </a:r>
            <a:r>
              <a:rPr sz="1200" spc="-32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200" spc="175" dirty="0">
                <a:solidFill>
                  <a:srgbClr val="4F6128"/>
                </a:solidFill>
                <a:latin typeface="Arial"/>
                <a:cs typeface="Arial"/>
              </a:rPr>
              <a:t>اح</a:t>
            </a:r>
            <a:r>
              <a:rPr sz="1200" spc="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200" dirty="0">
                <a:solidFill>
                  <a:srgbClr val="4F6128"/>
                </a:solidFill>
                <a:latin typeface="Arial"/>
                <a:cs typeface="Arial"/>
              </a:rPr>
              <a:t>ن</a:t>
            </a:r>
            <a:r>
              <a:rPr sz="1200" spc="-565" dirty="0">
                <a:solidFill>
                  <a:srgbClr val="4F6128"/>
                </a:solidFill>
                <a:latin typeface="Arial"/>
                <a:cs typeface="Arial"/>
              </a:rPr>
              <a:t>ث</a:t>
            </a:r>
            <a:r>
              <a:rPr sz="1200" spc="-260" dirty="0">
                <a:solidFill>
                  <a:srgbClr val="4F6128"/>
                </a:solidFill>
                <a:latin typeface="Arial"/>
                <a:cs typeface="Arial"/>
              </a:rPr>
              <a:t>عتبما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.ُ</a:t>
            </a:r>
            <a:r>
              <a:rPr sz="1200" spc="-250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200" spc="145" dirty="0">
                <a:solidFill>
                  <a:srgbClr val="4F6128"/>
                </a:solidFill>
                <a:latin typeface="Arial"/>
                <a:cs typeface="Arial"/>
              </a:rPr>
              <a:t>ماج</a:t>
            </a:r>
            <a:r>
              <a:rPr sz="1200" spc="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200" spc="-7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6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هس</a:t>
            </a:r>
            <a:r>
              <a:rPr sz="1200" spc="-185" dirty="0">
                <a:solidFill>
                  <a:srgbClr val="4F6128"/>
                </a:solidFill>
                <a:latin typeface="Arial"/>
                <a:cs typeface="Arial"/>
              </a:rPr>
              <a:t>كلا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305" dirty="0">
                <a:solidFill>
                  <a:srgbClr val="4F6128"/>
                </a:solidFill>
                <a:latin typeface="Arial"/>
                <a:cs typeface="Arial"/>
              </a:rPr>
              <a:t>فًيصت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40" dirty="0">
                <a:solidFill>
                  <a:srgbClr val="4F6128"/>
                </a:solidFill>
                <a:latin typeface="Arial"/>
                <a:cs typeface="Arial"/>
              </a:rPr>
              <a:t>ِلع</a:t>
            </a:r>
            <a:r>
              <a:rPr sz="1200" spc="-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245" dirty="0">
                <a:solidFill>
                  <a:srgbClr val="4F6128"/>
                </a:solidFill>
                <a:latin typeface="Arial"/>
                <a:cs typeface="Arial"/>
              </a:rPr>
              <a:t>فزع</a:t>
            </a:r>
            <a:r>
              <a:rPr sz="1200" spc="-290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200" spc="-335" dirty="0">
                <a:solidFill>
                  <a:srgbClr val="4F6128"/>
                </a:solidFill>
                <a:latin typeface="Arial"/>
                <a:cs typeface="Arial"/>
              </a:rPr>
              <a:t>لل</a:t>
            </a:r>
            <a:r>
              <a:rPr sz="1200" spc="-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105" dirty="0">
                <a:solidFill>
                  <a:srgbClr val="4F6128"/>
                </a:solidFill>
                <a:latin typeface="Arial"/>
                <a:cs typeface="Arial"/>
              </a:rPr>
              <a:t>-</a:t>
            </a:r>
            <a:r>
              <a:rPr sz="120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200" spc="-229" dirty="0">
                <a:solidFill>
                  <a:srgbClr val="4F6128"/>
                </a:solidFill>
                <a:latin typeface="Arial"/>
                <a:cs typeface="Arial"/>
              </a:rPr>
              <a:t>ًى</a:t>
            </a:r>
            <a:r>
              <a:rPr sz="1200" spc="15" dirty="0">
                <a:solidFill>
                  <a:srgbClr val="4F6128"/>
                </a:solidFill>
                <a:latin typeface="Arial"/>
                <a:cs typeface="Arial"/>
              </a:rPr>
              <a:t>اط</a:t>
            </a:r>
            <a:r>
              <a:rPr sz="1200" spc="-33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200" spc="-260" dirty="0">
                <a:solidFill>
                  <a:srgbClr val="4F6128"/>
                </a:solidFill>
                <a:latin typeface="Arial"/>
                <a:cs typeface="Arial"/>
              </a:rPr>
              <a:t>ز</a:t>
            </a:r>
            <a:r>
              <a:rPr sz="1200" spc="-55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55" dirty="0">
                <a:solidFill>
                  <a:srgbClr val="4F6128"/>
                </a:solidFill>
                <a:latin typeface="Arial"/>
                <a:cs typeface="Arial"/>
              </a:rPr>
              <a:t>ُل</a:t>
            </a:r>
            <a:r>
              <a:rPr sz="1200" spc="-105" dirty="0">
                <a:solidFill>
                  <a:srgbClr val="4F6128"/>
                </a:solidFill>
                <a:latin typeface="Arial"/>
                <a:cs typeface="Arial"/>
              </a:rPr>
              <a:t>ودل</a:t>
            </a:r>
            <a:r>
              <a:rPr sz="1200" spc="-5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F6128"/>
                </a:solidFill>
                <a:latin typeface="Times New Roman"/>
                <a:cs typeface="Times New Roman"/>
              </a:rPr>
              <a:t>ARE</a:t>
            </a:r>
            <a:r>
              <a:rPr sz="1200" spc="-30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200" spc="-300" dirty="0">
                <a:solidFill>
                  <a:srgbClr val="4F6128"/>
                </a:solidFill>
                <a:latin typeface="Arial"/>
                <a:cs typeface="Arial"/>
              </a:rPr>
              <a:t>فًيص</a:t>
            </a:r>
            <a:r>
              <a:rPr sz="1200" spc="-340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200" spc="35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4F6128"/>
                </a:solidFill>
                <a:latin typeface="Times New Roman"/>
                <a:cs typeface="Times New Roman"/>
              </a:rPr>
              <a:t>–</a:t>
            </a:r>
            <a:r>
              <a:rPr sz="1200" spc="-25" dirty="0">
                <a:solidFill>
                  <a:srgbClr val="4F6128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4F6128"/>
                </a:solidFill>
                <a:latin typeface="Arial"/>
                <a:cs typeface="Arial"/>
              </a:rPr>
              <a:t>ًُ</a:t>
            </a:r>
            <a:r>
              <a:rPr sz="1200" spc="-105" dirty="0">
                <a:solidFill>
                  <a:srgbClr val="4F6128"/>
                </a:solidFill>
                <a:latin typeface="Arial"/>
                <a:cs typeface="Arial"/>
              </a:rPr>
              <a:t>لود</a:t>
            </a:r>
            <a:r>
              <a:rPr sz="1200" spc="-150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200" spc="-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00" dirty="0">
                <a:solidFill>
                  <a:srgbClr val="4F6128"/>
                </a:solidFill>
                <a:latin typeface="Arial"/>
                <a:cs typeface="Arial"/>
              </a:rPr>
              <a:t>ف</a:t>
            </a:r>
            <a:r>
              <a:rPr sz="1200" spc="-229" dirty="0">
                <a:solidFill>
                  <a:srgbClr val="4F6128"/>
                </a:solidFill>
                <a:latin typeface="Arial"/>
                <a:cs typeface="Arial"/>
              </a:rPr>
              <a:t>ًى</a:t>
            </a:r>
            <a:r>
              <a:rPr sz="1200" spc="-300" dirty="0">
                <a:solidFill>
                  <a:srgbClr val="4F6128"/>
                </a:solidFill>
                <a:latin typeface="Arial"/>
                <a:cs typeface="Arial"/>
              </a:rPr>
              <a:t>اص</a:t>
            </a:r>
            <a:r>
              <a:rPr sz="1200" spc="-33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200" spc="-150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r>
              <a:rPr sz="1200" spc="-5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4F6128"/>
                </a:solidFill>
                <a:latin typeface="Arial"/>
                <a:cs typeface="Arial"/>
              </a:rPr>
              <a:t>اَ</a:t>
            </a:r>
            <a:r>
              <a:rPr sz="1200" dirty="0">
                <a:solidFill>
                  <a:srgbClr val="4F6128"/>
                </a:solidFill>
                <a:latin typeface="Arial"/>
                <a:cs typeface="Arial"/>
              </a:rPr>
              <a:t>ً</a:t>
            </a:r>
            <a:r>
              <a:rPr sz="1200" spc="-56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200" spc="-370" dirty="0">
                <a:solidFill>
                  <a:srgbClr val="4F6128"/>
                </a:solidFill>
                <a:latin typeface="Arial"/>
                <a:cs typeface="Arial"/>
              </a:rPr>
              <a:t>ى</a:t>
            </a:r>
            <a:r>
              <a:rPr sz="1200" spc="-26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200" spc="-190" dirty="0">
                <a:solidFill>
                  <a:srgbClr val="4F6128"/>
                </a:solidFill>
                <a:latin typeface="Arial"/>
                <a:cs typeface="Arial"/>
              </a:rPr>
              <a:t>يم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10" dirty="0">
                <a:solidFill>
                  <a:srgbClr val="4F6128"/>
                </a:solidFill>
                <a:latin typeface="Arial"/>
                <a:cs typeface="Arial"/>
              </a:rPr>
              <a:t>ثاع</a:t>
            </a:r>
            <a:r>
              <a:rPr sz="1200" spc="-56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200" spc="-265" dirty="0">
                <a:solidFill>
                  <a:srgbClr val="4F6128"/>
                </a:solidFill>
                <a:latin typeface="Arial"/>
                <a:cs typeface="Arial"/>
              </a:rPr>
              <a:t>با</a:t>
            </a:r>
            <a:r>
              <a:rPr sz="1200" spc="-6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35" dirty="0">
                <a:solidFill>
                  <a:srgbClr val="4F6128"/>
                </a:solidFill>
                <a:latin typeface="Arial"/>
                <a:cs typeface="Arial"/>
              </a:rPr>
              <a:t>ديع</a:t>
            </a:r>
            <a:r>
              <a:rPr sz="1200" spc="-6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4F6128"/>
                </a:solidFill>
                <a:latin typeface="Arial"/>
                <a:cs typeface="Arial"/>
              </a:rPr>
              <a:t>وا</a:t>
            </a:r>
            <a:r>
              <a:rPr sz="1200" spc="-25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200" spc="-265" dirty="0">
                <a:solidFill>
                  <a:srgbClr val="4F6128"/>
                </a:solidFill>
                <a:latin typeface="Arial"/>
                <a:cs typeface="Arial"/>
              </a:rPr>
              <a:t>ق</a:t>
            </a:r>
            <a:r>
              <a:rPr sz="1200" spc="180" dirty="0">
                <a:solidFill>
                  <a:srgbClr val="4F6128"/>
                </a:solidFill>
                <a:latin typeface="Arial"/>
                <a:cs typeface="Arial"/>
              </a:rPr>
              <a:t>أا</a:t>
            </a:r>
            <a:r>
              <a:rPr sz="1200" spc="-5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4F6128"/>
                </a:solidFill>
                <a:latin typeface="Arial"/>
                <a:cs typeface="Arial"/>
              </a:rPr>
              <a:t>ٌ</a:t>
            </a:r>
            <a:r>
              <a:rPr sz="1200" spc="-155" dirty="0">
                <a:solidFill>
                  <a:srgbClr val="4F6128"/>
                </a:solidFill>
                <a:latin typeface="Arial"/>
                <a:cs typeface="Arial"/>
              </a:rPr>
              <a:t>عاز</a:t>
            </a:r>
            <a:r>
              <a:rPr sz="1200" spc="-160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200" spc="105" dirty="0">
                <a:solidFill>
                  <a:srgbClr val="4F6128"/>
                </a:solidFill>
                <a:latin typeface="Arial"/>
                <a:cs typeface="Arial"/>
              </a:rPr>
              <a:t>-</a:t>
            </a:r>
            <a:r>
              <a:rPr sz="120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spc="-155" dirty="0">
                <a:solidFill>
                  <a:srgbClr val="4F6128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1450">
              <a:latin typeface="Times New Roman"/>
              <a:cs typeface="Times New Roman"/>
            </a:endParaRPr>
          </a:p>
          <a:p>
            <a:pPr marR="250825" algn="r">
              <a:lnSpc>
                <a:spcPct val="100000"/>
              </a:lnSpc>
              <a:tabLst>
                <a:tab pos="2481580" algn="l"/>
              </a:tabLst>
            </a:pPr>
            <a:r>
              <a:rPr sz="1200" spc="-35" dirty="0">
                <a:solidFill>
                  <a:srgbClr val="938953"/>
                </a:solidFill>
                <a:latin typeface="Arial"/>
                <a:cs typeface="Arial"/>
              </a:rPr>
              <a:t>:ه</a:t>
            </a:r>
            <a:r>
              <a:rPr sz="1200" spc="-85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كلا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	</a:t>
            </a:r>
            <a:r>
              <a:rPr sz="800" spc="-80" dirty="0">
                <a:solidFill>
                  <a:srgbClr val="938953"/>
                </a:solidFill>
                <a:latin typeface="Arial"/>
                <a:cs typeface="Arial"/>
              </a:rPr>
              <a:t>.</a:t>
            </a:r>
            <a:r>
              <a:rPr sz="800" spc="3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938953"/>
                </a:solidFill>
                <a:latin typeface="Arial"/>
                <a:cs typeface="Arial"/>
              </a:rPr>
              <a:t>:</a:t>
            </a:r>
            <a:r>
              <a:rPr sz="1200" spc="-125" dirty="0">
                <a:solidFill>
                  <a:srgbClr val="938953"/>
                </a:solidFill>
                <a:latin typeface="Arial"/>
                <a:cs typeface="Arial"/>
              </a:rPr>
              <a:t>ثع</a:t>
            </a:r>
            <a:r>
              <a:rPr sz="1200" spc="-565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200" spc="-265" dirty="0">
                <a:solidFill>
                  <a:srgbClr val="938953"/>
                </a:solidFill>
                <a:latin typeface="Arial"/>
                <a:cs typeface="Arial"/>
              </a:rPr>
              <a:t>بم</a:t>
            </a:r>
            <a:r>
              <a:rPr sz="1200" spc="2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114" dirty="0">
                <a:solidFill>
                  <a:srgbClr val="938953"/>
                </a:solidFill>
                <a:latin typeface="Arial"/>
                <a:cs typeface="Arial"/>
              </a:rPr>
              <a:t>ه</a:t>
            </a:r>
            <a:r>
              <a:rPr sz="1200" spc="-120" dirty="0">
                <a:solidFill>
                  <a:srgbClr val="938953"/>
                </a:solidFill>
                <a:latin typeface="Arial"/>
                <a:cs typeface="Arial"/>
              </a:rPr>
              <a:t>سا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1450">
              <a:latin typeface="Times New Roman"/>
              <a:cs typeface="Times New Roman"/>
            </a:endParaRPr>
          </a:p>
          <a:p>
            <a:pPr marR="250825" algn="r">
              <a:lnSpc>
                <a:spcPct val="100000"/>
              </a:lnSpc>
            </a:pPr>
            <a:r>
              <a:rPr sz="1200" spc="-35" dirty="0">
                <a:solidFill>
                  <a:srgbClr val="938953"/>
                </a:solidFill>
                <a:latin typeface="Arial"/>
                <a:cs typeface="Arial"/>
              </a:rPr>
              <a:t>:</a:t>
            </a:r>
            <a:r>
              <a:rPr sz="1200" spc="-55" dirty="0">
                <a:solidFill>
                  <a:srgbClr val="938953"/>
                </a:solidFill>
                <a:latin typeface="Arial"/>
                <a:cs typeface="Arial"/>
              </a:rPr>
              <a:t>ُـ</a:t>
            </a:r>
            <a:r>
              <a:rPr sz="1200" spc="-10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12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200" spc="-12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12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ً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ــ</a:t>
            </a:r>
            <a:r>
              <a:rPr sz="1200" spc="30" dirty="0">
                <a:solidFill>
                  <a:srgbClr val="938953"/>
                </a:solidFill>
                <a:latin typeface="Arial"/>
                <a:cs typeface="Arial"/>
              </a:rPr>
              <a:t>لك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65699" y="5995801"/>
            <a:ext cx="5077460" cy="142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1560830" algn="ctr">
              <a:lnSpc>
                <a:spcPct val="100000"/>
              </a:lnSpc>
            </a:pP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.)دً</a:t>
            </a:r>
            <a:r>
              <a:rPr sz="1200" spc="-254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8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135" dirty="0">
                <a:solidFill>
                  <a:srgbClr val="938953"/>
                </a:solidFill>
                <a:latin typeface="Arial"/>
                <a:cs typeface="Arial"/>
              </a:rPr>
              <a:t>،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ز</a:t>
            </a:r>
            <a:r>
              <a:rPr sz="1200" spc="35" dirty="0">
                <a:solidFill>
                  <a:srgbClr val="938953"/>
                </a:solidFill>
                <a:latin typeface="Arial"/>
                <a:cs typeface="Arial"/>
              </a:rPr>
              <a:t>ضاح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145" dirty="0">
                <a:solidFill>
                  <a:srgbClr val="938953"/>
                </a:solidFill>
                <a:latin typeface="Arial"/>
                <a:cs typeface="Arial"/>
              </a:rPr>
              <a:t>،</a:t>
            </a:r>
            <a:r>
              <a:rPr sz="1200" spc="-165" dirty="0">
                <a:solidFill>
                  <a:srgbClr val="938953"/>
                </a:solidFill>
                <a:latin typeface="Arial"/>
                <a:cs typeface="Arial"/>
              </a:rPr>
              <a:t>رىتك</a:t>
            </a:r>
            <a:r>
              <a:rPr sz="1200" spc="-10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45" dirty="0">
                <a:solidFill>
                  <a:srgbClr val="938953"/>
                </a:solidFill>
                <a:latin typeface="Arial"/>
                <a:cs typeface="Arial"/>
              </a:rPr>
              <a:t>(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200" dirty="0">
                <a:solidFill>
                  <a:srgbClr val="938953"/>
                </a:solidFill>
                <a:latin typeface="Arial"/>
                <a:cs typeface="Arial"/>
              </a:rPr>
              <a:t>ن</a:t>
            </a:r>
            <a:r>
              <a:rPr sz="1200" spc="-475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دى</a:t>
            </a:r>
            <a:r>
              <a:rPr sz="1200" spc="-204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spc="-250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ً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8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125" dirty="0">
                <a:solidFill>
                  <a:srgbClr val="938953"/>
                </a:solidFill>
                <a:latin typeface="Arial"/>
                <a:cs typeface="Arial"/>
              </a:rPr>
              <a:t>ه</a:t>
            </a:r>
            <a:r>
              <a:rPr sz="1200" spc="-12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250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كلا</a:t>
            </a:r>
            <a:r>
              <a:rPr sz="1200" spc="-7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ٌ</a:t>
            </a:r>
            <a:r>
              <a:rPr sz="1200" spc="-490" dirty="0">
                <a:solidFill>
                  <a:srgbClr val="938953"/>
                </a:solidFill>
                <a:latin typeface="Arial"/>
                <a:cs typeface="Arial"/>
              </a:rPr>
              <a:t>ب</a:t>
            </a:r>
            <a:r>
              <a:rPr sz="1200" spc="-445" dirty="0">
                <a:solidFill>
                  <a:srgbClr val="938953"/>
                </a:solidFill>
                <a:latin typeface="Arial"/>
                <a:cs typeface="Arial"/>
              </a:rPr>
              <a:t>ى</a:t>
            </a:r>
            <a:r>
              <a:rPr sz="1200" spc="-240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يم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20" dirty="0">
                <a:solidFill>
                  <a:srgbClr val="938953"/>
                </a:solidFill>
                <a:latin typeface="Arial"/>
                <a:cs typeface="Arial"/>
              </a:rPr>
              <a:t>ددع</a:t>
            </a:r>
            <a:r>
              <a:rPr sz="1200" spc="-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لما</a:t>
            </a:r>
            <a:r>
              <a:rPr sz="1200" spc="365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938953"/>
                </a:solidFill>
                <a:latin typeface="Wingdings"/>
                <a:cs typeface="Wingdings"/>
              </a:rPr>
              <a:t></a:t>
            </a:r>
            <a:endParaRPr sz="12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150">
              <a:latin typeface="Times New Roman"/>
              <a:cs typeface="Times New Roman"/>
            </a:endParaRPr>
          </a:p>
          <a:p>
            <a:pPr marL="60960">
              <a:lnSpc>
                <a:spcPct val="100000"/>
              </a:lnSpc>
            </a:pPr>
            <a:r>
              <a:rPr sz="1200" spc="-120" dirty="0">
                <a:solidFill>
                  <a:srgbClr val="938953"/>
                </a:solidFill>
                <a:latin typeface="Arial"/>
                <a:cs typeface="Arial"/>
              </a:rPr>
              <a:t>.</a:t>
            </a:r>
            <a:r>
              <a:rPr sz="1200" spc="-165" dirty="0">
                <a:solidFill>
                  <a:srgbClr val="938953"/>
                </a:solidFill>
                <a:latin typeface="Arial"/>
                <a:cs typeface="Arial"/>
              </a:rPr>
              <a:t>"</a:t>
            </a:r>
            <a:r>
              <a:rPr sz="1200" spc="2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spc="-155" dirty="0">
                <a:solidFill>
                  <a:srgbClr val="938953"/>
                </a:solidFill>
                <a:latin typeface="Arial"/>
                <a:cs typeface="Arial"/>
              </a:rPr>
              <a:t>ًل</a:t>
            </a:r>
            <a:r>
              <a:rPr sz="1200" spc="2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spc="-65" dirty="0">
                <a:solidFill>
                  <a:srgbClr val="938953"/>
                </a:solidFill>
                <a:latin typeface="Arial"/>
                <a:cs typeface="Arial"/>
              </a:rPr>
              <a:t>ر</a:t>
            </a:r>
            <a:r>
              <a:rPr sz="1200" spc="-114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spc="40" dirty="0">
                <a:solidFill>
                  <a:srgbClr val="938953"/>
                </a:solidFill>
                <a:latin typeface="Arial"/>
                <a:cs typeface="Arial"/>
              </a:rPr>
              <a:t>أ</a:t>
            </a:r>
            <a:r>
              <a:rPr sz="1200" spc="-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938953"/>
                </a:solidFill>
                <a:latin typeface="Arial"/>
                <a:cs typeface="Arial"/>
              </a:rPr>
              <a:t>وأ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15" dirty="0">
                <a:solidFill>
                  <a:srgbClr val="938953"/>
                </a:solidFill>
                <a:latin typeface="Arial"/>
                <a:cs typeface="Arial"/>
              </a:rPr>
              <a:t>اً</a:t>
            </a:r>
            <a:r>
              <a:rPr sz="1200" spc="-140" dirty="0">
                <a:solidFill>
                  <a:srgbClr val="938953"/>
                </a:solidFill>
                <a:latin typeface="Arial"/>
                <a:cs typeface="Arial"/>
              </a:rPr>
              <a:t>ىاط</a:t>
            </a:r>
            <a:r>
              <a:rPr sz="1200" spc="-33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ز</a:t>
            </a:r>
            <a:r>
              <a:rPr sz="1200" spc="-550" dirty="0">
                <a:solidFill>
                  <a:srgbClr val="938953"/>
                </a:solidFill>
                <a:latin typeface="Arial"/>
                <a:cs typeface="Arial"/>
              </a:rPr>
              <a:t>ب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65" dirty="0">
                <a:solidFill>
                  <a:srgbClr val="938953"/>
                </a:solidFill>
                <a:latin typeface="Arial"/>
                <a:cs typeface="Arial"/>
              </a:rPr>
              <a:t>"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ً</a:t>
            </a:r>
            <a:r>
              <a:rPr sz="1200" spc="8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938953"/>
                </a:solidFill>
                <a:latin typeface="Arial"/>
                <a:cs typeface="Arial"/>
              </a:rPr>
              <a:t>لٍ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ؤم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40" dirty="0">
                <a:solidFill>
                  <a:srgbClr val="938953"/>
                </a:solidFill>
                <a:latin typeface="Arial"/>
                <a:cs typeface="Arial"/>
              </a:rPr>
              <a:t>ِلع</a:t>
            </a:r>
            <a:r>
              <a:rPr sz="1200" spc="-7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190" dirty="0">
                <a:solidFill>
                  <a:srgbClr val="938953"/>
                </a:solidFill>
                <a:latin typeface="Arial"/>
                <a:cs typeface="Arial"/>
              </a:rPr>
              <a:t>ن</a:t>
            </a:r>
            <a:r>
              <a:rPr sz="1200" spc="-75" dirty="0">
                <a:solidFill>
                  <a:srgbClr val="938953"/>
                </a:solidFill>
                <a:latin typeface="Arial"/>
                <a:cs typeface="Arial"/>
              </a:rPr>
              <a:t>لصاحا</a:t>
            </a:r>
            <a:r>
              <a:rPr sz="1200" spc="-5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114" dirty="0">
                <a:solidFill>
                  <a:srgbClr val="938953"/>
                </a:solidFill>
                <a:latin typeface="Arial"/>
                <a:cs typeface="Arial"/>
              </a:rPr>
              <a:t>ه</a:t>
            </a:r>
            <a:r>
              <a:rPr sz="1200" spc="-250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spc="-185" dirty="0">
                <a:solidFill>
                  <a:srgbClr val="938953"/>
                </a:solidFill>
                <a:latin typeface="Arial"/>
                <a:cs typeface="Arial"/>
              </a:rPr>
              <a:t>كلا</a:t>
            </a:r>
            <a:r>
              <a:rPr sz="1200" spc="-7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ٌ</a:t>
            </a:r>
            <a:r>
              <a:rPr sz="1200" spc="-490" dirty="0">
                <a:solidFill>
                  <a:srgbClr val="938953"/>
                </a:solidFill>
                <a:latin typeface="Arial"/>
                <a:cs typeface="Arial"/>
              </a:rPr>
              <a:t>ب</a:t>
            </a:r>
            <a:r>
              <a:rPr sz="1200" spc="-434" dirty="0">
                <a:solidFill>
                  <a:srgbClr val="938953"/>
                </a:solidFill>
                <a:latin typeface="Arial"/>
                <a:cs typeface="Arial"/>
              </a:rPr>
              <a:t>ى</a:t>
            </a:r>
            <a:r>
              <a:rPr sz="1200" spc="-250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spc="-190" dirty="0">
                <a:solidFill>
                  <a:srgbClr val="938953"/>
                </a:solidFill>
                <a:latin typeface="Arial"/>
                <a:cs typeface="Arial"/>
              </a:rPr>
              <a:t>يم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20" dirty="0">
                <a:solidFill>
                  <a:srgbClr val="938953"/>
                </a:solidFill>
                <a:latin typeface="Arial"/>
                <a:cs typeface="Arial"/>
              </a:rPr>
              <a:t>ددع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8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938953"/>
                </a:solidFill>
                <a:latin typeface="Wingdings"/>
                <a:cs typeface="Wingdings"/>
              </a:rPr>
              <a:t></a:t>
            </a:r>
            <a:endParaRPr sz="1200">
              <a:latin typeface="Wingdings"/>
              <a:cs typeface="Wingdings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1150">
              <a:latin typeface="Times New Roman"/>
              <a:cs typeface="Times New Roman"/>
            </a:endParaRPr>
          </a:p>
          <a:p>
            <a:pPr marR="1560830" algn="ctr">
              <a:lnSpc>
                <a:spcPct val="100000"/>
              </a:lnSpc>
            </a:pPr>
            <a:r>
              <a:rPr sz="1200" spc="-100" dirty="0">
                <a:solidFill>
                  <a:srgbClr val="938953"/>
                </a:solidFill>
                <a:latin typeface="Arial"/>
                <a:cs typeface="Arial"/>
              </a:rPr>
              <a:t>."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spc="-12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ً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135" dirty="0">
                <a:solidFill>
                  <a:srgbClr val="938953"/>
                </a:solidFill>
                <a:latin typeface="Arial"/>
                <a:cs typeface="Arial"/>
              </a:rPr>
              <a:t>ز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565" dirty="0">
                <a:solidFill>
                  <a:srgbClr val="938953"/>
                </a:solidFill>
                <a:latin typeface="Arial"/>
                <a:cs typeface="Arial"/>
              </a:rPr>
              <a:t>ت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105" dirty="0">
                <a:solidFill>
                  <a:srgbClr val="938953"/>
                </a:solidFill>
                <a:latin typeface="Arial"/>
                <a:cs typeface="Arial"/>
              </a:rPr>
              <a:t>سأ</a:t>
            </a:r>
            <a:r>
              <a:rPr sz="1200" spc="-7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35" dirty="0">
                <a:solidFill>
                  <a:srgbClr val="938953"/>
                </a:solidFill>
                <a:latin typeface="Arial"/>
                <a:cs typeface="Arial"/>
              </a:rPr>
              <a:t>وأ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2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ً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340" dirty="0">
                <a:solidFill>
                  <a:srgbClr val="938953"/>
                </a:solidFill>
                <a:latin typeface="Arial"/>
                <a:cs typeface="Arial"/>
              </a:rPr>
              <a:t>ى</a:t>
            </a:r>
            <a:r>
              <a:rPr sz="1200" spc="-105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ط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330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ز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550" dirty="0">
                <a:solidFill>
                  <a:srgbClr val="938953"/>
                </a:solidFill>
                <a:latin typeface="Arial"/>
                <a:cs typeface="Arial"/>
              </a:rPr>
              <a:t>ب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165" dirty="0">
                <a:solidFill>
                  <a:srgbClr val="938953"/>
                </a:solidFill>
                <a:latin typeface="Arial"/>
                <a:cs typeface="Arial"/>
              </a:rPr>
              <a:t>"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ً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8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938953"/>
                </a:solidFill>
                <a:latin typeface="Arial"/>
                <a:cs typeface="Arial"/>
              </a:rPr>
              <a:t>ً</a:t>
            </a:r>
            <a:r>
              <a:rPr sz="1200" spc="-12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10" dirty="0">
                <a:solidFill>
                  <a:srgbClr val="938953"/>
                </a:solidFill>
                <a:latin typeface="Arial"/>
                <a:cs typeface="Arial"/>
              </a:rPr>
              <a:t>ً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ً</a:t>
            </a:r>
            <a:r>
              <a:rPr sz="1200" spc="-12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14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12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105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ح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325" dirty="0">
                <a:solidFill>
                  <a:srgbClr val="938953"/>
                </a:solidFill>
                <a:latin typeface="Arial"/>
                <a:cs typeface="Arial"/>
              </a:rPr>
              <a:t>ل</a:t>
            </a:r>
            <a:r>
              <a:rPr sz="1200" spc="20" dirty="0">
                <a:solidFill>
                  <a:srgbClr val="938953"/>
                </a:solidFill>
                <a:latin typeface="Arial"/>
                <a:cs typeface="Arial"/>
              </a:rPr>
              <a:t>ا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130" dirty="0">
                <a:solidFill>
                  <a:srgbClr val="938953"/>
                </a:solidFill>
                <a:latin typeface="Arial"/>
                <a:cs typeface="Arial"/>
              </a:rPr>
              <a:t>ه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12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275" dirty="0">
                <a:solidFill>
                  <a:srgbClr val="938953"/>
                </a:solidFill>
                <a:latin typeface="Arial"/>
                <a:cs typeface="Arial"/>
              </a:rPr>
              <a:t>ك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150" dirty="0">
                <a:solidFill>
                  <a:srgbClr val="938953"/>
                </a:solidFill>
                <a:latin typeface="Arial"/>
                <a:cs typeface="Arial"/>
              </a:rPr>
              <a:t>لا</a:t>
            </a:r>
            <a:r>
              <a:rPr sz="1200" spc="-65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5" dirty="0">
                <a:solidFill>
                  <a:srgbClr val="938953"/>
                </a:solidFill>
                <a:latin typeface="Arial"/>
                <a:cs typeface="Arial"/>
              </a:rPr>
              <a:t>ٌ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505" dirty="0">
                <a:solidFill>
                  <a:srgbClr val="938953"/>
                </a:solidFill>
                <a:latin typeface="Arial"/>
                <a:cs typeface="Arial"/>
              </a:rPr>
              <a:t>ب</a:t>
            </a:r>
            <a:r>
              <a:rPr sz="1200" spc="-434" dirty="0">
                <a:solidFill>
                  <a:srgbClr val="938953"/>
                </a:solidFill>
                <a:latin typeface="Arial"/>
                <a:cs typeface="Arial"/>
              </a:rPr>
              <a:t>ى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260" dirty="0">
                <a:solidFill>
                  <a:srgbClr val="938953"/>
                </a:solidFill>
                <a:latin typeface="Arial"/>
                <a:cs typeface="Arial"/>
              </a:rPr>
              <a:t>س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459" dirty="0">
                <a:solidFill>
                  <a:srgbClr val="938953"/>
                </a:solidFill>
                <a:latin typeface="Arial"/>
                <a:cs typeface="Arial"/>
              </a:rPr>
              <a:t>ي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85" dirty="0">
                <a:solidFill>
                  <a:srgbClr val="938953"/>
                </a:solidFill>
                <a:latin typeface="Arial"/>
                <a:cs typeface="Arial"/>
              </a:rPr>
              <a:t>م</a:t>
            </a:r>
            <a:r>
              <a:rPr sz="1200" spc="-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65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60" dirty="0">
                <a:solidFill>
                  <a:srgbClr val="938953"/>
                </a:solidFill>
                <a:latin typeface="Arial"/>
                <a:cs typeface="Arial"/>
              </a:rPr>
              <a:t>د</a:t>
            </a:r>
            <a:r>
              <a:rPr sz="1200" spc="-110" dirty="0">
                <a:solidFill>
                  <a:srgbClr val="938953"/>
                </a:solidFill>
                <a:latin typeface="Arial"/>
                <a:cs typeface="Arial"/>
              </a:rPr>
              <a:t>ـ</a:t>
            </a:r>
            <a:r>
              <a:rPr sz="1200" spc="-70" dirty="0">
                <a:solidFill>
                  <a:srgbClr val="938953"/>
                </a:solidFill>
                <a:latin typeface="Arial"/>
                <a:cs typeface="Arial"/>
              </a:rPr>
              <a:t>ع</a:t>
            </a:r>
            <a:r>
              <a:rPr sz="120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spc="60" dirty="0">
                <a:solidFill>
                  <a:srgbClr val="93895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938953"/>
                </a:solidFill>
                <a:latin typeface="Wingdings"/>
                <a:cs typeface="Wingdings"/>
              </a:rPr>
              <a:t></a:t>
            </a:r>
            <a:endParaRPr sz="1200">
              <a:latin typeface="Wingdings"/>
              <a:cs typeface="Wingdings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2024380">
              <a:lnSpc>
                <a:spcPct val="100000"/>
              </a:lnSpc>
              <a:spcBef>
                <a:spcPts val="1245"/>
              </a:spcBef>
            </a:pPr>
            <a:r>
              <a:rPr sz="1000" spc="-85" dirty="0">
                <a:solidFill>
                  <a:srgbClr val="4F6128"/>
                </a:solidFill>
                <a:latin typeface="Arial"/>
                <a:cs typeface="Arial"/>
              </a:rPr>
              <a:t>.اًل</a:t>
            </a:r>
            <a:r>
              <a:rPr sz="1000" spc="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000" spc="60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000" spc="-95" dirty="0">
                <a:solidFill>
                  <a:srgbClr val="4F6128"/>
                </a:solidFill>
                <a:latin typeface="Arial"/>
                <a:cs typeface="Arial"/>
              </a:rPr>
              <a:t>سأ</a:t>
            </a:r>
            <a:r>
              <a:rPr sz="1000" spc="-4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4F6128"/>
                </a:solidFill>
                <a:latin typeface="Arial"/>
                <a:cs typeface="Arial"/>
              </a:rPr>
              <a:t>وأ</a:t>
            </a:r>
            <a:r>
              <a:rPr sz="1000" spc="-5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4F6128"/>
                </a:solidFill>
                <a:latin typeface="Arial"/>
                <a:cs typeface="Arial"/>
              </a:rPr>
              <a:t>اً</a:t>
            </a:r>
            <a:r>
              <a:rPr sz="1000" spc="-275" dirty="0">
                <a:solidFill>
                  <a:srgbClr val="4F6128"/>
                </a:solidFill>
                <a:latin typeface="Arial"/>
                <a:cs typeface="Arial"/>
              </a:rPr>
              <a:t>ى</a:t>
            </a:r>
            <a:r>
              <a:rPr sz="1000" spc="15" dirty="0">
                <a:solidFill>
                  <a:srgbClr val="4F6128"/>
                </a:solidFill>
                <a:latin typeface="Arial"/>
                <a:cs typeface="Arial"/>
              </a:rPr>
              <a:t>اط</a:t>
            </a:r>
            <a:r>
              <a:rPr sz="1000" spc="-39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000" spc="-285" dirty="0">
                <a:solidFill>
                  <a:srgbClr val="4F6128"/>
                </a:solidFill>
                <a:latin typeface="Arial"/>
                <a:cs typeface="Arial"/>
              </a:rPr>
              <a:t>زب</a:t>
            </a:r>
            <a:r>
              <a:rPr sz="1000" spc="-5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000" spc="-60" dirty="0">
                <a:solidFill>
                  <a:srgbClr val="4F6128"/>
                </a:solidFill>
                <a:latin typeface="Arial"/>
                <a:cs typeface="Arial"/>
              </a:rPr>
              <a:t>طك</a:t>
            </a:r>
            <a:r>
              <a:rPr sz="1000" spc="-420" dirty="0">
                <a:solidFill>
                  <a:srgbClr val="4F6128"/>
                </a:solidFill>
                <a:latin typeface="Arial"/>
                <a:cs typeface="Arial"/>
              </a:rPr>
              <a:t>ف</a:t>
            </a:r>
            <a:r>
              <a:rPr sz="1000" spc="-5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F6128"/>
                </a:solidFill>
                <a:latin typeface="Arial"/>
                <a:cs typeface="Arial"/>
              </a:rPr>
              <a:t>َ</a:t>
            </a:r>
            <a:r>
              <a:rPr sz="1000" spc="10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000" spc="-10" dirty="0">
                <a:solidFill>
                  <a:srgbClr val="4F6128"/>
                </a:solidFill>
                <a:latin typeface="Arial"/>
                <a:cs typeface="Arial"/>
              </a:rPr>
              <a:t>ح</a:t>
            </a:r>
            <a:r>
              <a:rPr sz="1000" spc="-45" dirty="0">
                <a:solidFill>
                  <a:srgbClr val="4F6128"/>
                </a:solidFill>
                <a:latin typeface="Arial"/>
                <a:cs typeface="Arial"/>
              </a:rPr>
              <a:t>او</a:t>
            </a:r>
            <a:r>
              <a:rPr sz="1000" spc="-5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F6128"/>
                </a:solidFill>
                <a:latin typeface="Arial"/>
                <a:cs typeface="Arial"/>
              </a:rPr>
              <a:t>ُ</a:t>
            </a:r>
            <a:r>
              <a:rPr sz="1000" spc="-26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000" dirty="0">
                <a:solidFill>
                  <a:srgbClr val="4F6128"/>
                </a:solidFill>
                <a:latin typeface="Arial"/>
                <a:cs typeface="Arial"/>
              </a:rPr>
              <a:t>ود</a:t>
            </a:r>
            <a:r>
              <a:rPr sz="1000" spc="-26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000" spc="-4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4F6128"/>
                </a:solidFill>
                <a:latin typeface="Arial"/>
                <a:cs typeface="Arial"/>
              </a:rPr>
              <a:t>ه</a:t>
            </a:r>
            <a:r>
              <a:rPr sz="1000" spc="-90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000" spc="-225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000" spc="-26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000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000" spc="-5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4F6128"/>
                </a:solidFill>
                <a:latin typeface="Arial"/>
                <a:cs typeface="Arial"/>
              </a:rPr>
              <a:t>ٌ</a:t>
            </a:r>
            <a:r>
              <a:rPr sz="1000" spc="-305" dirty="0">
                <a:solidFill>
                  <a:srgbClr val="4F6128"/>
                </a:solidFill>
                <a:latin typeface="Arial"/>
                <a:cs typeface="Arial"/>
              </a:rPr>
              <a:t>ثعتبم</a:t>
            </a:r>
            <a:r>
              <a:rPr sz="1000" spc="-5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000" spc="-15" dirty="0">
                <a:solidFill>
                  <a:srgbClr val="4F6128"/>
                </a:solidFill>
                <a:latin typeface="Arial"/>
                <a:cs typeface="Arial"/>
              </a:rPr>
              <a:t>لاح</a:t>
            </a:r>
            <a:r>
              <a:rPr sz="1000" spc="-5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000" spc="5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000" spc="-4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000" spc="-105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000" spc="-204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000" spc="-105" dirty="0">
                <a:solidFill>
                  <a:srgbClr val="4F6128"/>
                </a:solidFill>
                <a:latin typeface="Arial"/>
                <a:cs typeface="Arial"/>
              </a:rPr>
              <a:t>تح</a:t>
            </a:r>
            <a:r>
              <a:rPr sz="1000" spc="-5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4F6128"/>
                </a:solidFill>
                <a:latin typeface="Arial"/>
                <a:cs typeface="Arial"/>
              </a:rPr>
              <a:t>:ُ</a:t>
            </a:r>
            <a:r>
              <a:rPr sz="1000" spc="-15" dirty="0">
                <a:solidFill>
                  <a:srgbClr val="4F6128"/>
                </a:solidFill>
                <a:latin typeface="Arial"/>
                <a:cs typeface="Arial"/>
              </a:rPr>
              <a:t>ظ</a:t>
            </a:r>
            <a:r>
              <a:rPr sz="1000" spc="-10" dirty="0">
                <a:solidFill>
                  <a:srgbClr val="4F6128"/>
                </a:solidFill>
                <a:latin typeface="Arial"/>
                <a:cs typeface="Arial"/>
              </a:rPr>
              <a:t>ح</a:t>
            </a:r>
            <a:r>
              <a:rPr sz="1000" spc="235" dirty="0">
                <a:solidFill>
                  <a:srgbClr val="4F6128"/>
                </a:solidFill>
                <a:latin typeface="Arial"/>
                <a:cs typeface="Arial"/>
              </a:rPr>
              <a:t>ام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68525" y="7917398"/>
            <a:ext cx="132842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5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200" b="1" spc="-145" dirty="0">
                <a:solidFill>
                  <a:srgbClr val="4F6128"/>
                </a:solidFill>
                <a:latin typeface="Arial"/>
                <a:cs typeface="Arial"/>
              </a:rPr>
              <a:t>ان</a:t>
            </a:r>
            <a:r>
              <a:rPr sz="1200" b="1" spc="-229" dirty="0">
                <a:solidFill>
                  <a:srgbClr val="4F6128"/>
                </a:solidFill>
                <a:latin typeface="Arial"/>
                <a:cs typeface="Arial"/>
              </a:rPr>
              <a:t>اي</a:t>
            </a:r>
            <a:r>
              <a:rPr sz="1200" b="1" spc="-350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200" b="1" spc="-18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2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200" b="1" spc="-10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200" b="1" spc="55" dirty="0">
                <a:solidFill>
                  <a:srgbClr val="4F6128"/>
                </a:solidFill>
                <a:latin typeface="Arial"/>
                <a:cs typeface="Arial"/>
              </a:rPr>
              <a:t>ح</a:t>
            </a:r>
            <a:r>
              <a:rPr sz="1200" b="1" spc="-385" dirty="0">
                <a:solidFill>
                  <a:srgbClr val="4F6128"/>
                </a:solidFill>
                <a:latin typeface="Arial"/>
                <a:cs typeface="Arial"/>
              </a:rPr>
              <a:t>ص</a:t>
            </a:r>
            <a:r>
              <a:rPr sz="1200" b="1" spc="-9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b="1" spc="-155" dirty="0">
                <a:solidFill>
                  <a:srgbClr val="4F6128"/>
                </a:solidFill>
                <a:latin typeface="Arial"/>
                <a:cs typeface="Arial"/>
              </a:rPr>
              <a:t>ىلع</a:t>
            </a:r>
            <a:r>
              <a:rPr sz="1200" b="1" spc="-95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200" b="1" spc="-210" dirty="0">
                <a:solidFill>
                  <a:srgbClr val="4F6128"/>
                </a:solidFill>
                <a:latin typeface="Arial"/>
                <a:cs typeface="Arial"/>
              </a:rPr>
              <a:t>ق</a:t>
            </a:r>
            <a:r>
              <a:rPr sz="1200" b="1" spc="-130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200" b="1" spc="-114" dirty="0">
                <a:solidFill>
                  <a:srgbClr val="4F6128"/>
                </a:solidFill>
                <a:latin typeface="Arial"/>
                <a:cs typeface="Arial"/>
              </a:rPr>
              <a:t>اصما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44952" y="8324656"/>
            <a:ext cx="249999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10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400" b="1" spc="135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400" b="1" spc="-25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عل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95" dirty="0">
                <a:solidFill>
                  <a:srgbClr val="4F6128"/>
                </a:solidFill>
                <a:latin typeface="Arial"/>
                <a:cs typeface="Arial"/>
              </a:rPr>
              <a:t>ث</a:t>
            </a:r>
            <a:r>
              <a:rPr sz="1400" b="1" spc="80" dirty="0">
                <a:solidFill>
                  <a:srgbClr val="4F6128"/>
                </a:solidFill>
                <a:latin typeface="Arial"/>
                <a:cs typeface="Arial"/>
              </a:rPr>
              <a:t>ح</a:t>
            </a:r>
            <a:r>
              <a:rPr sz="1400" b="1" spc="-484" dirty="0">
                <a:solidFill>
                  <a:srgbClr val="4F6128"/>
                </a:solidFill>
                <a:latin typeface="Arial"/>
                <a:cs typeface="Arial"/>
              </a:rPr>
              <a:t>ب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80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46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400" b="1" spc="-24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15" dirty="0">
                <a:solidFill>
                  <a:srgbClr val="4F6128"/>
                </a:solidFill>
                <a:latin typeface="Arial"/>
                <a:cs typeface="Arial"/>
              </a:rPr>
              <a:t>ع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155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15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459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235" dirty="0">
                <a:solidFill>
                  <a:srgbClr val="4F6128"/>
                </a:solidFill>
                <a:latin typeface="Arial"/>
                <a:cs typeface="Arial"/>
              </a:rPr>
              <a:t>ر</a:t>
            </a:r>
            <a:r>
              <a:rPr sz="1400" b="1" spc="125" dirty="0">
                <a:solidFill>
                  <a:srgbClr val="4F6128"/>
                </a:solidFill>
                <a:latin typeface="Arial"/>
                <a:cs typeface="Arial"/>
              </a:rPr>
              <a:t>د</a:t>
            </a:r>
            <a:r>
              <a:rPr sz="1400" b="1" spc="-24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400" b="1" spc="-47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400" b="1" spc="-235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25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46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400" b="1" spc="420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400" b="1" spc="-180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65479" y="8324656"/>
            <a:ext cx="113284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ة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4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6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400" b="1" spc="-16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475" dirty="0">
                <a:solidFill>
                  <a:srgbClr val="4F6128"/>
                </a:solidFill>
                <a:latin typeface="Arial"/>
                <a:cs typeface="Arial"/>
              </a:rPr>
              <a:t>ي</a:t>
            </a:r>
            <a:r>
              <a:rPr sz="1400" b="1" spc="-14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400" b="1" spc="-16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240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4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6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225" dirty="0">
                <a:solidFill>
                  <a:srgbClr val="4F6128"/>
                </a:solidFill>
                <a:latin typeface="Arial"/>
                <a:cs typeface="Arial"/>
              </a:rPr>
              <a:t>ك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ــــ</a:t>
            </a:r>
            <a:r>
              <a:rPr sz="1400" b="1" spc="-204" dirty="0">
                <a:solidFill>
                  <a:srgbClr val="4F6128"/>
                </a:solidFill>
                <a:latin typeface="Arial"/>
                <a:cs typeface="Arial"/>
              </a:rPr>
              <a:t>ل</a:t>
            </a:r>
            <a:r>
              <a:rPr sz="1400" b="1" spc="-20" dirty="0">
                <a:solidFill>
                  <a:srgbClr val="4F6128"/>
                </a:solidFill>
                <a:latin typeface="Arial"/>
                <a:cs typeface="Arial"/>
              </a:rPr>
              <a:t>ا</a:t>
            </a:r>
            <a:r>
              <a:rPr sz="1400" b="1" spc="-110" dirty="0">
                <a:solidFill>
                  <a:srgbClr val="4F6128"/>
                </a:solidFill>
                <a:latin typeface="Arial"/>
                <a:cs typeface="Arial"/>
              </a:rPr>
              <a:t> </a:t>
            </a:r>
            <a:r>
              <a:rPr sz="1400" b="1" spc="95" dirty="0">
                <a:solidFill>
                  <a:srgbClr val="4F6128"/>
                </a:solidFill>
                <a:latin typeface="Arial"/>
                <a:cs typeface="Arial"/>
              </a:rPr>
              <a:t>م</a:t>
            </a:r>
            <a:r>
              <a:rPr sz="1400" b="1" spc="-16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6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400" b="1" spc="-16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400" b="1" spc="-16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400" b="1" spc="-16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ـــ</a:t>
            </a:r>
            <a:r>
              <a:rPr sz="1400" b="1" spc="-459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40" dirty="0">
                <a:solidFill>
                  <a:srgbClr val="4F6128"/>
                </a:solidFill>
                <a:latin typeface="Arial"/>
                <a:cs typeface="Arial"/>
              </a:rPr>
              <a:t>خ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629015" y="8942582"/>
            <a:ext cx="916305" cy="277495"/>
          </a:xfrm>
          <a:custGeom>
            <a:avLst/>
            <a:gdLst/>
            <a:ahLst/>
            <a:cxnLst/>
            <a:rect l="l" t="t" r="r" b="b"/>
            <a:pathLst>
              <a:path w="916304" h="277495">
                <a:moveTo>
                  <a:pt x="0" y="277367"/>
                </a:moveTo>
                <a:lnTo>
                  <a:pt x="916222" y="277367"/>
                </a:lnTo>
                <a:lnTo>
                  <a:pt x="916222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00999" y="9428988"/>
            <a:ext cx="1043305" cy="277495"/>
          </a:xfrm>
          <a:custGeom>
            <a:avLst/>
            <a:gdLst/>
            <a:ahLst/>
            <a:cxnLst/>
            <a:rect l="l" t="t" r="r" b="b"/>
            <a:pathLst>
              <a:path w="1043304" h="277495">
                <a:moveTo>
                  <a:pt x="0" y="277367"/>
                </a:moveTo>
                <a:lnTo>
                  <a:pt x="1042714" y="277367"/>
                </a:lnTo>
                <a:lnTo>
                  <a:pt x="1042714" y="0"/>
                </a:lnTo>
                <a:lnTo>
                  <a:pt x="0" y="0"/>
                </a:lnTo>
                <a:lnTo>
                  <a:pt x="0" y="277367"/>
                </a:lnTo>
                <a:close/>
              </a:path>
            </a:pathLst>
          </a:custGeom>
          <a:solidFill>
            <a:srgbClr val="EEEC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566147" y="9002836"/>
            <a:ext cx="480059" cy="690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65" dirty="0">
                <a:solidFill>
                  <a:srgbClr val="4F6128"/>
                </a:solidFill>
                <a:latin typeface="Arial"/>
                <a:cs typeface="Arial"/>
              </a:rPr>
              <a:t>:مـ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60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45" dirty="0">
                <a:solidFill>
                  <a:srgbClr val="4F6128"/>
                </a:solidFill>
                <a:latin typeface="Arial"/>
                <a:cs typeface="Arial"/>
              </a:rPr>
              <a:t>ـ</a:t>
            </a:r>
            <a:r>
              <a:rPr sz="1400" b="1" spc="-150" dirty="0">
                <a:solidFill>
                  <a:srgbClr val="4F6128"/>
                </a:solidFill>
                <a:latin typeface="Arial"/>
                <a:cs typeface="Arial"/>
              </a:rPr>
              <a:t>ــ</a:t>
            </a:r>
            <a:r>
              <a:rPr sz="1400" b="1" spc="-459" dirty="0">
                <a:solidFill>
                  <a:srgbClr val="4F6128"/>
                </a:solidFill>
                <a:latin typeface="Arial"/>
                <a:cs typeface="Arial"/>
              </a:rPr>
              <a:t>س</a:t>
            </a:r>
            <a:r>
              <a:rPr sz="1400" b="1" spc="220" dirty="0">
                <a:solidFill>
                  <a:srgbClr val="4F6128"/>
                </a:solidFill>
                <a:latin typeface="Arial"/>
                <a:cs typeface="Arial"/>
              </a:rPr>
              <a:t>اا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140" dirty="0">
                <a:solidFill>
                  <a:srgbClr val="4F6128"/>
                </a:solidFill>
                <a:latin typeface="Arial"/>
                <a:cs typeface="Arial"/>
              </a:rPr>
              <a:t>:</a:t>
            </a:r>
            <a:r>
              <a:rPr sz="1400" b="1" spc="-295" dirty="0">
                <a:solidFill>
                  <a:srgbClr val="4F6128"/>
                </a:solidFill>
                <a:latin typeface="Arial"/>
                <a:cs typeface="Arial"/>
              </a:rPr>
              <a:t>عيق</a:t>
            </a:r>
            <a:r>
              <a:rPr sz="1400" b="1" spc="-235" dirty="0">
                <a:solidFill>
                  <a:srgbClr val="4F6128"/>
                </a:solidFill>
                <a:latin typeface="Arial"/>
                <a:cs typeface="Arial"/>
              </a:rPr>
              <a:t>و</a:t>
            </a:r>
            <a:r>
              <a:rPr sz="1400" b="1" spc="-459" dirty="0">
                <a:solidFill>
                  <a:srgbClr val="4F6128"/>
                </a:solidFill>
                <a:latin typeface="Arial"/>
                <a:cs typeface="Arial"/>
              </a:rPr>
              <a:t>ت</a:t>
            </a:r>
            <a:r>
              <a:rPr sz="1400" b="1" spc="-114" dirty="0">
                <a:solidFill>
                  <a:srgbClr val="4F6128"/>
                </a:solidFill>
                <a:latin typeface="Arial"/>
                <a:cs typeface="Arial"/>
              </a:rPr>
              <a:t>لا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207</Words>
  <Application>Microsoft Office PowerPoint</Application>
  <PresentationFormat>Benutzerdefiniert</PresentationFormat>
  <Paragraphs>33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2015-04-12T19:46:08Z</dcterms:created>
  <dcterms:modified xsi:type="dcterms:W3CDTF">2015-04-12T17:46:10Z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