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04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2190" y="10130345"/>
            <a:ext cx="1828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raditional Arabic"/>
                <a:cs typeface="Traditional Arabic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‹Nr.›</a:t>
            </a:fld>
            <a:endParaRPr spc="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mohe.gov.sa/forms/f5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97321"/>
            <a:ext cx="731544" cy="953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97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90" dirty="0">
                <a:latin typeface="Arial"/>
                <a:cs typeface="Arial"/>
              </a:rPr>
              <a:t>عتلا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endParaRPr sz="1000">
              <a:latin typeface="Arial"/>
              <a:cs typeface="Arial"/>
            </a:endParaRPr>
          </a:p>
          <a:p>
            <a:pPr marL="73660" marR="64135" algn="ctr">
              <a:lnSpc>
                <a:spcPct val="134000"/>
              </a:lnSpc>
              <a:spcBef>
                <a:spcPts val="10"/>
              </a:spcBef>
            </a:pP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r>
              <a:rPr sz="1000" b="1" spc="1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Ν</a:t>
            </a:r>
            <a:r>
              <a:rPr sz="1000" b="1" spc="-275" dirty="0">
                <a:latin typeface="Times New Roman"/>
                <a:cs typeface="Times New Roman"/>
              </a:rPr>
              <a:t>Ϋ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225" dirty="0">
                <a:latin typeface="Times New Roman"/>
                <a:cs typeface="Times New Roman"/>
              </a:rPr>
              <a:t>˻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Ε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41451" y="4902155"/>
            <a:ext cx="4681855" cy="111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b="1" spc="-150" dirty="0">
                <a:latin typeface="Times New Roman"/>
                <a:cs typeface="Times New Roman"/>
              </a:rPr>
              <a:t>ύ</a:t>
            </a:r>
            <a:r>
              <a:rPr sz="2600" b="1" spc="-185" dirty="0">
                <a:latin typeface="Times New Roman"/>
                <a:cs typeface="Times New Roman"/>
              </a:rPr>
              <a:t>ή</a:t>
            </a:r>
            <a:r>
              <a:rPr sz="2600" b="1" spc="-660" dirty="0">
                <a:latin typeface="Times New Roman"/>
                <a:cs typeface="Times New Roman"/>
              </a:rPr>
              <a:t>فتم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445" dirty="0">
                <a:latin typeface="Times New Roman"/>
                <a:cs typeface="Times New Roman"/>
              </a:rPr>
              <a:t>ήيغ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spc="-580" dirty="0">
                <a:latin typeface="Times New Roman"/>
                <a:cs typeface="Times New Roman"/>
              </a:rPr>
              <a:t>έΎθت</a:t>
            </a:r>
            <a:r>
              <a:rPr sz="2600" b="1" spc="-865" dirty="0">
                <a:latin typeface="Times New Roman"/>
                <a:cs typeface="Times New Roman"/>
              </a:rPr>
              <a:t>س</a:t>
            </a:r>
            <a:r>
              <a:rPr sz="2600" b="1" spc="-894" dirty="0">
                <a:latin typeface="Times New Roman"/>
                <a:cs typeface="Times New Roman"/>
              </a:rPr>
              <a:t>Ϥب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885" dirty="0">
                <a:latin typeface="Times New Roman"/>
                <a:cs typeface="Times New Roman"/>
              </a:rPr>
              <a:t>ΔنΎ</a:t>
            </a:r>
            <a:r>
              <a:rPr sz="2600" b="1" spc="-665" dirty="0">
                <a:latin typeface="Times New Roman"/>
                <a:cs typeface="Times New Roman"/>
              </a:rPr>
              <a:t>ό</a:t>
            </a:r>
            <a:r>
              <a:rPr sz="2600" b="1" spc="-465" dirty="0">
                <a:latin typeface="Times New Roman"/>
                <a:cs typeface="Times New Roman"/>
              </a:rPr>
              <a:t>تس</a:t>
            </a:r>
            <a:r>
              <a:rPr sz="2600" b="1" spc="-125" dirty="0">
                <a:latin typeface="Times New Roman"/>
                <a:cs typeface="Times New Roman"/>
              </a:rPr>
              <a:t>ا</a:t>
            </a:r>
            <a:r>
              <a:rPr sz="2600" b="1" spc="-2055" dirty="0">
                <a:latin typeface="Times New Roman"/>
                <a:cs typeface="Times New Roman"/>
              </a:rPr>
              <a:t>΍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spc="-470" dirty="0">
                <a:latin typeface="Times New Roman"/>
                <a:cs typeface="Times New Roman"/>
              </a:rPr>
              <a:t>بϠρ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780" dirty="0">
                <a:latin typeface="Times New Roman"/>
                <a:cs typeface="Times New Roman"/>
              </a:rPr>
              <a:t>Γ</a:t>
            </a:r>
            <a:r>
              <a:rPr sz="2600" b="1" spc="-1050" dirty="0">
                <a:latin typeface="Times New Roman"/>
                <a:cs typeface="Times New Roman"/>
              </a:rPr>
              <a:t>έΎϤتس΍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4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) </a:t>
            </a:r>
            <a:r>
              <a:rPr sz="2600" b="1" spc="80" dirty="0">
                <a:latin typeface="Times New Roman"/>
                <a:cs typeface="Times New Roman"/>
              </a:rPr>
              <a:t>ι</a:t>
            </a:r>
            <a:r>
              <a:rPr sz="2600" b="1" spc="210" dirty="0">
                <a:latin typeface="Times New Roman"/>
                <a:cs typeface="Times New Roman"/>
              </a:rPr>
              <a:t>Ύ</a:t>
            </a:r>
            <a:r>
              <a:rPr sz="2600" b="1" spc="-1105" dirty="0">
                <a:latin typeface="Times New Roman"/>
                <a:cs typeface="Times New Roman"/>
              </a:rPr>
              <a:t>Ψل΍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ع</a:t>
            </a:r>
            <a:r>
              <a:rPr sz="2600" b="1" spc="-969" dirty="0">
                <a:latin typeface="Times New Roman"/>
                <a:cs typeface="Times New Roman"/>
              </a:rPr>
              <a:t>Ύ</a:t>
            </a:r>
            <a:r>
              <a:rPr sz="2600" b="1" spc="-515" dirty="0">
                <a:latin typeface="Times New Roman"/>
                <a:cs typeface="Times New Roman"/>
              </a:rPr>
              <a:t>τ</a:t>
            </a:r>
            <a:r>
              <a:rPr sz="2600" b="1" spc="-1030" dirty="0">
                <a:latin typeface="Times New Roman"/>
                <a:cs typeface="Times New Roman"/>
              </a:rPr>
              <a:t>ϘϠل</a:t>
            </a:r>
            <a:r>
              <a:rPr sz="2600" b="1" dirty="0">
                <a:latin typeface="Times New Roman"/>
                <a:cs typeface="Times New Roman"/>
              </a:rPr>
              <a:t> (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1</a:t>
            </a:fld>
            <a:endParaRPr spc="4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97321"/>
            <a:ext cx="731544" cy="953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97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90" dirty="0">
                <a:latin typeface="Arial"/>
                <a:cs typeface="Arial"/>
              </a:rPr>
              <a:t>عتلا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endParaRPr sz="1000">
              <a:latin typeface="Arial"/>
              <a:cs typeface="Arial"/>
            </a:endParaRPr>
          </a:p>
          <a:p>
            <a:pPr marL="73660" marR="64135" algn="ctr">
              <a:lnSpc>
                <a:spcPct val="134000"/>
              </a:lnSpc>
              <a:spcBef>
                <a:spcPts val="10"/>
              </a:spcBef>
            </a:pP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r>
              <a:rPr sz="1000" b="1" spc="1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Ν</a:t>
            </a:r>
            <a:r>
              <a:rPr sz="1000" b="1" spc="-275" dirty="0">
                <a:latin typeface="Times New Roman"/>
                <a:cs typeface="Times New Roman"/>
              </a:rPr>
              <a:t>Ϋ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225" dirty="0">
                <a:latin typeface="Times New Roman"/>
                <a:cs typeface="Times New Roman"/>
              </a:rPr>
              <a:t>˻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Ε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11909" y="3070756"/>
            <a:ext cx="1945005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65" dirty="0">
                <a:latin typeface="Times New Roman"/>
                <a:cs typeface="Times New Roman"/>
              </a:rPr>
              <a:t>Β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75" dirty="0">
                <a:latin typeface="Times New Roman"/>
                <a:cs typeface="Times New Roman"/>
              </a:rPr>
              <a:t>τ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390" dirty="0">
                <a:latin typeface="Times New Roman"/>
                <a:cs typeface="Times New Roman"/>
              </a:rPr>
              <a:t>Ϭ</a:t>
            </a:r>
            <a:r>
              <a:rPr sz="1400" b="1" spc="-90" dirty="0">
                <a:latin typeface="Times New Roman"/>
                <a:cs typeface="Times New Roman"/>
              </a:rPr>
              <a:t>ج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ن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Times New Roman"/>
                <a:cs typeface="Times New Roman"/>
              </a:rPr>
              <a:t>Ε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80" dirty="0">
                <a:latin typeface="Times New Roman"/>
                <a:cs typeface="Times New Roman"/>
              </a:rPr>
              <a:t>م</a:t>
            </a:r>
            <a:r>
              <a:rPr sz="1400" b="1" spc="-130" dirty="0">
                <a:latin typeface="Times New Roman"/>
                <a:cs typeface="Times New Roman"/>
              </a:rPr>
              <a:t>Ϯ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204" dirty="0">
                <a:latin typeface="Times New Roman"/>
                <a:cs typeface="Times New Roman"/>
              </a:rPr>
              <a:t>ό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dirty="0">
                <a:latin typeface="Times New Roman"/>
                <a:cs typeface="Times New Roman"/>
              </a:rPr>
              <a:t>  :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2100" b="1" spc="15" baseline="3968" dirty="0">
                <a:latin typeface="Times New Roman"/>
                <a:cs typeface="Times New Roman"/>
              </a:rPr>
              <a:t>ً</a:t>
            </a:r>
            <a:r>
              <a:rPr sz="1400" b="1" spc="375" dirty="0">
                <a:latin typeface="Times New Roman"/>
                <a:cs typeface="Times New Roman"/>
              </a:rPr>
              <a:t>ا</a:t>
            </a:r>
            <a:r>
              <a:rPr sz="1400" b="1" spc="-95" dirty="0">
                <a:latin typeface="Times New Roman"/>
                <a:cs typeface="Times New Roman"/>
              </a:rPr>
              <a:t>ϭ</a:t>
            </a:r>
            <a:r>
              <a:rPr sz="1400" b="1" dirty="0">
                <a:latin typeface="Times New Roman"/>
                <a:cs typeface="Times New Roman"/>
              </a:rPr>
              <a:t>أ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28668" y="7088658"/>
            <a:ext cx="1909445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5275" algn="l"/>
              </a:tabLst>
            </a:pP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b="1" spc="-275" dirty="0">
                <a:latin typeface="Times New Roman"/>
                <a:cs typeface="Times New Roman"/>
              </a:rPr>
              <a:t>έΎ</a:t>
            </a:r>
            <a:r>
              <a:rPr sz="1400" b="1" spc="-225" dirty="0">
                <a:latin typeface="Times New Roman"/>
                <a:cs typeface="Times New Roman"/>
              </a:rPr>
              <a:t>θ</a:t>
            </a:r>
            <a:r>
              <a:rPr sz="1400" b="1" spc="-550" dirty="0">
                <a:latin typeface="Times New Roman"/>
                <a:cs typeface="Times New Roman"/>
              </a:rPr>
              <a:t>ت</a:t>
            </a:r>
            <a:r>
              <a:rPr sz="1400" b="1" spc="-560" dirty="0">
                <a:latin typeface="Times New Roman"/>
                <a:cs typeface="Times New Roman"/>
              </a:rPr>
              <a:t>سϤل΍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ن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240" dirty="0">
                <a:latin typeface="Times New Roman"/>
                <a:cs typeface="Times New Roman"/>
              </a:rPr>
              <a:t>ΕΎمϮ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65" dirty="0">
                <a:latin typeface="Times New Roman"/>
                <a:cs typeface="Times New Roman"/>
              </a:rPr>
              <a:t>όم</a:t>
            </a:r>
            <a:r>
              <a:rPr sz="1400" b="1" dirty="0">
                <a:latin typeface="Times New Roman"/>
                <a:cs typeface="Times New Roman"/>
              </a:rPr>
              <a:t>	: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2100" b="1" spc="67" baseline="3968" dirty="0">
                <a:latin typeface="Times New Roman"/>
                <a:cs typeface="Times New Roman"/>
              </a:rPr>
              <a:t>ً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25" dirty="0">
                <a:latin typeface="Times New Roman"/>
                <a:cs typeface="Times New Roman"/>
              </a:rPr>
              <a:t>ي</a:t>
            </a:r>
            <a:r>
              <a:rPr sz="1400" b="1" spc="-380" dirty="0">
                <a:latin typeface="Times New Roman"/>
                <a:cs typeface="Times New Roman"/>
              </a:rPr>
              <a:t>ن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ث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85349" y="2294259"/>
            <a:ext cx="2743200" cy="685800"/>
          </a:xfrm>
          <a:custGeom>
            <a:avLst/>
            <a:gdLst/>
            <a:ahLst/>
            <a:cxnLst/>
            <a:rect l="l" t="t" r="r" b="b"/>
            <a:pathLst>
              <a:path w="2743200" h="685800">
                <a:moveTo>
                  <a:pt x="0" y="685799"/>
                </a:moveTo>
                <a:lnTo>
                  <a:pt x="2743199" y="685799"/>
                </a:lnTo>
                <a:lnTo>
                  <a:pt x="2743199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09149" y="2218059"/>
            <a:ext cx="2743200" cy="685800"/>
          </a:xfrm>
          <a:custGeom>
            <a:avLst/>
            <a:gdLst/>
            <a:ahLst/>
            <a:cxnLst/>
            <a:rect l="l" t="t" r="r" b="b"/>
            <a:pathLst>
              <a:path w="2743200" h="685800">
                <a:moveTo>
                  <a:pt x="0" y="685799"/>
                </a:moveTo>
                <a:lnTo>
                  <a:pt x="2743199" y="685799"/>
                </a:lnTo>
                <a:lnTo>
                  <a:pt x="2743199" y="0"/>
                </a:lnTo>
                <a:lnTo>
                  <a:pt x="0" y="0"/>
                </a:lnTo>
                <a:lnTo>
                  <a:pt x="0" y="685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09149" y="2218059"/>
            <a:ext cx="2743200" cy="685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9270">
              <a:lnSpc>
                <a:spcPct val="100000"/>
              </a:lnSpc>
            </a:pPr>
            <a:r>
              <a:rPr sz="1000" b="1" spc="15" dirty="0">
                <a:latin typeface="Traditional Arabic"/>
                <a:cs typeface="Traditional Arabic"/>
              </a:rPr>
              <a:t>ة</a:t>
            </a:r>
            <a:r>
              <a:rPr sz="1000" b="1" spc="-250" dirty="0">
                <a:latin typeface="Traditional Arabic"/>
                <a:cs typeface="Traditional Arabic"/>
              </a:rPr>
              <a:t>كبش</a:t>
            </a:r>
            <a:r>
              <a:rPr sz="1000" b="1" spc="-5" dirty="0">
                <a:latin typeface="Traditional Arabic"/>
                <a:cs typeface="Traditional Arabic"/>
              </a:rPr>
              <a:t> </a:t>
            </a:r>
            <a:r>
              <a:rPr sz="1000" b="1" spc="-90" dirty="0">
                <a:latin typeface="Traditional Arabic"/>
                <a:cs typeface="Traditional Arabic"/>
              </a:rPr>
              <a:t>َف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5" dirty="0">
                <a:latin typeface="Traditional Arabic"/>
                <a:cs typeface="Traditional Arabic"/>
              </a:rPr>
              <a:t> </a:t>
            </a:r>
            <a:r>
              <a:rPr sz="1000" b="1" spc="-105" dirty="0">
                <a:latin typeface="Traditional Arabic"/>
                <a:cs typeface="Traditional Arabic"/>
              </a:rPr>
              <a:t>ة</a:t>
            </a:r>
            <a:r>
              <a:rPr sz="1000" b="1" spc="-5" dirty="0">
                <a:latin typeface="Traditional Arabic"/>
                <a:cs typeface="Traditional Arabic"/>
              </a:rPr>
              <a:t>ر</a:t>
            </a:r>
            <a:r>
              <a:rPr sz="1000" b="1" spc="-95" dirty="0">
                <a:latin typeface="Traditional Arabic"/>
                <a:cs typeface="Traditional Arabic"/>
              </a:rPr>
              <a:t>ا</a:t>
            </a:r>
            <a:r>
              <a:rPr sz="1000" b="1" spc="-85" dirty="0">
                <a:latin typeface="Traditional Arabic"/>
                <a:cs typeface="Traditional Arabic"/>
              </a:rPr>
              <a:t>ز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30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125" dirty="0">
                <a:latin typeface="Traditional Arabic"/>
                <a:cs typeface="Traditional Arabic"/>
              </a:rPr>
              <a:t>ع</a:t>
            </a:r>
            <a:r>
              <a:rPr sz="1000" b="1" spc="-340" dirty="0">
                <a:latin typeface="Traditional Arabic"/>
                <a:cs typeface="Traditional Arabic"/>
              </a:rPr>
              <a:t>ق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25" dirty="0">
                <a:latin typeface="Traditional Arabic"/>
                <a:cs typeface="Traditional Arabic"/>
              </a:rPr>
              <a:t>م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5" dirty="0">
                <a:latin typeface="Traditional Arabic"/>
                <a:cs typeface="Traditional Arabic"/>
              </a:rPr>
              <a:t>ن</a:t>
            </a:r>
            <a:r>
              <a:rPr sz="1000" b="1" spc="-25" dirty="0">
                <a:latin typeface="Traditional Arabic"/>
                <a:cs typeface="Traditional Arabic"/>
              </a:rPr>
              <a:t>م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105" dirty="0">
                <a:latin typeface="Traditional Arabic"/>
                <a:cs typeface="Traditional Arabic"/>
              </a:rPr>
              <a:t>ة</a:t>
            </a:r>
            <a:r>
              <a:rPr sz="1000" b="1" spc="-5" dirty="0">
                <a:latin typeface="Traditional Arabic"/>
                <a:cs typeface="Traditional Arabic"/>
              </a:rPr>
              <a:t>ر</a:t>
            </a:r>
            <a:r>
              <a:rPr sz="1000" b="1" spc="15" dirty="0">
                <a:latin typeface="Traditional Arabic"/>
                <a:cs typeface="Traditional Arabic"/>
              </a:rPr>
              <a:t>ا</a:t>
            </a:r>
            <a:r>
              <a:rPr sz="1000" b="1" spc="75" dirty="0">
                <a:latin typeface="Traditional Arabic"/>
                <a:cs typeface="Traditional Arabic"/>
              </a:rPr>
              <a:t>م</a:t>
            </a:r>
            <a:r>
              <a:rPr sz="1000" b="1" spc="-415" dirty="0">
                <a:latin typeface="Traditional Arabic"/>
                <a:cs typeface="Traditional Arabic"/>
              </a:rPr>
              <a:t>تسٗ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-250" dirty="0">
                <a:latin typeface="Traditional Arabic"/>
                <a:cs typeface="Traditional Arabic"/>
              </a:rPr>
              <a:t>ه</a:t>
            </a:r>
            <a:r>
              <a:rPr sz="1000" b="1" spc="-60" dirty="0">
                <a:latin typeface="Traditional Arabic"/>
                <a:cs typeface="Traditional Arabic"/>
              </a:rPr>
              <a:t>ذه</a:t>
            </a:r>
            <a:r>
              <a:rPr sz="1000" b="1" dirty="0">
                <a:latin typeface="Traditional Arabic"/>
                <a:cs typeface="Traditional Arabic"/>
              </a:rPr>
              <a:t> </a:t>
            </a:r>
            <a:r>
              <a:rPr sz="1000" b="1" spc="-50" dirty="0">
                <a:latin typeface="Traditional Arabic"/>
                <a:cs typeface="Traditional Arabic"/>
              </a:rPr>
              <a:t>ٌلع</a:t>
            </a:r>
            <a:r>
              <a:rPr sz="1000" b="1" spc="5" dirty="0">
                <a:latin typeface="Traditional Arabic"/>
                <a:cs typeface="Traditional Arabic"/>
              </a:rPr>
              <a:t> </a:t>
            </a:r>
            <a:r>
              <a:rPr sz="1000" b="1" spc="-65" dirty="0">
                <a:latin typeface="Traditional Arabic"/>
                <a:cs typeface="Traditional Arabic"/>
              </a:rPr>
              <a:t>ل</a:t>
            </a:r>
            <a:r>
              <a:rPr sz="1000" b="1" spc="-195" dirty="0">
                <a:latin typeface="Traditional Arabic"/>
                <a:cs typeface="Traditional Arabic"/>
              </a:rPr>
              <a:t>ي</a:t>
            </a:r>
            <a:r>
              <a:rPr sz="1000" b="1" spc="-110" dirty="0">
                <a:latin typeface="Traditional Arabic"/>
                <a:cs typeface="Traditional Arabic"/>
              </a:rPr>
              <a:t>صح</a:t>
            </a:r>
            <a:r>
              <a:rPr sz="1000" b="1" spc="-305" dirty="0">
                <a:latin typeface="Traditional Arabic"/>
                <a:cs typeface="Traditional Arabic"/>
              </a:rPr>
              <a:t>ل</a:t>
            </a:r>
            <a:r>
              <a:rPr sz="1000" b="1" spc="-5" dirty="0">
                <a:latin typeface="Traditional Arabic"/>
                <a:cs typeface="Traditional Arabic"/>
              </a:rPr>
              <a:t>ا</a:t>
            </a:r>
            <a:r>
              <a:rPr sz="1000" b="1" spc="-10" dirty="0">
                <a:latin typeface="Traditional Arabic"/>
                <a:cs typeface="Traditional Arabic"/>
              </a:rPr>
              <a:t> </a:t>
            </a:r>
            <a:r>
              <a:rPr sz="1000" b="1" spc="15" dirty="0">
                <a:latin typeface="Traditional Arabic"/>
                <a:cs typeface="Traditional Arabic"/>
              </a:rPr>
              <a:t>ن</a:t>
            </a:r>
            <a:r>
              <a:rPr sz="1000" b="1" spc="10" dirty="0">
                <a:latin typeface="Traditional Arabic"/>
                <a:cs typeface="Traditional Arabic"/>
              </a:rPr>
              <a:t>كمُ</a:t>
            </a:r>
            <a:endParaRPr sz="1000">
              <a:latin typeface="Traditional Arabic"/>
              <a:cs typeface="Traditional Arabic"/>
            </a:endParaRPr>
          </a:p>
          <a:p>
            <a:pPr marL="1357630">
              <a:lnSpc>
                <a:spcPct val="100000"/>
              </a:lnSpc>
              <a:spcBef>
                <a:spcPts val="284"/>
              </a:spcBef>
            </a:pPr>
            <a:r>
              <a:rPr sz="1400" dirty="0">
                <a:latin typeface="Traditional Arabic"/>
                <a:cs typeface="Traditional Arabic"/>
              </a:rPr>
              <a:t>:</a:t>
            </a:r>
            <a:r>
              <a:rPr sz="1400" spc="-15" dirty="0">
                <a:latin typeface="Traditional Arabic"/>
                <a:cs typeface="Traditional Arabic"/>
              </a:rPr>
              <a:t> </a:t>
            </a:r>
            <a:r>
              <a:rPr sz="1400" spc="-70" dirty="0">
                <a:latin typeface="Traditional Arabic"/>
                <a:cs typeface="Traditional Arabic"/>
              </a:rPr>
              <a:t>ي</a:t>
            </a:r>
            <a:r>
              <a:rPr sz="1400" spc="-310" dirty="0">
                <a:latin typeface="Traditional Arabic"/>
                <a:cs typeface="Traditional Arabic"/>
              </a:rPr>
              <a:t>ات</a:t>
            </a:r>
            <a:r>
              <a:rPr sz="1400" spc="-405" dirty="0">
                <a:latin typeface="Traditional Arabic"/>
                <a:cs typeface="Traditional Arabic"/>
              </a:rPr>
              <a:t>ل</a:t>
            </a:r>
            <a:r>
              <a:rPr sz="1400" dirty="0">
                <a:latin typeface="Traditional Arabic"/>
                <a:cs typeface="Traditional Arabic"/>
              </a:rPr>
              <a:t>ا </a:t>
            </a:r>
            <a:r>
              <a:rPr sz="1400" spc="5" dirty="0">
                <a:latin typeface="Traditional Arabic"/>
                <a:cs typeface="Traditional Arabic"/>
              </a:rPr>
              <a:t>ن</a:t>
            </a:r>
            <a:r>
              <a:rPr sz="1400" spc="-150" dirty="0">
                <a:latin typeface="Traditional Arabic"/>
                <a:cs typeface="Traditional Arabic"/>
              </a:rPr>
              <a:t>ا</a:t>
            </a:r>
            <a:r>
              <a:rPr sz="1400" spc="-210" dirty="0">
                <a:latin typeface="Traditional Arabic"/>
                <a:cs typeface="Traditional Arabic"/>
              </a:rPr>
              <a:t>ونعلا</a:t>
            </a:r>
            <a:r>
              <a:rPr sz="1400" dirty="0">
                <a:latin typeface="Traditional Arabic"/>
                <a:cs typeface="Traditional Arabic"/>
              </a:rPr>
              <a:t> </a:t>
            </a:r>
            <a:r>
              <a:rPr sz="1400" spc="-145" dirty="0">
                <a:latin typeface="Traditional Arabic"/>
                <a:cs typeface="Traditional Arabic"/>
              </a:rPr>
              <a:t>ى</a:t>
            </a:r>
            <a:r>
              <a:rPr sz="1400" spc="-280" dirty="0">
                <a:latin typeface="Traditional Arabic"/>
                <a:cs typeface="Traditional Arabic"/>
              </a:rPr>
              <a:t>لع</a:t>
            </a:r>
            <a:r>
              <a:rPr sz="1400" spc="5" dirty="0">
                <a:latin typeface="Traditional Arabic"/>
                <a:cs typeface="Traditional Arabic"/>
              </a:rPr>
              <a:t> </a:t>
            </a:r>
            <a:r>
              <a:rPr sz="1400" spc="10" dirty="0">
                <a:latin typeface="Traditional Arabic"/>
                <a:cs typeface="Traditional Arabic"/>
              </a:rPr>
              <a:t>ت</a:t>
            </a:r>
            <a:r>
              <a:rPr sz="1400" spc="-455" dirty="0">
                <a:latin typeface="Traditional Arabic"/>
                <a:cs typeface="Traditional Arabic"/>
              </a:rPr>
              <a:t>ن</a:t>
            </a:r>
            <a:r>
              <a:rPr sz="1400" spc="60" dirty="0">
                <a:latin typeface="Traditional Arabic"/>
                <a:cs typeface="Traditional Arabic"/>
              </a:rPr>
              <a:t>رنإا</a:t>
            </a:r>
            <a:endParaRPr sz="1400">
              <a:latin typeface="Traditional Arabic"/>
              <a:cs typeface="Traditional Arabic"/>
            </a:endParaRPr>
          </a:p>
          <a:p>
            <a:pPr marL="700405">
              <a:lnSpc>
                <a:spcPct val="100000"/>
              </a:lnSpc>
              <a:spcBef>
                <a:spcPts val="340"/>
              </a:spcBef>
            </a:pP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ttp:/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ww</a:t>
            </a:r>
            <a:r>
              <a:rPr sz="1000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w</a:t>
            </a:r>
            <a:r>
              <a:rPr sz="1000" spc="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h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e.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g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v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a</a:t>
            </a:r>
            <a:r>
              <a:rPr sz="1000" spc="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o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r</a:t>
            </a:r>
            <a:r>
              <a:rPr sz="1000" spc="-2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m</a:t>
            </a:r>
            <a:r>
              <a:rPr sz="1000" spc="-1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s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/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f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5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.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do</a:t>
            </a:r>
            <a:r>
              <a:rPr sz="1000" spc="-5" dirty="0">
                <a:solidFill>
                  <a:srgbClr val="0000FF"/>
                </a:solidFill>
                <a:latin typeface="Times New Roman"/>
                <a:cs typeface="Times New Roman"/>
                <a:hlinkClick r:id="rId4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2</a:t>
            </a:fld>
            <a:endParaRPr spc="4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49884" y="3364996"/>
          <a:ext cx="6871970" cy="340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597"/>
                <a:gridCol w="269747"/>
                <a:gridCol w="359663"/>
                <a:gridCol w="271652"/>
                <a:gridCol w="1620264"/>
                <a:gridCol w="89915"/>
                <a:gridCol w="539495"/>
                <a:gridCol w="541019"/>
                <a:gridCol w="89915"/>
                <a:gridCol w="179831"/>
                <a:gridCol w="89915"/>
                <a:gridCol w="180228"/>
                <a:gridCol w="179831"/>
                <a:gridCol w="300227"/>
                <a:gridCol w="600455"/>
                <a:gridCol w="269747"/>
              </a:tblGrid>
              <a:tr h="241553">
                <a:tc gridSpan="13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 marL="96202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ΔΒ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لΎ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ΔϬ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لΒق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حل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΍άه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όي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4"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ϩέΪصم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tabLst>
                          <a:tab pos="648335" algn="l"/>
                          <a:tab pos="942340" algn="l"/>
                          <a:tab pos="1193800" algn="l"/>
                        </a:tabLst>
                      </a:pP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ه˺4	/	/	ه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يέΎت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 marL="161734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لϤόل΍ صيخήت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gridSpan="10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έΎϤت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ϱάل΍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ΎθϨ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>
                  <a:txBody>
                    <a:bodyPr/>
                    <a:lstStyle/>
                    <a:p>
                      <a:pPr marL="66865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ΔيسϨ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9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b="1" spc="52" baseline="4273" dirty="0">
                          <a:latin typeface="Times New Roman"/>
                          <a:cs typeface="Times New Roman"/>
                        </a:rPr>
                        <a:t>ً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Ύب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سϤ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10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έΎθتسϤل΍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لϤع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ΔϬج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2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ΔόمΎجل΍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Ϝل΍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مسϘل΍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gridSpan="8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ΔبϮϠτϤل΍ ΓέΎθتس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Ϯن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987">
                <a:tc gridSpan="8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ΔيمϮي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لϤόل΍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Ύس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12">
                  <a:txBody>
                    <a:bodyPr/>
                    <a:lstStyle/>
                    <a:p>
                      <a:pPr marL="3011170">
                        <a:lnSpc>
                          <a:spcPct val="100000"/>
                        </a:lnSpc>
                        <a:tabLst>
                          <a:tab pos="3689350" algn="l"/>
                          <a:tab pos="3940810" algn="l"/>
                          <a:tab pos="4319905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ه˺4˻	/	/	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ΓΪح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ΔϨس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ΓέΎθتس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ΓΪم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 gridSpan="3">
                  <a:txBody>
                    <a:bodyPr/>
                    <a:lstStyle/>
                    <a:p>
                      <a:pPr marL="575310">
                        <a:lnSpc>
                          <a:spcPct val="100000"/>
                        </a:lnSpc>
                        <a:tabLst>
                          <a:tab pos="1244600" algn="l"/>
                          <a:tab pos="1494155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ه˺4˻	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/	/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Ύحل΍ ΓέΎθتس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ءΎϬت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يέΎت ΩΪحيف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ΒلΎ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τ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b="1" spc="52" baseline="4273" dirty="0">
                          <a:latin typeface="Times New Roman"/>
                          <a:cs typeface="Times New Roman"/>
                        </a:rPr>
                        <a:t>ً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ΎيلΎ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لϤόي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سϤ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·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 gridSpan="9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ΔϘب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سل΍ Ϊي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Ε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ήم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6887">
                <a:tc gridSpan="11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Ϊي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Βسأ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5363">
                <a:tc gridSpan="1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ΔΒ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Ύτل΍ ΔϬ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ئέ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عيقϮت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59">
                <a:tc gridSpan="15"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tabLst>
                          <a:tab pos="2228850" algn="l"/>
                          <a:tab pos="4343400" algn="l"/>
                          <a:tab pos="6119495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˺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4˻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έΎتل΍	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عيقϮت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	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ΔفيυϮل΍	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سا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49884" y="7382901"/>
          <a:ext cx="6871970" cy="1847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1339"/>
                <a:gridCol w="1021476"/>
                <a:gridCol w="1139951"/>
                <a:gridCol w="269747"/>
              </a:tblGrid>
              <a:tr h="241553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tabLst>
                          <a:tab pos="417830" algn="l"/>
                          <a:tab pos="669290" algn="l"/>
                        </a:tabLst>
                      </a:pP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	/	/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ϝ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صحل΍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يϤ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όل΍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ΆϤل΍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θتس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لΒق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حل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΍άه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όي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37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tabLst>
                          <a:tab pos="417830" algn="l"/>
                          <a:tab pos="669290" algn="l"/>
                        </a:tabLst>
                      </a:pP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	/	/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ΎϬي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όت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ΔيϤϠό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ΔΒ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gridSpan="2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صصΨت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19">
                <a:tc gridSpan="3">
                  <a:txBody>
                    <a:bodyPr/>
                    <a:lstStyle/>
                    <a:p>
                      <a:pPr marL="60325">
                        <a:lnSpc>
                          <a:spcPts val="1525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όمΎ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ياف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ϘΒτϤل΍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يϤ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όل΍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ήيي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όϤل΍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قفϭ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لϮΒϘم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ϤϠع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يΩϮϬ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ήكάب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ϰفتϜي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((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صص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ϝΎ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يف</a:t>
                      </a:r>
                      <a:r>
                        <a:rPr sz="13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ΔيϤϠό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Ε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ΎسϤل΍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411854">
                        <a:lnSpc>
                          <a:spcPts val="1525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))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ϥ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ήخ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آ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هόم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έΎش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ΪϬ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άϬب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έΎθتسϤل΍ Ωήفن΍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ء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Ϯس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3"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3"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39">
                <a:tc gridSpan="3"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tabLst>
                          <a:tab pos="868680" algn="l"/>
                          <a:tab pos="1121410" algn="l"/>
                          <a:tab pos="1414145" algn="l"/>
                          <a:tab pos="6031865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ه˺4˻	/	/	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	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عيقϮت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97321"/>
            <a:ext cx="731544" cy="953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97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90" dirty="0">
                <a:latin typeface="Arial"/>
                <a:cs typeface="Arial"/>
              </a:rPr>
              <a:t>عتلا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endParaRPr sz="1000">
              <a:latin typeface="Arial"/>
              <a:cs typeface="Arial"/>
            </a:endParaRPr>
          </a:p>
          <a:p>
            <a:pPr marL="73660" marR="64135" algn="ctr">
              <a:lnSpc>
                <a:spcPct val="134000"/>
              </a:lnSpc>
              <a:spcBef>
                <a:spcPts val="10"/>
              </a:spcBef>
            </a:pP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r>
              <a:rPr sz="1000" b="1" spc="1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Ν</a:t>
            </a:r>
            <a:r>
              <a:rPr sz="1000" b="1" spc="-275" dirty="0">
                <a:latin typeface="Times New Roman"/>
                <a:cs typeface="Times New Roman"/>
              </a:rPr>
              <a:t>Ϋ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225" dirty="0">
                <a:latin typeface="Times New Roman"/>
                <a:cs typeface="Times New Roman"/>
              </a:rPr>
              <a:t>˻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Ε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48700" y="2690899"/>
            <a:ext cx="1268730" cy="2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204" dirty="0">
                <a:latin typeface="Times New Roman"/>
                <a:cs typeface="Times New Roman"/>
              </a:rPr>
              <a:t>ό</a:t>
            </a:r>
            <a:r>
              <a:rPr sz="1400" b="1" spc="80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90" dirty="0">
                <a:latin typeface="Times New Roman"/>
                <a:cs typeface="Times New Roman"/>
              </a:rPr>
              <a:t>ج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Times New Roman"/>
                <a:cs typeface="Times New Roman"/>
              </a:rPr>
              <a:t>Ε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25" dirty="0">
                <a:latin typeface="Times New Roman"/>
                <a:cs typeface="Times New Roman"/>
              </a:rPr>
              <a:t>ي</a:t>
            </a:r>
            <a:r>
              <a:rPr sz="1400" b="1" spc="-535" dirty="0">
                <a:latin typeface="Times New Roman"/>
                <a:cs typeface="Times New Roman"/>
              </a:rPr>
              <a:t>ئ</a:t>
            </a:r>
            <a:r>
              <a:rPr sz="1400" b="1" spc="-195" dirty="0">
                <a:latin typeface="Times New Roman"/>
                <a:cs typeface="Times New Roman"/>
              </a:rPr>
              <a:t>ή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2100" b="1" spc="67" baseline="3968" dirty="0">
                <a:latin typeface="Times New Roman"/>
                <a:cs typeface="Times New Roman"/>
              </a:rPr>
              <a:t>ً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955" dirty="0">
                <a:latin typeface="Times New Roman"/>
                <a:cs typeface="Times New Roman"/>
              </a:rPr>
              <a:t>Μ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40" dirty="0">
                <a:latin typeface="Times New Roman"/>
                <a:cs typeface="Times New Roman"/>
              </a:rPr>
              <a:t>ث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20239" y="6679567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12"/>
                </a:moveTo>
                <a:lnTo>
                  <a:pt x="179700" y="179712"/>
                </a:lnTo>
                <a:lnTo>
                  <a:pt x="179700" y="0"/>
                </a:lnTo>
                <a:lnTo>
                  <a:pt x="0" y="0"/>
                </a:lnTo>
                <a:lnTo>
                  <a:pt x="0" y="1797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" y="6679567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0" y="179712"/>
                </a:moveTo>
                <a:lnTo>
                  <a:pt x="179700" y="179712"/>
                </a:lnTo>
                <a:lnTo>
                  <a:pt x="179700" y="0"/>
                </a:lnTo>
                <a:lnTo>
                  <a:pt x="0" y="0"/>
                </a:lnTo>
                <a:lnTo>
                  <a:pt x="0" y="1797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11679" y="356235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5839" y="356235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11679" y="3089919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5839" y="3089919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11679" y="379665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5839" y="379665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71600" y="451293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451293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28800" y="520190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0079" y="520190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3200" y="5191747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5" h="179704">
                <a:moveTo>
                  <a:pt x="0" y="179712"/>
                </a:moveTo>
                <a:lnTo>
                  <a:pt x="179700" y="179712"/>
                </a:lnTo>
                <a:lnTo>
                  <a:pt x="179700" y="0"/>
                </a:lnTo>
                <a:lnTo>
                  <a:pt x="0" y="0"/>
                </a:lnTo>
                <a:lnTo>
                  <a:pt x="0" y="1797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40479" y="520190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9200" y="5191747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0" y="179712"/>
                </a:moveTo>
                <a:lnTo>
                  <a:pt x="179700" y="179712"/>
                </a:lnTo>
                <a:lnTo>
                  <a:pt x="179700" y="0"/>
                </a:lnTo>
                <a:lnTo>
                  <a:pt x="0" y="0"/>
                </a:lnTo>
                <a:lnTo>
                  <a:pt x="0" y="1797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17919" y="5201908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0" y="179700"/>
                </a:moveTo>
                <a:lnTo>
                  <a:pt x="179700" y="179700"/>
                </a:lnTo>
                <a:lnTo>
                  <a:pt x="179700" y="0"/>
                </a:lnTo>
                <a:lnTo>
                  <a:pt x="0" y="0"/>
                </a:lnTo>
                <a:lnTo>
                  <a:pt x="0" y="1797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3</a:t>
            </a:fld>
            <a:endParaRPr spc="4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49884" y="3049132"/>
          <a:ext cx="6871970" cy="1695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226"/>
                <a:gridCol w="587547"/>
                <a:gridCol w="1567177"/>
                <a:gridCol w="3520816"/>
                <a:gridCol w="269747"/>
              </a:tblGrid>
              <a:tr h="241950">
                <a:tc gridSpan="2">
                  <a:txBody>
                    <a:bodyPr/>
                    <a:lstStyle/>
                    <a:p>
                      <a:pPr marL="402590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934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مόن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741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يϤ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فت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Γί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· س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Ϊت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ΔΌ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 Ϯπع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ϯΪل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له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</a:pP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مΎ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جل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لΒق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نم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000" b="1" spc="10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حل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΍άه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 أ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όي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gridSpan="4">
                  <a:txBody>
                    <a:bodyPr/>
                    <a:lstStyle/>
                    <a:p>
                      <a:pPr marL="2669540">
                        <a:lnSpc>
                          <a:spcPct val="100000"/>
                        </a:lnSpc>
                        <a:tabLst>
                          <a:tab pos="3433445" algn="l"/>
                          <a:tab pos="3934460" algn="l"/>
                        </a:tabLst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˺4˻   /	/	: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ΓίΎج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إ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Δي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ήكάيف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مόϨب 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جإ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Ύك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Ϋ·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2">
                  <a:txBody>
                    <a:bodyPr/>
                    <a:lstStyle/>
                    <a:p>
                      <a:pPr marL="91821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4345">
                        <a:lnSpc>
                          <a:spcPct val="100000"/>
                        </a:lnSpc>
                        <a:tabLst>
                          <a:tab pos="927100" algn="l"/>
                        </a:tabLst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مόن	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Ϊت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ΔΌ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 Ϯπع</a:t>
                      </a:r>
                      <a:r>
                        <a:rPr sz="13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صصΨت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ϝΎ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نϤض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Ϊت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ΎϬϤيΪ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Ϥل΍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ΓέΎθتس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له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2">
                  <a:txBody>
                    <a:bodyPr/>
                    <a:lstStyle/>
                    <a:p>
                      <a:pPr marL="92900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ا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tabLst>
                          <a:tab pos="2339340" algn="l"/>
                        </a:tabLst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مόن	-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ϯή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Ϙت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ϰ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3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50" b="1" spc="52" baseline="4273" dirty="0">
                          <a:latin typeface="Times New Roman"/>
                          <a:cs typeface="Times New Roman"/>
                        </a:rPr>
                        <a:t>ً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ΎيلΎ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لϤόي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له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3">
                <a:tc gridSpan="4"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مόϨب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جإ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Ύك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Ϋ· ΔϬ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 gridSpan="4">
                  <a:txBody>
                    <a:bodyPr/>
                    <a:lstStyle/>
                    <a:p>
                      <a:pPr marL="3547745">
                        <a:lnSpc>
                          <a:spcPct val="100000"/>
                        </a:lnSpc>
                        <a:tabLst>
                          <a:tab pos="4472940" algn="l"/>
                          <a:tab pos="4807585" algn="l"/>
                          <a:tab pos="5225415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ه˺4˻	/	/	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ΓέΎθتس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Δي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Ϭن</a:t>
                      </a:r>
                      <a:r>
                        <a:rPr sz="13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يέΎت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ϡز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تϠ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ήيغ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ϡزت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 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Ϙ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 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تس΍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ϝاخ ΔόمΎ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 يف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Ύس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هت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Βج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Ϯب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έΪت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 ΔΌ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ه Ϯπع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ϡ΍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ϯΪم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0413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49884" y="4901188"/>
          <a:ext cx="6871970" cy="1289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494"/>
                <a:gridCol w="2231388"/>
                <a:gridCol w="2269632"/>
              </a:tblGrid>
              <a:tr h="247739">
                <a:tc>
                  <a:txBody>
                    <a:bodyPr/>
                    <a:lstStyle/>
                    <a:p>
                      <a:pPr marL="56769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دم Ε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يϠك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صوت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صوت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72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186">
                <a:tc>
                  <a:txBody>
                    <a:bodyPr/>
                    <a:lstStyle/>
                    <a:p>
                      <a:pPr marL="775335">
                        <a:lnSpc>
                          <a:spcPct val="100000"/>
                        </a:lnSpc>
                        <a:tabLst>
                          <a:tab pos="199898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	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tabLst>
                          <a:tab pos="158750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	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tabLst>
                          <a:tab pos="1607185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	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يؤم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723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ـيقوـت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يϠك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944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سي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 عي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tabLst>
                          <a:tab pos="1000760" algn="l"/>
                          <a:tab pos="1296035" algn="l"/>
                          <a:tab pos="154432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˻	/	/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tabLst>
                          <a:tab pos="946785" algn="l"/>
                          <a:tab pos="1242060" algn="l"/>
                          <a:tab pos="1490345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˻	/	/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tabLst>
                          <a:tab pos="965200" algn="l"/>
                          <a:tab pos="1260475" algn="l"/>
                          <a:tab pos="1508760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˻	/	/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919720" y="6379712"/>
          <a:ext cx="2369185" cy="1289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736"/>
              </a:tblGrid>
              <a:tr h="249173"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ϡيϠعت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 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فاوم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590550">
                        <a:lnSpc>
                          <a:spcPct val="100000"/>
                        </a:lnSpc>
                        <a:tabLst>
                          <a:tab pos="1906905" algn="l"/>
                        </a:tabLst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وم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يغ	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ـيقوـت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904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49"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tabLst>
                          <a:tab pos="1000125" algn="l"/>
                          <a:tab pos="1295400" algn="l"/>
                          <a:tab pos="1543685" algn="l"/>
                        </a:tabLst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˻	/	/	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8441" y="501499"/>
            <a:ext cx="1049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0" dirty="0">
                <a:latin typeface="Arial"/>
                <a:cs typeface="Arial"/>
              </a:rPr>
              <a:t>م</a:t>
            </a:r>
            <a:r>
              <a:rPr sz="1000" b="1" spc="-175" dirty="0">
                <a:latin typeface="Arial"/>
                <a:cs typeface="Arial"/>
              </a:rPr>
              <a:t>ي</a:t>
            </a:r>
            <a:r>
              <a:rPr sz="1000" b="1" spc="-165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55" dirty="0">
                <a:latin typeface="Arial"/>
                <a:cs typeface="Arial"/>
              </a:rPr>
              <a:t>م</a:t>
            </a:r>
            <a:r>
              <a:rPr sz="1000" b="1" spc="-90" dirty="0">
                <a:latin typeface="Arial"/>
                <a:cs typeface="Arial"/>
              </a:rPr>
              <a:t>ح</a:t>
            </a:r>
            <a:r>
              <a:rPr sz="1000" b="1" spc="-30" dirty="0">
                <a:latin typeface="Arial"/>
                <a:cs typeface="Arial"/>
              </a:rPr>
              <a:t>ر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35" dirty="0">
                <a:latin typeface="Arial"/>
                <a:cs typeface="Arial"/>
              </a:rPr>
              <a:t>ه</a:t>
            </a:r>
            <a:r>
              <a:rPr sz="1000" b="1" spc="-40" dirty="0">
                <a:latin typeface="Arial"/>
                <a:cs typeface="Arial"/>
              </a:rPr>
              <a:t>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مسب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73252" y="697321"/>
            <a:ext cx="731544" cy="953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12693" y="705715"/>
            <a:ext cx="1469390" cy="972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120014" algn="ctr">
              <a:lnSpc>
                <a:spcPct val="135000"/>
              </a:lnSpc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35" dirty="0">
                <a:latin typeface="Arial"/>
                <a:cs typeface="Arial"/>
              </a:rPr>
              <a:t>يدو</a:t>
            </a:r>
            <a:r>
              <a:rPr sz="1000" b="1" spc="-90" dirty="0">
                <a:latin typeface="Arial"/>
                <a:cs typeface="Arial"/>
              </a:rPr>
              <a:t>ع</a:t>
            </a:r>
            <a:r>
              <a:rPr sz="1000" b="1" spc="-140" dirty="0">
                <a:latin typeface="Arial"/>
                <a:cs typeface="Arial"/>
              </a:rPr>
              <a:t>س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يبر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55" dirty="0">
                <a:latin typeface="Arial"/>
                <a:cs typeface="Arial"/>
              </a:rPr>
              <a:t>ممل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140" dirty="0">
                <a:latin typeface="Arial"/>
                <a:cs typeface="Arial"/>
              </a:rPr>
              <a:t>م</a:t>
            </a:r>
            <a:r>
              <a:rPr sz="1000" b="1" spc="-190" dirty="0">
                <a:latin typeface="Arial"/>
                <a:cs typeface="Arial"/>
              </a:rPr>
              <a:t>يل</a:t>
            </a:r>
            <a:r>
              <a:rPr sz="1000" b="1" spc="-90" dirty="0">
                <a:latin typeface="Arial"/>
                <a:cs typeface="Arial"/>
              </a:rPr>
              <a:t>عتلا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40" dirty="0">
                <a:latin typeface="Arial"/>
                <a:cs typeface="Arial"/>
              </a:rPr>
              <a:t>زو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sz="1000" b="1" spc="140" dirty="0">
                <a:latin typeface="Arial"/>
                <a:cs typeface="Arial"/>
              </a:rPr>
              <a:t>ة</a:t>
            </a:r>
            <a:r>
              <a:rPr sz="1000" b="1" spc="-140" dirty="0">
                <a:latin typeface="Arial"/>
                <a:cs typeface="Arial"/>
              </a:rPr>
              <a:t>يمي</a:t>
            </a:r>
            <a:r>
              <a:rPr sz="1000" b="1" spc="-110" dirty="0">
                <a:latin typeface="Arial"/>
                <a:cs typeface="Arial"/>
              </a:rPr>
              <a:t>ل</a:t>
            </a:r>
            <a:r>
              <a:rPr sz="1000" b="1" spc="-100" dirty="0">
                <a:latin typeface="Arial"/>
                <a:cs typeface="Arial"/>
              </a:rPr>
              <a:t>ع</a:t>
            </a:r>
            <a:r>
              <a:rPr sz="1000" b="1" spc="-114" dirty="0">
                <a:latin typeface="Arial"/>
                <a:cs typeface="Arial"/>
              </a:rPr>
              <a:t>ت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5" dirty="0">
                <a:latin typeface="Arial"/>
                <a:cs typeface="Arial"/>
              </a:rPr>
              <a:t>ن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-25" dirty="0">
                <a:latin typeface="Arial"/>
                <a:cs typeface="Arial"/>
              </a:rPr>
              <a:t>ؤ</a:t>
            </a:r>
            <a:r>
              <a:rPr sz="1000" b="1" spc="-204" dirty="0">
                <a:latin typeface="Arial"/>
                <a:cs typeface="Arial"/>
              </a:rPr>
              <a:t>شل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ز</a:t>
            </a:r>
            <a:r>
              <a:rPr sz="1000" b="1" spc="-45" dirty="0">
                <a:latin typeface="Arial"/>
                <a:cs typeface="Arial"/>
              </a:rPr>
              <a:t>و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70" dirty="0">
                <a:latin typeface="Arial"/>
                <a:cs typeface="Arial"/>
              </a:rPr>
              <a:t>ك</a:t>
            </a:r>
            <a:r>
              <a:rPr sz="1000" b="1" spc="-30" dirty="0">
                <a:latin typeface="Arial"/>
                <a:cs typeface="Arial"/>
              </a:rPr>
              <a:t>و</a:t>
            </a:r>
            <a:endParaRPr sz="1000">
              <a:latin typeface="Arial"/>
              <a:cs typeface="Arial"/>
            </a:endParaRPr>
          </a:p>
          <a:p>
            <a:pPr marL="73660" marR="64135" algn="ctr">
              <a:lnSpc>
                <a:spcPct val="134000"/>
              </a:lnSpc>
              <a:spcBef>
                <a:spcPts val="10"/>
              </a:spcBef>
            </a:pPr>
            <a:r>
              <a:rPr sz="1000" b="1" spc="-85" dirty="0">
                <a:latin typeface="Arial"/>
                <a:cs typeface="Arial"/>
              </a:rPr>
              <a:t>ي</a:t>
            </a:r>
            <a:r>
              <a:rPr sz="1000" b="1" dirty="0">
                <a:latin typeface="Arial"/>
                <a:cs typeface="Arial"/>
              </a:rPr>
              <a:t>ع</a:t>
            </a:r>
            <a:r>
              <a:rPr sz="1000" b="1" spc="5" dirty="0">
                <a:latin typeface="Arial"/>
                <a:cs typeface="Arial"/>
              </a:rPr>
              <a:t>م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165" dirty="0">
                <a:latin typeface="Arial"/>
                <a:cs typeface="Arial"/>
              </a:rPr>
              <a:t>ج</a:t>
            </a:r>
            <a:r>
              <a:rPr sz="1000" b="1" spc="-180" dirty="0">
                <a:latin typeface="Arial"/>
                <a:cs typeface="Arial"/>
              </a:rPr>
              <a:t>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-105" dirty="0">
                <a:latin typeface="Arial"/>
                <a:cs typeface="Arial"/>
              </a:rPr>
              <a:t>ميلعتل</a:t>
            </a:r>
            <a:r>
              <a:rPr sz="1000" b="1" spc="-195" dirty="0">
                <a:latin typeface="Arial"/>
                <a:cs typeface="Arial"/>
              </a:rPr>
              <a:t>ل</a:t>
            </a:r>
            <a:r>
              <a:rPr sz="1000" b="1" spc="-11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45" dirty="0">
                <a:latin typeface="Arial"/>
                <a:cs typeface="Arial"/>
              </a:rPr>
              <a:t>م</a:t>
            </a:r>
            <a:r>
              <a:rPr sz="1000" b="1" spc="3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علا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ةر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114" dirty="0">
                <a:latin typeface="Arial"/>
                <a:cs typeface="Arial"/>
              </a:rPr>
              <a:t>دإا</a:t>
            </a:r>
            <a:r>
              <a:rPr sz="1000" b="1" spc="1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5" dirty="0">
                <a:latin typeface="Arial"/>
                <a:cs typeface="Arial"/>
              </a:rPr>
              <a:t>و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-135" dirty="0">
                <a:latin typeface="Arial"/>
                <a:cs typeface="Arial"/>
              </a:rPr>
              <a:t>نل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30" dirty="0">
                <a:latin typeface="Arial"/>
                <a:cs typeface="Arial"/>
              </a:rPr>
              <a:t>و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ت</a:t>
            </a:r>
            <a:r>
              <a:rPr sz="1000" b="1" spc="40" dirty="0">
                <a:latin typeface="Arial"/>
                <a:cs typeface="Arial"/>
              </a:rPr>
              <a:t>ا</a:t>
            </a:r>
            <a:r>
              <a:rPr sz="1000" b="1" spc="-60" dirty="0">
                <a:latin typeface="Arial"/>
                <a:cs typeface="Arial"/>
              </a:rPr>
              <a:t>رم</a:t>
            </a:r>
            <a:r>
              <a:rPr sz="1000" b="1" spc="-85" dirty="0">
                <a:latin typeface="Arial"/>
                <a:cs typeface="Arial"/>
              </a:rPr>
              <a:t>ت</a:t>
            </a:r>
            <a:r>
              <a:rPr sz="1000" b="1" spc="-35" dirty="0">
                <a:latin typeface="Arial"/>
                <a:cs typeface="Arial"/>
              </a:rPr>
              <a:t>ؤ</a:t>
            </a:r>
            <a:r>
              <a:rPr sz="1000" b="1" spc="-90" dirty="0">
                <a:latin typeface="Arial"/>
                <a:cs typeface="Arial"/>
              </a:rPr>
              <a:t>مل</a:t>
            </a:r>
            <a:r>
              <a:rPr sz="1000" b="1" spc="50" dirty="0">
                <a:latin typeface="Arial"/>
                <a:cs typeface="Arial"/>
              </a:rPr>
              <a:t>ا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1000" b="1" spc="130" dirty="0">
                <a:latin typeface="Arial"/>
                <a:cs typeface="Arial"/>
              </a:rPr>
              <a:t>ة</a:t>
            </a:r>
            <a:r>
              <a:rPr sz="1000" b="1" spc="5" dirty="0">
                <a:latin typeface="Arial"/>
                <a:cs typeface="Arial"/>
              </a:rPr>
              <a:t>ر</a:t>
            </a:r>
            <a:r>
              <a:rPr sz="1000" b="1" spc="-5" dirty="0">
                <a:latin typeface="Arial"/>
                <a:cs typeface="Arial"/>
              </a:rPr>
              <a:t>ا</a:t>
            </a:r>
            <a:r>
              <a:rPr sz="1000" b="1" spc="105" dirty="0">
                <a:latin typeface="Arial"/>
                <a:cs typeface="Arial"/>
              </a:rPr>
              <a:t>د</a:t>
            </a:r>
            <a:r>
              <a:rPr sz="1000" b="1" spc="50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859" y="972190"/>
            <a:ext cx="914400" cy="457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4315">
              <a:lnSpc>
                <a:spcPts val="1175"/>
              </a:lnSpc>
            </a:pPr>
            <a:r>
              <a:rPr sz="1000" b="1" spc="0" dirty="0">
                <a:latin typeface="Times New Roman"/>
                <a:cs typeface="Times New Roman"/>
              </a:rPr>
              <a:t>م</a:t>
            </a:r>
            <a:r>
              <a:rPr sz="1000" b="1" spc="-320" dirty="0">
                <a:latin typeface="Times New Roman"/>
                <a:cs typeface="Times New Roman"/>
              </a:rPr>
              <a:t>ق</a:t>
            </a:r>
            <a:r>
              <a:rPr sz="1000" b="1" dirty="0">
                <a:latin typeface="Times New Roman"/>
                <a:cs typeface="Times New Roman"/>
              </a:rPr>
              <a:t>έ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270" dirty="0">
                <a:latin typeface="Times New Roman"/>
                <a:cs typeface="Times New Roman"/>
              </a:rPr>
              <a:t>Ν</a:t>
            </a:r>
            <a:r>
              <a:rPr sz="1000" b="1" spc="-275" dirty="0">
                <a:latin typeface="Times New Roman"/>
                <a:cs typeface="Times New Roman"/>
              </a:rPr>
              <a:t>Ϋ</a:t>
            </a:r>
            <a:r>
              <a:rPr sz="1000" b="1" spc="-100" dirty="0">
                <a:latin typeface="Times New Roman"/>
                <a:cs typeface="Times New Roman"/>
              </a:rPr>
              <a:t>Ϯ</a:t>
            </a:r>
            <a:r>
              <a:rPr sz="1000" b="1" spc="-320" dirty="0">
                <a:latin typeface="Times New Roman"/>
                <a:cs typeface="Times New Roman"/>
              </a:rPr>
              <a:t>Ϥ</a:t>
            </a:r>
            <a:r>
              <a:rPr sz="1000" b="1" spc="-280" dirty="0">
                <a:latin typeface="Times New Roman"/>
                <a:cs typeface="Times New Roman"/>
              </a:rPr>
              <a:t>ن</a:t>
            </a:r>
            <a:endParaRPr sz="1000">
              <a:latin typeface="Times New Roman"/>
              <a:cs typeface="Times New Roman"/>
            </a:endParaRPr>
          </a:p>
          <a:p>
            <a:pPr marL="284480">
              <a:lnSpc>
                <a:spcPts val="1175"/>
              </a:lnSpc>
            </a:pPr>
            <a:r>
              <a:rPr sz="1000" b="1" spc="-5" dirty="0">
                <a:latin typeface="Times New Roman"/>
                <a:cs typeface="Times New Roman"/>
              </a:rPr>
              <a:t>)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225" dirty="0">
                <a:latin typeface="Times New Roman"/>
                <a:cs typeface="Times New Roman"/>
              </a:rPr>
              <a:t>˻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30" dirty="0">
                <a:latin typeface="Times New Roman"/>
                <a:cs typeface="Times New Roman"/>
              </a:rPr>
              <a:t>Ε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4418" y="1316979"/>
            <a:ext cx="756285" cy="59690"/>
          </a:xfrm>
          <a:custGeom>
            <a:avLst/>
            <a:gdLst/>
            <a:ahLst/>
            <a:cxnLst/>
            <a:rect l="l" t="t" r="r" b="b"/>
            <a:pathLst>
              <a:path w="756285" h="59690">
                <a:moveTo>
                  <a:pt x="0" y="59435"/>
                </a:moveTo>
                <a:lnTo>
                  <a:pt x="755903" y="59435"/>
                </a:lnTo>
                <a:lnTo>
                  <a:pt x="75590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8462" y="1938898"/>
            <a:ext cx="6868159" cy="672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70" dirty="0">
                <a:latin typeface="Arial"/>
                <a:cs typeface="Arial"/>
              </a:rPr>
              <a:t>هطبا</a:t>
            </a:r>
            <a:r>
              <a:rPr sz="1400" b="1" spc="-175" dirty="0">
                <a:latin typeface="Arial"/>
                <a:cs typeface="Arial"/>
              </a:rPr>
              <a:t>و</a:t>
            </a:r>
            <a:r>
              <a:rPr sz="1400" b="1" spc="-800" dirty="0">
                <a:latin typeface="Arial"/>
                <a:cs typeface="Arial"/>
              </a:rPr>
              <a:t>ض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ط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620" dirty="0">
                <a:latin typeface="Arial"/>
                <a:cs typeface="Arial"/>
              </a:rPr>
              <a:t>ش</a:t>
            </a:r>
            <a:endParaRPr sz="1400">
              <a:latin typeface="Arial"/>
              <a:cs typeface="Arial"/>
            </a:endParaRPr>
          </a:p>
          <a:p>
            <a:pPr marL="1647825">
              <a:lnSpc>
                <a:spcPct val="100000"/>
              </a:lnSpc>
              <a:spcBef>
                <a:spcPts val="645"/>
              </a:spcBef>
            </a:pPr>
            <a:r>
              <a:rPr sz="1400" b="1" spc="-40" dirty="0">
                <a:latin typeface="Arial"/>
                <a:cs typeface="Arial"/>
              </a:rPr>
              <a:t>.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60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50" dirty="0">
                <a:latin typeface="Arial"/>
                <a:cs typeface="Arial"/>
              </a:rPr>
              <a:t>كذ</a:t>
            </a:r>
            <a:r>
              <a:rPr sz="1400" b="1" spc="-360" dirty="0">
                <a:latin typeface="Arial"/>
                <a:cs typeface="Arial"/>
              </a:rPr>
              <a:t>ت</a:t>
            </a:r>
            <a:r>
              <a:rPr sz="1400" b="1" spc="-690" dirty="0">
                <a:latin typeface="Arial"/>
                <a:cs typeface="Arial"/>
              </a:rPr>
              <a:t>ف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15" dirty="0">
                <a:latin typeface="Arial"/>
                <a:cs typeface="Arial"/>
              </a:rPr>
              <a:t>ص</a:t>
            </a:r>
            <a:r>
              <a:rPr sz="1400" b="1" spc="-610" dirty="0">
                <a:latin typeface="Arial"/>
                <a:cs typeface="Arial"/>
              </a:rPr>
              <a:t>ص</a:t>
            </a:r>
            <a:r>
              <a:rPr sz="1400" b="1" spc="-245" dirty="0">
                <a:latin typeface="Arial"/>
                <a:cs typeface="Arial"/>
              </a:rPr>
              <a:t>ختلاو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200" dirty="0">
                <a:latin typeface="Arial"/>
                <a:cs typeface="Arial"/>
              </a:rPr>
              <a:t>ط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نب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65" dirty="0">
                <a:latin typeface="Arial"/>
                <a:cs typeface="Arial"/>
              </a:rPr>
              <a:t>فاخ</a:t>
            </a:r>
            <a:r>
              <a:rPr sz="1400" b="1" spc="-100" dirty="0">
                <a:latin typeface="Arial"/>
                <a:cs typeface="Arial"/>
              </a:rPr>
              <a:t> ك</a:t>
            </a:r>
            <a:r>
              <a:rPr sz="1400" b="1" spc="-114" dirty="0">
                <a:latin typeface="Arial"/>
                <a:cs typeface="Arial"/>
              </a:rPr>
              <a:t>انه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170" dirty="0">
                <a:latin typeface="Arial"/>
                <a:cs typeface="Arial"/>
              </a:rPr>
              <a:t>اك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نإو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790" dirty="0">
                <a:latin typeface="Arial"/>
                <a:cs typeface="Arial"/>
              </a:rPr>
              <a:t>صص</a:t>
            </a:r>
            <a:r>
              <a:rPr sz="1400" b="1" spc="295" dirty="0">
                <a:latin typeface="Arial"/>
                <a:cs typeface="Arial"/>
              </a:rPr>
              <a:t>خ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لاج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-105" dirty="0">
                <a:latin typeface="Arial"/>
                <a:cs typeface="Arial"/>
              </a:rPr>
              <a:t>ما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لم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13970" marR="5080" indent="4123054">
              <a:lnSpc>
                <a:spcPct val="138600"/>
              </a:lnSpc>
              <a:spcBef>
                <a:spcPts val="1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ديد</a:t>
            </a:r>
            <a:r>
              <a:rPr sz="1400" b="1" spc="-330" dirty="0">
                <a:latin typeface="Arial"/>
                <a:cs typeface="Arial"/>
              </a:rPr>
              <a:t>جتلل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55" dirty="0">
                <a:latin typeface="Arial"/>
                <a:cs typeface="Arial"/>
              </a:rPr>
              <a:t>لباق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05" dirty="0">
                <a:latin typeface="Arial"/>
                <a:cs typeface="Arial"/>
              </a:rPr>
              <a:t>نس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10" dirty="0">
                <a:latin typeface="Arial"/>
                <a:cs typeface="Arial"/>
              </a:rPr>
              <a:t>ال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400" dirty="0">
                <a:latin typeface="Arial"/>
                <a:cs typeface="Arial"/>
              </a:rPr>
              <a:t>ى</a:t>
            </a:r>
            <a:r>
              <a:rPr sz="1400" b="1" spc="-650" dirty="0">
                <a:latin typeface="Arial"/>
                <a:cs typeface="Arial"/>
              </a:rPr>
              <a:t>ص</a:t>
            </a:r>
            <a:r>
              <a:rPr sz="1400" b="1" spc="-75" dirty="0">
                <a:latin typeface="Arial"/>
                <a:cs typeface="Arial"/>
              </a:rPr>
              <a:t>قأا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40" dirty="0">
                <a:latin typeface="Arial"/>
                <a:cs typeface="Arial"/>
              </a:rPr>
              <a:t>دحا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ن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385" dirty="0">
                <a:latin typeface="Arial"/>
                <a:cs typeface="Arial"/>
              </a:rPr>
              <a:t>كي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2 </a:t>
            </a:r>
            <a:r>
              <a:rPr sz="1400" b="1" spc="32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38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يي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35" dirty="0">
                <a:latin typeface="Arial"/>
                <a:cs typeface="Arial"/>
              </a:rPr>
              <a:t>ك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م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370" dirty="0">
                <a:latin typeface="Arial"/>
                <a:cs typeface="Arial"/>
              </a:rPr>
              <a:t>ج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790" dirty="0">
                <a:latin typeface="Arial"/>
                <a:cs typeface="Arial"/>
              </a:rPr>
              <a:t>ص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ى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20" dirty="0">
                <a:latin typeface="Arial"/>
                <a:cs typeface="Arial"/>
              </a:rPr>
              <a:t>ً</a:t>
            </a:r>
            <a:r>
              <a:rPr sz="1400" b="1" spc="-254" dirty="0">
                <a:latin typeface="Arial"/>
                <a:cs typeface="Arial"/>
              </a:rPr>
              <a:t>ء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م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ب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ط</a:t>
            </a:r>
            <a:r>
              <a:rPr sz="1400" b="1" spc="295" dirty="0">
                <a:latin typeface="Arial"/>
                <a:cs typeface="Arial"/>
              </a:rPr>
              <a:t>خ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90" dirty="0">
                <a:latin typeface="Arial"/>
                <a:cs typeface="Arial"/>
              </a:rPr>
              <a:t>ج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620" dirty="0">
                <a:latin typeface="Arial"/>
                <a:cs typeface="Arial"/>
              </a:rPr>
              <a:t>ش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ى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690" dirty="0">
                <a:latin typeface="Arial"/>
                <a:cs typeface="Arial"/>
              </a:rPr>
              <a:t>ف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م</a:t>
            </a:r>
            <a:r>
              <a:rPr sz="1400" b="1" spc="-540" dirty="0">
                <a:latin typeface="Arial"/>
                <a:cs typeface="Arial"/>
              </a:rPr>
              <a:t>تت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R="277495" algn="r">
              <a:lnSpc>
                <a:spcPct val="100000"/>
              </a:lnSpc>
              <a:spcBef>
                <a:spcPts val="66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375" dirty="0">
                <a:latin typeface="Arial"/>
                <a:cs typeface="Arial"/>
              </a:rPr>
              <a:t>يلع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575" dirty="0">
                <a:latin typeface="Arial"/>
                <a:cs typeface="Arial"/>
              </a:rPr>
              <a:t>ف</a:t>
            </a:r>
            <a:r>
              <a:rPr sz="1400" b="1" spc="-1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5" dirty="0">
                <a:latin typeface="Arial"/>
                <a:cs typeface="Arial"/>
              </a:rPr>
              <a:t>ما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415" dirty="0">
                <a:latin typeface="Arial"/>
                <a:cs typeface="Arial"/>
              </a:rPr>
              <a:t>دص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5" dirty="0">
                <a:latin typeface="Arial"/>
                <a:cs typeface="Arial"/>
              </a:rPr>
              <a:t>لب</a:t>
            </a:r>
            <a:r>
              <a:rPr sz="1400" b="1" spc="-480" dirty="0">
                <a:latin typeface="Arial"/>
                <a:cs typeface="Arial"/>
              </a:rPr>
              <a:t>ق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80" dirty="0">
                <a:latin typeface="Arial"/>
                <a:cs typeface="Arial"/>
              </a:rPr>
              <a:t>صخش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ي 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15" dirty="0">
                <a:latin typeface="Arial"/>
                <a:cs typeface="Arial"/>
              </a:rPr>
              <a:t>ناعت</a:t>
            </a:r>
            <a:r>
              <a:rPr sz="1400" b="1" spc="-575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295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 marL="14604" marR="5080" indent="1221740">
              <a:lnSpc>
                <a:spcPts val="2340"/>
              </a:lnSpc>
              <a:spcBef>
                <a:spcPts val="175"/>
              </a:spcBef>
            </a:pPr>
            <a:r>
              <a:rPr sz="1400" b="1" spc="70" dirty="0">
                <a:latin typeface="Arial"/>
                <a:cs typeface="Arial"/>
              </a:rPr>
              <a:t>: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10" dirty="0">
                <a:latin typeface="Arial"/>
                <a:cs typeface="Arial"/>
              </a:rPr>
              <a:t>يلاتلا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09" dirty="0">
                <a:latin typeface="Arial"/>
                <a:cs typeface="Arial"/>
              </a:rPr>
              <a:t>طش</a:t>
            </a:r>
            <a:r>
              <a:rPr sz="1400" b="1" spc="-40" dirty="0">
                <a:latin typeface="Arial"/>
                <a:cs typeface="Arial"/>
              </a:rPr>
              <a:t>نأا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790" dirty="0">
                <a:latin typeface="Arial"/>
                <a:cs typeface="Arial"/>
              </a:rPr>
              <a:t>ص</a:t>
            </a:r>
            <a:r>
              <a:rPr sz="1400" b="1" spc="-105" dirty="0">
                <a:latin typeface="Arial"/>
                <a:cs typeface="Arial"/>
              </a:rPr>
              <a:t>اخو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60" dirty="0">
                <a:latin typeface="Arial"/>
                <a:cs typeface="Arial"/>
              </a:rPr>
              <a:t>ماوا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سيردت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45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ي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-330" dirty="0">
                <a:latin typeface="Arial"/>
                <a:cs typeface="Arial"/>
              </a:rPr>
              <a:t>اس</a:t>
            </a:r>
            <a:r>
              <a:rPr sz="1400" b="1" spc="315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تا</a:t>
            </a:r>
            <a:r>
              <a:rPr sz="1400" b="1" spc="-270" dirty="0">
                <a:latin typeface="Arial"/>
                <a:cs typeface="Arial"/>
              </a:rPr>
              <a:t>ب</a:t>
            </a:r>
            <a:r>
              <a:rPr sz="1400" b="1" spc="-110" dirty="0">
                <a:latin typeface="Arial"/>
                <a:cs typeface="Arial"/>
              </a:rPr>
              <a:t>جا</a:t>
            </a:r>
            <a:r>
              <a:rPr sz="1400" b="1" spc="-114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عم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40" dirty="0">
                <a:latin typeface="Arial"/>
                <a:cs typeface="Arial"/>
              </a:rPr>
              <a:t>ميدقت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90" dirty="0">
                <a:latin typeface="Arial"/>
                <a:cs typeface="Arial"/>
              </a:rPr>
              <a:t>ض</a:t>
            </a:r>
            <a:r>
              <a:rPr sz="1400" b="1" spc="-170" dirty="0">
                <a:latin typeface="Arial"/>
                <a:cs typeface="Arial"/>
              </a:rPr>
              <a:t>ر</a:t>
            </a:r>
            <a:r>
              <a:rPr sz="1400" b="1" spc="-90" dirty="0">
                <a:latin typeface="Arial"/>
                <a:cs typeface="Arial"/>
              </a:rPr>
              <a:t>ا</a:t>
            </a:r>
            <a:r>
              <a:rPr sz="1400" b="1" spc="-229" dirty="0">
                <a:latin typeface="Arial"/>
                <a:cs typeface="Arial"/>
              </a:rPr>
              <a:t>ع</a:t>
            </a:r>
            <a:r>
              <a:rPr sz="1400" b="1" spc="-530" dirty="0">
                <a:latin typeface="Arial"/>
                <a:cs typeface="Arial"/>
              </a:rPr>
              <a:t>تي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4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280" dirty="0">
                <a:latin typeface="Arial"/>
                <a:cs typeface="Arial"/>
              </a:rPr>
              <a:t>يذ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ء</a:t>
            </a:r>
            <a:r>
              <a:rPr sz="1400" b="1" spc="-425" dirty="0">
                <a:latin typeface="Arial"/>
                <a:cs typeface="Arial"/>
              </a:rPr>
              <a:t>اض</a:t>
            </a:r>
            <a:r>
              <a:rPr sz="1400" b="1" spc="-155" dirty="0">
                <a:latin typeface="Arial"/>
                <a:cs typeface="Arial"/>
              </a:rPr>
              <a:t>عأ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ء</a:t>
            </a:r>
            <a:r>
              <a:rPr sz="1400" b="1" spc="-254" dirty="0">
                <a:latin typeface="Arial"/>
                <a:cs typeface="Arial"/>
              </a:rPr>
              <a:t>ان</a:t>
            </a:r>
            <a:r>
              <a:rPr sz="1400" b="1" spc="-434" dirty="0">
                <a:latin typeface="Arial"/>
                <a:cs typeface="Arial"/>
              </a:rPr>
              <a:t>ث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25" dirty="0">
                <a:latin typeface="Arial"/>
                <a:cs typeface="Arial"/>
              </a:rPr>
              <a:t>نجو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530" dirty="0">
                <a:latin typeface="Arial"/>
                <a:cs typeface="Arial"/>
              </a:rPr>
              <a:t>ت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-320" dirty="0">
                <a:latin typeface="Arial"/>
                <a:cs typeface="Arial"/>
              </a:rPr>
              <a:t>لك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00" dirty="0">
                <a:latin typeface="Arial"/>
                <a:cs typeface="Arial"/>
              </a:rPr>
              <a:t>تعماج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ى</a:t>
            </a:r>
            <a:r>
              <a:rPr sz="1400" b="1" spc="-204" dirty="0">
                <a:latin typeface="Arial"/>
                <a:cs typeface="Arial"/>
              </a:rPr>
              <a:t>ند</a:t>
            </a:r>
            <a:r>
              <a:rPr sz="1400" b="1" spc="315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40" dirty="0">
                <a:latin typeface="Arial"/>
                <a:cs typeface="Arial"/>
              </a:rPr>
              <a:t>دحا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نع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415" dirty="0">
                <a:latin typeface="Arial"/>
                <a:cs typeface="Arial"/>
              </a:rPr>
              <a:t>سي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45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300" dirty="0">
                <a:latin typeface="Arial"/>
                <a:cs typeface="Arial"/>
              </a:rPr>
              <a:t>يردت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60" dirty="0">
                <a:latin typeface="Arial"/>
                <a:cs typeface="Arial"/>
              </a:rPr>
              <a:t>ءب</a:t>
            </a:r>
            <a:r>
              <a:rPr sz="1400" b="1" spc="-335" dirty="0">
                <a:latin typeface="Arial"/>
                <a:cs typeface="Arial"/>
              </a:rPr>
              <a:t>ع</a:t>
            </a:r>
            <a:r>
              <a:rPr sz="1400" b="1" spc="-290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585" dirty="0">
                <a:latin typeface="Arial"/>
                <a:cs typeface="Arial"/>
              </a:rPr>
              <a:t>ص</a:t>
            </a:r>
            <a:r>
              <a:rPr sz="1400" b="1" spc="-34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ني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400" b="1" spc="-6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R="548640" algn="r">
              <a:lnSpc>
                <a:spcPct val="100000"/>
              </a:lnSpc>
              <a:spcBef>
                <a:spcPts val="459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ط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620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اذ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ث</a:t>
            </a:r>
            <a:r>
              <a:rPr sz="1400" b="1" spc="-105" dirty="0">
                <a:latin typeface="Arial"/>
                <a:cs typeface="Arial"/>
              </a:rPr>
              <a:t>و</a:t>
            </a:r>
            <a:r>
              <a:rPr sz="1400" b="1" spc="-254" dirty="0">
                <a:latin typeface="Arial"/>
                <a:cs typeface="Arial"/>
              </a:rPr>
              <a:t>حبلا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135" dirty="0">
                <a:latin typeface="Arial"/>
                <a:cs typeface="Arial"/>
              </a:rPr>
              <a:t>كارم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ء</a:t>
            </a:r>
            <a:r>
              <a:rPr sz="1400" b="1" spc="-65" dirty="0">
                <a:latin typeface="Arial"/>
                <a:cs typeface="Arial"/>
              </a:rPr>
              <a:t>اردم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ماس</a:t>
            </a:r>
            <a:r>
              <a:rPr sz="1400" b="1" spc="-355" dirty="0">
                <a:latin typeface="Arial"/>
                <a:cs typeface="Arial"/>
              </a:rPr>
              <a:t>ق</a:t>
            </a:r>
            <a:r>
              <a:rPr sz="1400" b="1" spc="315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ءاس</a:t>
            </a:r>
            <a:r>
              <a:rPr sz="1400" b="1" spc="-245" dirty="0">
                <a:latin typeface="Arial"/>
                <a:cs typeface="Arial"/>
              </a:rPr>
              <a:t>ؤ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ء</a:t>
            </a:r>
            <a:r>
              <a:rPr sz="1400" b="1" spc="-40" dirty="0">
                <a:latin typeface="Arial"/>
                <a:cs typeface="Arial"/>
              </a:rPr>
              <a:t>اكو</a:t>
            </a:r>
            <a:r>
              <a:rPr sz="1400" b="1" spc="-275" dirty="0">
                <a:latin typeface="Arial"/>
                <a:cs typeface="Arial"/>
              </a:rPr>
              <a:t>ل</a:t>
            </a:r>
            <a:r>
              <a:rPr sz="1400" b="1" spc="-125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ء</a:t>
            </a:r>
            <a:r>
              <a:rPr sz="1400" b="1" spc="-45" dirty="0">
                <a:latin typeface="Arial"/>
                <a:cs typeface="Arial"/>
              </a:rPr>
              <a:t>اد</a:t>
            </a:r>
            <a:r>
              <a:rPr sz="1400" b="1" spc="-225" dirty="0">
                <a:latin typeface="Arial"/>
                <a:cs typeface="Arial"/>
              </a:rPr>
              <a:t>مع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ل</a:t>
            </a:r>
            <a:r>
              <a:rPr sz="1400" b="1" spc="-290" dirty="0">
                <a:latin typeface="Arial"/>
                <a:cs typeface="Arial"/>
              </a:rPr>
              <a:t>ثم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05" dirty="0">
                <a:latin typeface="Arial"/>
                <a:cs typeface="Arial"/>
              </a:rPr>
              <a:t>يلكلا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وأ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60" dirty="0">
                <a:latin typeface="Arial"/>
                <a:cs typeface="Arial"/>
              </a:rPr>
              <a:t>ماوا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185" dirty="0">
                <a:latin typeface="Arial"/>
                <a:cs typeface="Arial"/>
              </a:rPr>
              <a:t>يراد</a:t>
            </a:r>
            <a:r>
              <a:rPr sz="1400" b="1" spc="-45" dirty="0">
                <a:latin typeface="Arial"/>
                <a:cs typeface="Arial"/>
              </a:rPr>
              <a:t>إ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ً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امع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80" dirty="0">
                <a:latin typeface="Arial"/>
                <a:cs typeface="Arial"/>
              </a:rPr>
              <a:t>نولو</a:t>
            </a:r>
            <a:r>
              <a:rPr sz="1400" b="1" spc="-380" dirty="0">
                <a:latin typeface="Arial"/>
                <a:cs typeface="Arial"/>
              </a:rPr>
              <a:t>ت</a:t>
            </a:r>
            <a:r>
              <a:rPr sz="1400" b="1" spc="-525" dirty="0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 marR="546100" algn="r">
              <a:lnSpc>
                <a:spcPct val="100000"/>
              </a:lnSpc>
              <a:spcBef>
                <a:spcPts val="66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يب</a:t>
            </a:r>
            <a:r>
              <a:rPr sz="1400" b="1" spc="-385" dirty="0">
                <a:latin typeface="Arial"/>
                <a:cs typeface="Arial"/>
              </a:rPr>
              <a:t>تك</a:t>
            </a:r>
            <a:r>
              <a:rPr sz="1400" b="1" spc="-105" dirty="0">
                <a:latin typeface="Arial"/>
                <a:cs typeface="Arial"/>
              </a:rPr>
              <a:t>ما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54" dirty="0">
                <a:latin typeface="Arial"/>
                <a:cs typeface="Arial"/>
              </a:rPr>
              <a:t>تا</a:t>
            </a:r>
            <a:r>
              <a:rPr sz="1400" b="1" spc="-315" dirty="0">
                <a:latin typeface="Arial"/>
                <a:cs typeface="Arial"/>
              </a:rPr>
              <a:t>ع</a:t>
            </a:r>
            <a:r>
              <a:rPr sz="1400" b="1" spc="-330" dirty="0">
                <a:latin typeface="Arial"/>
                <a:cs typeface="Arial"/>
              </a:rPr>
              <a:t>اس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اخ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535" dirty="0">
                <a:latin typeface="Arial"/>
                <a:cs typeface="Arial"/>
              </a:rPr>
              <a:t>ت</a:t>
            </a:r>
            <a:r>
              <a:rPr sz="1400" b="1" spc="-145" dirty="0">
                <a:latin typeface="Arial"/>
                <a:cs typeface="Arial"/>
              </a:rPr>
              <a:t>كم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دجا</a:t>
            </a:r>
            <a:r>
              <a:rPr sz="1400" b="1" spc="-100" dirty="0">
                <a:latin typeface="Arial"/>
                <a:cs typeface="Arial"/>
              </a:rPr>
              <a:t>و</a:t>
            </a:r>
            <a:r>
              <a:rPr sz="1400" b="1" spc="-365" dirty="0">
                <a:latin typeface="Arial"/>
                <a:cs typeface="Arial"/>
              </a:rPr>
              <a:t>تلاب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م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465" dirty="0">
                <a:latin typeface="Arial"/>
                <a:cs typeface="Arial"/>
              </a:rPr>
              <a:t>تلي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65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400" b="1" spc="275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22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ب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200" dirty="0">
                <a:latin typeface="Arial"/>
                <a:cs typeface="Arial"/>
              </a:rPr>
              <a:t>ح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305" dirty="0">
                <a:latin typeface="Arial"/>
                <a:cs typeface="Arial"/>
              </a:rPr>
              <a:t>ك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260" dirty="0">
                <a:latin typeface="Arial"/>
                <a:cs typeface="Arial"/>
              </a:rPr>
              <a:t>ر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خ</a:t>
            </a:r>
            <a:r>
              <a:rPr sz="1400" b="1" spc="-165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90" dirty="0">
                <a:latin typeface="Arial"/>
                <a:cs typeface="Arial"/>
              </a:rPr>
              <a:t>ج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ط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م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480" dirty="0">
                <a:latin typeface="Arial"/>
                <a:cs typeface="Arial"/>
              </a:rPr>
              <a:t>ق</a:t>
            </a:r>
            <a:r>
              <a:rPr sz="1400" b="1" spc="315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ت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35" dirty="0">
                <a:latin typeface="Arial"/>
                <a:cs typeface="Arial"/>
              </a:rPr>
              <a:t>ك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م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95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 marL="14604" marR="546100" indent="4053840" algn="r">
              <a:lnSpc>
                <a:spcPct val="138700"/>
              </a:lnSpc>
              <a:spcBef>
                <a:spcPts val="1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05" dirty="0">
                <a:latin typeface="Arial"/>
                <a:cs typeface="Arial"/>
              </a:rPr>
              <a:t>يلكلا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وأ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م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ل</a:t>
            </a:r>
            <a:r>
              <a:rPr sz="1400" b="1" spc="-505" dirty="0">
                <a:latin typeface="Arial"/>
                <a:cs typeface="Arial"/>
              </a:rPr>
              <a:t>بق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345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790" dirty="0">
                <a:latin typeface="Arial"/>
                <a:cs typeface="Arial"/>
              </a:rPr>
              <a:t>صص</a:t>
            </a:r>
            <a:r>
              <a:rPr sz="1400" b="1" spc="-100" dirty="0">
                <a:latin typeface="Arial"/>
                <a:cs typeface="Arial"/>
              </a:rPr>
              <a:t>خما </a:t>
            </a:r>
            <a:r>
              <a:rPr sz="1400" b="1" spc="-195" dirty="0">
                <a:latin typeface="Arial"/>
                <a:cs typeface="Arial"/>
              </a:rPr>
              <a:t>تاق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315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سلا</a:t>
            </a:r>
            <a:r>
              <a:rPr sz="1400" b="1" spc="-10" dirty="0">
                <a:latin typeface="Arial"/>
                <a:cs typeface="Arial"/>
              </a:rPr>
              <a:t>ج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عيم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40" dirty="0">
                <a:latin typeface="Arial"/>
                <a:cs typeface="Arial"/>
              </a:rPr>
              <a:t>تاس</a:t>
            </a:r>
            <a:r>
              <a:rPr sz="1400" b="1" spc="-210" dirty="0">
                <a:latin typeface="Arial"/>
                <a:cs typeface="Arial"/>
              </a:rPr>
              <a:t>لجو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ناج</a:t>
            </a:r>
            <a:r>
              <a:rPr sz="1400" b="1" spc="-18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تا</a:t>
            </a:r>
            <a:r>
              <a:rPr sz="1400" b="1" spc="-135" dirty="0">
                <a:latin typeface="Arial"/>
                <a:cs typeface="Arial"/>
              </a:rPr>
              <a:t>ع</a:t>
            </a:r>
            <a:r>
              <a:rPr sz="1400" b="1" spc="-215" dirty="0">
                <a:latin typeface="Arial"/>
                <a:cs typeface="Arial"/>
              </a:rPr>
              <a:t>امت</a:t>
            </a:r>
            <a:r>
              <a:rPr sz="1400" b="1" spc="-70" dirty="0">
                <a:latin typeface="Arial"/>
                <a:cs typeface="Arial"/>
              </a:rPr>
              <a:t>جا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-85" dirty="0">
                <a:latin typeface="Arial"/>
                <a:cs typeface="Arial"/>
              </a:rPr>
              <a:t>ح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85" dirty="0">
                <a:latin typeface="Arial"/>
                <a:cs typeface="Arial"/>
              </a:rPr>
              <a:t>ىلع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90" dirty="0">
                <a:latin typeface="Arial"/>
                <a:cs typeface="Arial"/>
              </a:rPr>
              <a:t>ص</a:t>
            </a:r>
            <a:r>
              <a:rPr sz="1400" b="1" spc="-170" dirty="0">
                <a:latin typeface="Arial"/>
                <a:cs typeface="Arial"/>
              </a:rPr>
              <a:t>ر</a:t>
            </a:r>
            <a:r>
              <a:rPr sz="1400" b="1" spc="295" dirty="0">
                <a:latin typeface="Arial"/>
                <a:cs typeface="Arial"/>
              </a:rPr>
              <a:t>ح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60" dirty="0">
                <a:latin typeface="Arial"/>
                <a:cs typeface="Arial"/>
              </a:rPr>
              <a:t>نأو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،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85" dirty="0">
                <a:latin typeface="Arial"/>
                <a:cs typeface="Arial"/>
              </a:rPr>
              <a:t>يلكلاو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420" dirty="0">
                <a:latin typeface="Arial"/>
                <a:cs typeface="Arial"/>
              </a:rPr>
              <a:t>مسق</a:t>
            </a:r>
            <a:r>
              <a:rPr sz="1400" b="1" spc="-31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45" dirty="0">
                <a:latin typeface="Arial"/>
                <a:cs typeface="Arial"/>
              </a:rPr>
              <a:t>ناو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ةي</a:t>
            </a:r>
            <a:r>
              <a:rPr sz="1400" b="1" spc="-220" dirty="0">
                <a:latin typeface="Arial"/>
                <a:cs typeface="Arial"/>
              </a:rPr>
              <a:t>و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مها</a:t>
            </a:r>
            <a:r>
              <a:rPr sz="1400" b="1" spc="-325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  <a:p>
            <a:pPr marR="548005" algn="r">
              <a:lnSpc>
                <a:spcPct val="100000"/>
              </a:lnSpc>
              <a:spcBef>
                <a:spcPts val="66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ه</a:t>
            </a:r>
            <a:r>
              <a:rPr sz="1400" b="1" spc="-530" dirty="0">
                <a:latin typeface="Arial"/>
                <a:cs typeface="Arial"/>
              </a:rPr>
              <a:t>ت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ىإ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يم</a:t>
            </a:r>
            <a:r>
              <a:rPr sz="1400" b="1" spc="-500" dirty="0">
                <a:latin typeface="Arial"/>
                <a:cs typeface="Arial"/>
              </a:rPr>
              <a:t>ت</a:t>
            </a:r>
            <a:r>
              <a:rPr sz="1400" b="1" spc="-415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645"/>
              </a:spcBef>
            </a:pPr>
            <a:r>
              <a:rPr sz="1400" b="1" spc="190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ط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790" dirty="0">
                <a:latin typeface="Arial"/>
                <a:cs typeface="Arial"/>
              </a:rPr>
              <a:t>ص</a:t>
            </a:r>
            <a:r>
              <a:rPr sz="1400" b="1" spc="-85" dirty="0">
                <a:latin typeface="Arial"/>
                <a:cs typeface="Arial"/>
              </a:rPr>
              <a:t>ح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ء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ء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790" dirty="0">
                <a:latin typeface="Arial"/>
                <a:cs typeface="Arial"/>
              </a:rPr>
              <a:t>ص</a:t>
            </a:r>
            <a:r>
              <a:rPr sz="1400" b="1" spc="-130" dirty="0">
                <a:latin typeface="Arial"/>
                <a:cs typeface="Arial"/>
              </a:rPr>
              <a:t>رة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5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مأ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260" dirty="0">
                <a:latin typeface="Arial"/>
                <a:cs typeface="Arial"/>
              </a:rPr>
              <a:t>أ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تت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35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 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54" dirty="0">
                <a:latin typeface="Arial"/>
                <a:cs typeface="Arial"/>
              </a:rPr>
              <a:t>دق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9" dirty="0">
                <a:latin typeface="Arial"/>
                <a:cs typeface="Arial"/>
              </a:rPr>
              <a:t>يم</a:t>
            </a:r>
            <a:r>
              <a:rPr sz="1400" b="1" spc="-24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0" dirty="0">
                <a:latin typeface="Arial"/>
                <a:cs typeface="Arial"/>
              </a:rPr>
              <a:t>مد</a:t>
            </a:r>
            <a:r>
              <a:rPr sz="1400" b="1" spc="-509" dirty="0">
                <a:latin typeface="Arial"/>
                <a:cs typeface="Arial"/>
              </a:rPr>
              <a:t>ق</a:t>
            </a:r>
            <a:r>
              <a:rPr sz="1400" b="1" spc="-105" dirty="0">
                <a:latin typeface="Arial"/>
                <a:cs typeface="Arial"/>
              </a:rPr>
              <a:t>ما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يم</a:t>
            </a:r>
            <a:r>
              <a:rPr sz="1400" b="1" spc="-300" dirty="0">
                <a:latin typeface="Arial"/>
                <a:cs typeface="Arial"/>
              </a:rPr>
              <a:t>لع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80" dirty="0">
                <a:latin typeface="Arial"/>
                <a:cs typeface="Arial"/>
              </a:rPr>
              <a:t>دئ</a:t>
            </a:r>
            <a:r>
              <a:rPr sz="1400" b="1" spc="-145" dirty="0">
                <a:latin typeface="Arial"/>
                <a:cs typeface="Arial"/>
              </a:rPr>
              <a:t>اع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كانه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385" dirty="0">
                <a:latin typeface="Arial"/>
                <a:cs typeface="Arial"/>
              </a:rPr>
              <a:t>كي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أ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marL="14604" marR="5080" indent="5424805">
              <a:lnSpc>
                <a:spcPct val="138900"/>
              </a:lnSpc>
              <a:spcBef>
                <a:spcPts val="5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790" dirty="0">
                <a:latin typeface="Arial"/>
                <a:cs typeface="Arial"/>
              </a:rPr>
              <a:t>صص</a:t>
            </a:r>
            <a:r>
              <a:rPr sz="1400" b="1" spc="295" dirty="0">
                <a:latin typeface="Arial"/>
                <a:cs typeface="Arial"/>
              </a:rPr>
              <a:t>خ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200" dirty="0">
                <a:latin typeface="Arial"/>
                <a:cs typeface="Arial"/>
              </a:rPr>
              <a:t>لاج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200" dirty="0">
                <a:latin typeface="Arial"/>
                <a:cs typeface="Arial"/>
              </a:rPr>
              <a:t>لم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70" dirty="0">
                <a:latin typeface="Arial"/>
                <a:cs typeface="Arial"/>
              </a:rPr>
              <a:t> </a:t>
            </a:r>
            <a:r>
              <a:rPr sz="1400" b="1" spc="-409" dirty="0">
                <a:latin typeface="Arial"/>
                <a:cs typeface="Arial"/>
              </a:rPr>
              <a:t>ونضعل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نج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ا</a:t>
            </a:r>
            <a:r>
              <a:rPr sz="1400" b="1" spc="-375" dirty="0">
                <a:latin typeface="Arial"/>
                <a:cs typeface="Arial"/>
              </a:rPr>
              <a:t>ن</a:t>
            </a:r>
            <a:r>
              <a:rPr sz="1400" b="1" spc="-175" dirty="0">
                <a:latin typeface="Arial"/>
                <a:cs typeface="Arial"/>
              </a:rPr>
              <a:t>مك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.</a:t>
            </a: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.نقولا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55" dirty="0">
                <a:latin typeface="Arial"/>
                <a:cs typeface="Arial"/>
              </a:rPr>
              <a:t>سن</a:t>
            </a:r>
            <a:r>
              <a:rPr sz="1400" b="1" spc="-180" dirty="0">
                <a:latin typeface="Arial"/>
                <a:cs typeface="Arial"/>
              </a:rPr>
              <a:t>ة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صا</a:t>
            </a:r>
            <a:r>
              <a:rPr sz="1400" b="1" spc="-95" dirty="0">
                <a:latin typeface="Arial"/>
                <a:cs typeface="Arial"/>
              </a:rPr>
              <a:t>خ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عاط</a:t>
            </a:r>
            <a:r>
              <a:rPr sz="1400" b="1" spc="-345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تاهج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</a:t>
            </a:r>
            <a:r>
              <a:rPr sz="1400" b="1" spc="-65" dirty="0">
                <a:latin typeface="Arial"/>
                <a:cs typeface="Arial"/>
              </a:rPr>
              <a:t>دح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25" dirty="0">
                <a:latin typeface="Arial"/>
                <a:cs typeface="Arial"/>
              </a:rPr>
              <a:t>هج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00" dirty="0">
                <a:latin typeface="Arial"/>
                <a:cs typeface="Arial"/>
              </a:rPr>
              <a:t>ثكأ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90" dirty="0">
                <a:latin typeface="Arial"/>
                <a:cs typeface="Arial"/>
              </a:rPr>
              <a:t>ىدل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355" dirty="0">
                <a:latin typeface="Arial"/>
                <a:cs typeface="Arial"/>
              </a:rPr>
              <a:t>تراش</a:t>
            </a:r>
            <a:r>
              <a:rPr sz="1400" b="1" spc="-415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75" dirty="0">
                <a:latin typeface="Arial"/>
                <a:cs typeface="Arial"/>
              </a:rPr>
              <a:t>ميدقتب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90" dirty="0">
                <a:latin typeface="Arial"/>
                <a:cs typeface="Arial"/>
              </a:rPr>
              <a:t>س</a:t>
            </a:r>
            <a:r>
              <a:rPr sz="1400" b="1" spc="-300" dirty="0">
                <a:latin typeface="Arial"/>
                <a:cs typeface="Arial"/>
              </a:rPr>
              <a:t>يردت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مها</a:t>
            </a:r>
            <a:r>
              <a:rPr sz="1400" b="1" spc="-325" dirty="0">
                <a:latin typeface="Arial"/>
                <a:cs typeface="Arial"/>
              </a:rPr>
              <a:t>س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2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أ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6 </a:t>
            </a:r>
            <a:r>
              <a:rPr sz="1400" b="1" spc="-225" dirty="0">
                <a:latin typeface="Arial"/>
                <a:cs typeface="Arial"/>
              </a:rPr>
              <a:t>ع</a:t>
            </a:r>
            <a:r>
              <a:rPr sz="1400" b="1" spc="-790" dirty="0">
                <a:latin typeface="Arial"/>
                <a:cs typeface="Arial"/>
              </a:rPr>
              <a:t>ض</a:t>
            </a:r>
            <a:r>
              <a:rPr sz="1400" b="1" spc="295" dirty="0">
                <a:latin typeface="Arial"/>
                <a:cs typeface="Arial"/>
              </a:rPr>
              <a:t>خ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90" dirty="0">
                <a:latin typeface="Arial"/>
                <a:cs typeface="Arial"/>
              </a:rPr>
              <a:t>يم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25" dirty="0">
                <a:latin typeface="Arial"/>
                <a:cs typeface="Arial"/>
              </a:rPr>
              <a:t>كحا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ةز</a:t>
            </a:r>
            <a:r>
              <a:rPr sz="1400" b="1" spc="150" dirty="0">
                <a:latin typeface="Arial"/>
                <a:cs typeface="Arial"/>
              </a:rPr>
              <a:t>هج</a:t>
            </a:r>
            <a:r>
              <a:rPr sz="1400" b="1" spc="60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ىد</a:t>
            </a:r>
            <a:r>
              <a:rPr sz="1400" b="1" spc="-60" dirty="0">
                <a:latin typeface="Arial"/>
                <a:cs typeface="Arial"/>
              </a:rPr>
              <a:t>حء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55" dirty="0">
                <a:latin typeface="Arial"/>
                <a:cs typeface="Arial"/>
              </a:rPr>
              <a:t>يراش</a:t>
            </a:r>
            <a:r>
              <a:rPr sz="1400" b="1" spc="-415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15" dirty="0">
                <a:latin typeface="Arial"/>
                <a:cs typeface="Arial"/>
              </a:rPr>
              <a:t>تام</a:t>
            </a:r>
            <a:r>
              <a:rPr sz="1400" b="1" spc="-55" dirty="0">
                <a:latin typeface="Arial"/>
                <a:cs typeface="Arial"/>
              </a:rPr>
              <a:t>دخ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نب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صا</a:t>
            </a:r>
            <a:r>
              <a:rPr sz="1400" b="1" spc="-95" dirty="0">
                <a:latin typeface="Arial"/>
                <a:cs typeface="Arial"/>
              </a:rPr>
              <a:t>خ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عاط</a:t>
            </a:r>
            <a:r>
              <a:rPr sz="1400" b="1" spc="-345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ت</a:t>
            </a:r>
            <a:r>
              <a:rPr sz="1400" b="1" spc="-5" dirty="0">
                <a:latin typeface="Arial"/>
                <a:cs typeface="Arial"/>
              </a:rPr>
              <a:t>ا</a:t>
            </a:r>
            <a:r>
              <a:rPr sz="1400" b="1" spc="25" dirty="0">
                <a:latin typeface="Arial"/>
                <a:cs typeface="Arial"/>
              </a:rPr>
              <a:t>هج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ى</a:t>
            </a:r>
            <a:r>
              <a:rPr sz="1400" b="1" spc="-75" dirty="0">
                <a:latin typeface="Arial"/>
                <a:cs typeface="Arial"/>
              </a:rPr>
              <a:t>د</a:t>
            </a:r>
            <a:r>
              <a:rPr sz="1400" b="1" spc="-60" dirty="0">
                <a:latin typeface="Arial"/>
                <a:cs typeface="Arial"/>
              </a:rPr>
              <a:t>حء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355" dirty="0">
                <a:latin typeface="Arial"/>
                <a:cs typeface="Arial"/>
              </a:rPr>
              <a:t>تراش</a:t>
            </a:r>
            <a:r>
              <a:rPr sz="1400" b="1" spc="-415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340" dirty="0">
                <a:latin typeface="Arial"/>
                <a:cs typeface="Arial"/>
              </a:rPr>
              <a:t>ميدقت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نب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عمج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  <a:p>
            <a:pPr marR="274955" algn="r">
              <a:lnSpc>
                <a:spcPct val="100000"/>
              </a:lnSpc>
              <a:spcBef>
                <a:spcPts val="645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ه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790" dirty="0">
                <a:latin typeface="Arial"/>
                <a:cs typeface="Arial"/>
              </a:rPr>
              <a:t>ص</a:t>
            </a:r>
            <a:r>
              <a:rPr sz="1400" b="1" spc="35" dirty="0">
                <a:latin typeface="Arial"/>
                <a:cs typeface="Arial"/>
              </a:rPr>
              <a:t>اخا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ء</a:t>
            </a:r>
            <a:r>
              <a:rPr sz="1400" b="1" spc="-90" dirty="0">
                <a:latin typeface="Arial"/>
                <a:cs typeface="Arial"/>
              </a:rPr>
              <a:t>ار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سلج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20" dirty="0">
                <a:latin typeface="Arial"/>
                <a:cs typeface="Arial"/>
              </a:rPr>
              <a:t>ارق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50" dirty="0">
                <a:latin typeface="Arial"/>
                <a:cs typeface="Arial"/>
              </a:rPr>
              <a:t>ميظنت</a:t>
            </a:r>
            <a:r>
              <a:rPr sz="1400" b="1" spc="-345" dirty="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marL="14604" marR="5080" indent="2098040">
              <a:lnSpc>
                <a:spcPct val="138600"/>
              </a:lnSpc>
              <a:spcBef>
                <a:spcPts val="15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يملع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29" dirty="0">
                <a:latin typeface="Arial"/>
                <a:cs typeface="Arial"/>
              </a:rPr>
              <a:t>غ</a:t>
            </a:r>
            <a:r>
              <a:rPr sz="1400" b="1" spc="-19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ة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ةز</a:t>
            </a:r>
            <a:r>
              <a:rPr sz="1400" b="1" spc="-60" dirty="0">
                <a:latin typeface="Arial"/>
                <a:cs typeface="Arial"/>
              </a:rPr>
              <a:t>اجإ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85" dirty="0">
                <a:latin typeface="Arial"/>
                <a:cs typeface="Arial"/>
              </a:rPr>
              <a:t>ىلع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ل</a:t>
            </a:r>
            <a:r>
              <a:rPr sz="1400" b="1" spc="-595" dirty="0">
                <a:latin typeface="Arial"/>
                <a:cs typeface="Arial"/>
              </a:rPr>
              <a:t>ص</a:t>
            </a:r>
            <a:r>
              <a:rPr sz="1400" b="1" spc="-85" dirty="0">
                <a:latin typeface="Arial"/>
                <a:cs typeface="Arial"/>
              </a:rPr>
              <a:t>ح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ام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-45" dirty="0">
                <a:latin typeface="Arial"/>
                <a:cs typeface="Arial"/>
              </a:rPr>
              <a:t>إ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وأ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لم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دق</a:t>
            </a:r>
            <a:r>
              <a:rPr sz="1400" b="1" spc="-300" dirty="0">
                <a:latin typeface="Arial"/>
                <a:cs typeface="Arial"/>
              </a:rPr>
              <a:t>ع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254" dirty="0">
                <a:latin typeface="Arial"/>
                <a:cs typeface="Arial"/>
              </a:rPr>
              <a:t>ط</a:t>
            </a:r>
            <a:r>
              <a:rPr sz="1400" b="1" spc="-320" dirty="0">
                <a:latin typeface="Arial"/>
                <a:cs typeface="Arial"/>
              </a:rPr>
              <a:t>اب</a:t>
            </a:r>
            <a:r>
              <a:rPr sz="1400" b="1" spc="-470" dirty="0">
                <a:latin typeface="Arial"/>
                <a:cs typeface="Arial"/>
              </a:rPr>
              <a:t>ت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دت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و</a:t>
            </a:r>
            <a:r>
              <a:rPr sz="1400" b="1" spc="-695" dirty="0">
                <a:latin typeface="Arial"/>
                <a:cs typeface="Arial"/>
              </a:rPr>
              <a:t>ض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345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295" dirty="0">
                <a:latin typeface="Arial"/>
                <a:cs typeface="Arial"/>
              </a:rPr>
              <a:t>ج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325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–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7 </a:t>
            </a:r>
            <a:r>
              <a:rPr sz="1400" b="1" spc="-145" dirty="0">
                <a:latin typeface="Arial"/>
                <a:cs typeface="Arial"/>
              </a:rPr>
              <a:t>ة</a:t>
            </a:r>
            <a:r>
              <a:rPr sz="1400" b="1" spc="-130" dirty="0">
                <a:latin typeface="Arial"/>
                <a:cs typeface="Arial"/>
              </a:rPr>
              <a:t>را</a:t>
            </a:r>
            <a:r>
              <a:rPr sz="1400" b="1" spc="-540" dirty="0">
                <a:latin typeface="Arial"/>
                <a:cs typeface="Arial"/>
              </a:rPr>
              <a:t>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3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</a:t>
            </a:r>
            <a:r>
              <a:rPr sz="1400" b="1" spc="-210" dirty="0">
                <a:latin typeface="Arial"/>
                <a:cs typeface="Arial"/>
              </a:rPr>
              <a:t>رف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85" dirty="0">
                <a:latin typeface="Arial"/>
                <a:cs typeface="Arial"/>
              </a:rPr>
              <a:t>لاخ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20" dirty="0">
                <a:latin typeface="Arial"/>
                <a:cs typeface="Arial"/>
              </a:rPr>
              <a:t>اه</a:t>
            </a:r>
            <a:r>
              <a:rPr sz="1400" b="1" spc="-140" dirty="0">
                <a:latin typeface="Arial"/>
                <a:cs typeface="Arial"/>
              </a:rPr>
              <a:t>ز</a:t>
            </a:r>
            <a:r>
              <a:rPr sz="1400" b="1" spc="120" dirty="0">
                <a:latin typeface="Arial"/>
                <a:cs typeface="Arial"/>
              </a:rPr>
              <a:t>جأ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لامعأا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نع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65" dirty="0">
                <a:latin typeface="Arial"/>
                <a:cs typeface="Arial"/>
              </a:rPr>
              <a:t>ترا</a:t>
            </a:r>
            <a:r>
              <a:rPr sz="1400" b="1" spc="-555" dirty="0">
                <a:latin typeface="Arial"/>
                <a:cs typeface="Arial"/>
              </a:rPr>
              <a:t>ش</a:t>
            </a:r>
            <a:r>
              <a:rPr sz="1400" b="1" spc="-484" dirty="0">
                <a:latin typeface="Arial"/>
                <a:cs typeface="Arial"/>
              </a:rPr>
              <a:t>ت</a:t>
            </a:r>
            <a:r>
              <a:rPr sz="1400" b="1" spc="-665" dirty="0">
                <a:latin typeface="Arial"/>
                <a:cs typeface="Arial"/>
              </a:rPr>
              <a:t>س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</a:t>
            </a:r>
            <a:r>
              <a:rPr sz="1400" b="1" spc="-40" dirty="0">
                <a:latin typeface="Arial"/>
                <a:cs typeface="Arial"/>
              </a:rPr>
              <a:t>دم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ءا</a:t>
            </a:r>
            <a:r>
              <a:rPr sz="1400" b="1" spc="-60" dirty="0">
                <a:latin typeface="Arial"/>
                <a:cs typeface="Arial"/>
              </a:rPr>
              <a:t>ه</a:t>
            </a:r>
            <a:r>
              <a:rPr sz="1400" b="1" spc="-500" dirty="0">
                <a:latin typeface="Arial"/>
                <a:cs typeface="Arial"/>
              </a:rPr>
              <a:t>ت</a:t>
            </a:r>
            <a:r>
              <a:rPr sz="1400" b="1" spc="-415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220" dirty="0">
                <a:latin typeface="Arial"/>
                <a:cs typeface="Arial"/>
              </a:rPr>
              <a:t>دنع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ل</a:t>
            </a:r>
            <a:r>
              <a:rPr sz="1400" b="1" spc="-175" dirty="0">
                <a:latin typeface="Arial"/>
                <a:cs typeface="Arial"/>
              </a:rPr>
              <a:t>ذكو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ً</a:t>
            </a:r>
            <a:r>
              <a:rPr sz="1400" b="1" spc="-254" dirty="0">
                <a:latin typeface="Arial"/>
                <a:cs typeface="Arial"/>
              </a:rPr>
              <a:t>اي</a:t>
            </a:r>
            <a:r>
              <a:rPr sz="1400" b="1" spc="-265" dirty="0">
                <a:latin typeface="Arial"/>
                <a:cs typeface="Arial"/>
              </a:rPr>
              <a:t>و</a:t>
            </a:r>
            <a:r>
              <a:rPr sz="1400" b="1" spc="-505" dirty="0">
                <a:latin typeface="Arial"/>
                <a:cs typeface="Arial"/>
              </a:rPr>
              <a:t>نس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ً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65" dirty="0">
                <a:latin typeface="Arial"/>
                <a:cs typeface="Arial"/>
              </a:rPr>
              <a:t>ير</a:t>
            </a:r>
            <a:r>
              <a:rPr sz="1400" b="1" spc="-425" dirty="0">
                <a:latin typeface="Arial"/>
                <a:cs typeface="Arial"/>
              </a:rPr>
              <a:t>ق</a:t>
            </a:r>
            <a:r>
              <a:rPr sz="1400" b="1" spc="-540" dirty="0">
                <a:latin typeface="Arial"/>
                <a:cs typeface="Arial"/>
              </a:rPr>
              <a:t>ت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180" dirty="0">
                <a:latin typeface="Arial"/>
                <a:cs typeface="Arial"/>
              </a:rPr>
              <a:t>لا</a:t>
            </a:r>
            <a:r>
              <a:rPr sz="1400" b="1" spc="-30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ميل</a:t>
            </a:r>
            <a:r>
              <a:rPr sz="1400" b="1" spc="-345" dirty="0">
                <a:latin typeface="Arial"/>
                <a:cs typeface="Arial"/>
              </a:rPr>
              <a:t>ع</a:t>
            </a:r>
            <a:r>
              <a:rPr sz="1400" b="1" spc="-315" dirty="0">
                <a:latin typeface="Arial"/>
                <a:cs typeface="Arial"/>
              </a:rPr>
              <a:t>تلا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535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345" dirty="0">
                <a:latin typeface="Arial"/>
                <a:cs typeface="Arial"/>
              </a:rPr>
              <a:t>ل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مد</a:t>
            </a:r>
            <a:r>
              <a:rPr sz="1400" b="1" spc="-300" dirty="0">
                <a:latin typeface="Arial"/>
                <a:cs typeface="Arial"/>
              </a:rPr>
              <a:t>ق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نأ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330" dirty="0">
                <a:latin typeface="Arial"/>
                <a:cs typeface="Arial"/>
              </a:rPr>
              <a:t>اش</a:t>
            </a:r>
            <a:r>
              <a:rPr sz="1400" b="1" spc="-550" dirty="0">
                <a:latin typeface="Arial"/>
                <a:cs typeface="Arial"/>
              </a:rPr>
              <a:t>ت</a:t>
            </a:r>
            <a:r>
              <a:rPr sz="1400" b="1" spc="-620" dirty="0">
                <a:latin typeface="Arial"/>
                <a:cs typeface="Arial"/>
              </a:rPr>
              <a:t>س</a:t>
            </a:r>
            <a:r>
              <a:rPr sz="1400" b="1" spc="-105" dirty="0">
                <a:latin typeface="Arial"/>
                <a:cs typeface="Arial"/>
              </a:rPr>
              <a:t>ما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ى</a:t>
            </a:r>
            <a:r>
              <a:rPr sz="1400" b="1" spc="-300" dirty="0">
                <a:latin typeface="Arial"/>
                <a:cs typeface="Arial"/>
              </a:rPr>
              <a:t>لع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30" dirty="0">
                <a:latin typeface="Arial"/>
                <a:cs typeface="Arial"/>
              </a:rPr>
              <a:t>-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R="276860" algn="r">
              <a:lnSpc>
                <a:spcPct val="100000"/>
              </a:lnSpc>
              <a:spcBef>
                <a:spcPts val="66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ه</a:t>
            </a:r>
            <a:r>
              <a:rPr sz="1400" b="1" spc="-215" dirty="0">
                <a:latin typeface="Arial"/>
                <a:cs typeface="Arial"/>
              </a:rPr>
              <a:t>نم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55" dirty="0">
                <a:latin typeface="Arial"/>
                <a:cs typeface="Arial"/>
              </a:rPr>
              <a:t>خس</a:t>
            </a:r>
            <a:r>
              <a:rPr sz="1400" b="1" spc="-390" dirty="0">
                <a:latin typeface="Arial"/>
                <a:cs typeface="Arial"/>
              </a:rPr>
              <a:t>ن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60" dirty="0">
                <a:latin typeface="Arial"/>
                <a:cs typeface="Arial"/>
              </a:rPr>
              <a:t>ماوا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80" dirty="0">
                <a:latin typeface="Arial"/>
                <a:cs typeface="Arial"/>
              </a:rPr>
              <a:t>يد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15" dirty="0">
                <a:latin typeface="Arial"/>
                <a:cs typeface="Arial"/>
              </a:rPr>
              <a:t>دوزيو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645"/>
              </a:spcBef>
            </a:pPr>
            <a:r>
              <a:rPr sz="1400" b="1" spc="95" dirty="0">
                <a:latin typeface="Arial"/>
                <a:cs typeface="Arial"/>
              </a:rPr>
              <a:t>ي</a:t>
            </a:r>
            <a:r>
              <a:rPr sz="1400" b="1" spc="-365" dirty="0">
                <a:latin typeface="Arial"/>
                <a:cs typeface="Arial"/>
              </a:rPr>
              <a:t>ل</a:t>
            </a:r>
            <a:r>
              <a:rPr sz="1400" b="1" spc="-6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صاخا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ا</a:t>
            </a:r>
            <a:r>
              <a:rPr sz="1400" b="1" spc="-325" dirty="0">
                <a:latin typeface="Arial"/>
                <a:cs typeface="Arial"/>
              </a:rPr>
              <a:t>ط</a:t>
            </a:r>
            <a:r>
              <a:rPr sz="1400" b="1" spc="-39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5" dirty="0">
                <a:latin typeface="Arial"/>
                <a:cs typeface="Arial"/>
              </a:rPr>
              <a:t>هجو </a:t>
            </a:r>
            <a:r>
              <a:rPr sz="1400" b="1" spc="-480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ي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195" dirty="0">
                <a:latin typeface="Arial"/>
                <a:cs typeface="Arial"/>
              </a:rPr>
              <a:t>د</a:t>
            </a:r>
            <a:r>
              <a:rPr sz="1400" b="1" spc="-37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25" dirty="0">
                <a:latin typeface="Arial"/>
                <a:cs typeface="Arial"/>
              </a:rPr>
              <a:t>ئ</a:t>
            </a:r>
            <a:r>
              <a:rPr sz="1400" b="1" spc="-520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ه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800" dirty="0">
                <a:latin typeface="Arial"/>
                <a:cs typeface="Arial"/>
              </a:rPr>
              <a:t>ض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نب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375" dirty="0">
                <a:latin typeface="Arial"/>
                <a:cs typeface="Arial"/>
              </a:rPr>
              <a:t> ش</a:t>
            </a:r>
            <a:r>
              <a:rPr sz="1400" b="1" spc="-390" dirty="0">
                <a:latin typeface="Arial"/>
                <a:cs typeface="Arial"/>
              </a:rPr>
              <a:t>ن</a:t>
            </a:r>
            <a:r>
              <a:rPr sz="1400" b="1" spc="-52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د</a:t>
            </a:r>
            <a:r>
              <a:rPr sz="1400" b="1" spc="-480" dirty="0">
                <a:latin typeface="Arial"/>
                <a:cs typeface="Arial"/>
              </a:rPr>
              <a:t>ق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220" dirty="0">
                <a:latin typeface="Arial"/>
                <a:cs typeface="Arial"/>
              </a:rPr>
              <a:t>ف</a:t>
            </a:r>
            <a:r>
              <a:rPr sz="1400" b="1" spc="5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خ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ا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-380" dirty="0">
                <a:latin typeface="Arial"/>
                <a:cs typeface="Arial"/>
              </a:rPr>
              <a:t>ن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يأ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نع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00" dirty="0">
                <a:latin typeface="Arial"/>
                <a:cs typeface="Arial"/>
              </a:rPr>
              <a:t>ي</a:t>
            </a:r>
            <a:r>
              <a:rPr sz="1400" b="1" spc="-415" dirty="0">
                <a:latin typeface="Arial"/>
                <a:cs typeface="Arial"/>
              </a:rPr>
              <a:t>ن</a:t>
            </a:r>
            <a:r>
              <a:rPr sz="1400" b="1" spc="-275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350" dirty="0">
                <a:latin typeface="Arial"/>
                <a:cs typeface="Arial"/>
              </a:rPr>
              <a:t>لوئسم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رغ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تاعم</a:t>
            </a:r>
            <a:r>
              <a:rPr sz="1400" b="1" spc="-65" dirty="0">
                <a:latin typeface="Arial"/>
                <a:cs typeface="Arial"/>
              </a:rPr>
              <a:t>ا</a:t>
            </a:r>
            <a:r>
              <a:rPr sz="1400" b="1" spc="165" dirty="0">
                <a:latin typeface="Arial"/>
                <a:cs typeface="Arial"/>
              </a:rPr>
              <a:t>وا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أ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65" dirty="0">
                <a:latin typeface="Arial"/>
                <a:cs typeface="Arial"/>
              </a:rPr>
              <a:t>ي</a:t>
            </a:r>
            <a:r>
              <a:rPr sz="1400" b="1" spc="-180" dirty="0">
                <a:latin typeface="Arial"/>
                <a:cs typeface="Arial"/>
              </a:rPr>
              <a:t>لا</a:t>
            </a:r>
            <a:r>
              <a:rPr sz="1400" b="1" spc="-30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300" dirty="0">
                <a:latin typeface="Arial"/>
                <a:cs typeface="Arial"/>
              </a:rPr>
              <a:t>ميل</a:t>
            </a:r>
            <a:r>
              <a:rPr sz="1400" b="1" spc="-345" dirty="0">
                <a:latin typeface="Arial"/>
                <a:cs typeface="Arial"/>
              </a:rPr>
              <a:t>ع</a:t>
            </a:r>
            <a:r>
              <a:rPr sz="1400" b="1" spc="-315" dirty="0">
                <a:latin typeface="Arial"/>
                <a:cs typeface="Arial"/>
              </a:rPr>
              <a:t>تلا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ةر</a:t>
            </a:r>
            <a:r>
              <a:rPr sz="1400" b="1" spc="-125" dirty="0">
                <a:latin typeface="Arial"/>
                <a:cs typeface="Arial"/>
              </a:rPr>
              <a:t>ازو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130" dirty="0">
                <a:latin typeface="Arial"/>
                <a:cs typeface="Arial"/>
              </a:rPr>
              <a:t>-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R="275590" algn="r">
              <a:lnSpc>
                <a:spcPct val="100000"/>
              </a:lnSpc>
              <a:spcBef>
                <a:spcPts val="660"/>
              </a:spcBef>
            </a:pPr>
            <a:r>
              <a:rPr sz="1400" b="1" spc="-30" dirty="0">
                <a:latin typeface="Arial"/>
                <a:cs typeface="Arial"/>
              </a:rPr>
              <a:t>.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540" dirty="0">
                <a:latin typeface="Arial"/>
                <a:cs typeface="Arial"/>
              </a:rPr>
              <a:t>ب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75" dirty="0">
                <a:latin typeface="Arial"/>
                <a:cs typeface="Arial"/>
              </a:rPr>
              <a:t>نعت</a:t>
            </a:r>
            <a:r>
              <a:rPr sz="1400" b="1" spc="-425" dirty="0">
                <a:latin typeface="Arial"/>
                <a:cs typeface="Arial"/>
              </a:rPr>
              <a:t>س</a:t>
            </a:r>
            <a:r>
              <a:rPr sz="1400" b="1" spc="-540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40" dirty="0"/>
              <a:t>4</a:t>
            </a:fld>
            <a:endParaRPr spc="4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858</Words>
  <Application>Microsoft Office PowerPoint</Application>
  <PresentationFormat>Benutzerdefiniert</PresentationFormat>
  <Paragraphs>116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2015-04-12T19:37:28Z</dcterms:created>
  <dcterms:modified xsi:type="dcterms:W3CDTF">2015-04-12T17:37:30Z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