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7556500" cy="10693400"/>
  <p:notesSz cx="7556500" cy="106934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641011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4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4/12/2015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4/12/2015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4/12/2015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4/12/2015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4/12/2015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3533150" y="139704"/>
            <a:ext cx="1752600" cy="140017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5"/>
            <a:ext cx="6806564" cy="17109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4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1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4/12/2015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6" Type="http://schemas.openxmlformats.org/officeDocument/2006/relationships/image" Target="../media/image23.png"/><Relationship Id="rId21" Type="http://schemas.openxmlformats.org/officeDocument/2006/relationships/image" Target="../media/image18.png"/><Relationship Id="rId34" Type="http://schemas.openxmlformats.org/officeDocument/2006/relationships/image" Target="../media/image31.png"/><Relationship Id="rId42" Type="http://schemas.openxmlformats.org/officeDocument/2006/relationships/image" Target="../media/image39.png"/><Relationship Id="rId47" Type="http://schemas.openxmlformats.org/officeDocument/2006/relationships/image" Target="../media/image44.png"/><Relationship Id="rId50" Type="http://schemas.openxmlformats.org/officeDocument/2006/relationships/image" Target="../media/image47.png"/><Relationship Id="rId55" Type="http://schemas.openxmlformats.org/officeDocument/2006/relationships/image" Target="../media/image52.png"/><Relationship Id="rId63" Type="http://schemas.openxmlformats.org/officeDocument/2006/relationships/image" Target="../media/image60.png"/><Relationship Id="rId68" Type="http://schemas.openxmlformats.org/officeDocument/2006/relationships/image" Target="../media/image65.png"/><Relationship Id="rId76" Type="http://schemas.openxmlformats.org/officeDocument/2006/relationships/image" Target="../media/image73.png"/><Relationship Id="rId84" Type="http://schemas.openxmlformats.org/officeDocument/2006/relationships/image" Target="../media/image81.png"/><Relationship Id="rId89" Type="http://schemas.openxmlformats.org/officeDocument/2006/relationships/image" Target="../media/image86.png"/><Relationship Id="rId97" Type="http://schemas.openxmlformats.org/officeDocument/2006/relationships/image" Target="../media/image94.png"/><Relationship Id="rId7" Type="http://schemas.openxmlformats.org/officeDocument/2006/relationships/image" Target="../media/image4.png"/><Relationship Id="rId71" Type="http://schemas.openxmlformats.org/officeDocument/2006/relationships/image" Target="../media/image68.png"/><Relationship Id="rId92" Type="http://schemas.openxmlformats.org/officeDocument/2006/relationships/image" Target="../media/image89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3.png"/><Relationship Id="rId29" Type="http://schemas.openxmlformats.org/officeDocument/2006/relationships/image" Target="../media/image26.png"/><Relationship Id="rId11" Type="http://schemas.openxmlformats.org/officeDocument/2006/relationships/image" Target="../media/image8.png"/><Relationship Id="rId24" Type="http://schemas.openxmlformats.org/officeDocument/2006/relationships/image" Target="../media/image21.png"/><Relationship Id="rId32" Type="http://schemas.openxmlformats.org/officeDocument/2006/relationships/image" Target="../media/image29.png"/><Relationship Id="rId37" Type="http://schemas.openxmlformats.org/officeDocument/2006/relationships/image" Target="../media/image34.png"/><Relationship Id="rId40" Type="http://schemas.openxmlformats.org/officeDocument/2006/relationships/image" Target="../media/image37.png"/><Relationship Id="rId45" Type="http://schemas.openxmlformats.org/officeDocument/2006/relationships/image" Target="../media/image42.png"/><Relationship Id="rId53" Type="http://schemas.openxmlformats.org/officeDocument/2006/relationships/image" Target="../media/image50.png"/><Relationship Id="rId58" Type="http://schemas.openxmlformats.org/officeDocument/2006/relationships/image" Target="../media/image55.png"/><Relationship Id="rId66" Type="http://schemas.openxmlformats.org/officeDocument/2006/relationships/image" Target="../media/image63.png"/><Relationship Id="rId74" Type="http://schemas.openxmlformats.org/officeDocument/2006/relationships/image" Target="../media/image71.png"/><Relationship Id="rId79" Type="http://schemas.openxmlformats.org/officeDocument/2006/relationships/image" Target="../media/image76.png"/><Relationship Id="rId87" Type="http://schemas.openxmlformats.org/officeDocument/2006/relationships/image" Target="../media/image84.png"/><Relationship Id="rId5" Type="http://schemas.openxmlformats.org/officeDocument/2006/relationships/image" Target="../media/image2.png"/><Relationship Id="rId61" Type="http://schemas.openxmlformats.org/officeDocument/2006/relationships/image" Target="../media/image58.png"/><Relationship Id="rId82" Type="http://schemas.openxmlformats.org/officeDocument/2006/relationships/image" Target="../media/image79.png"/><Relationship Id="rId90" Type="http://schemas.openxmlformats.org/officeDocument/2006/relationships/image" Target="../media/image87.png"/><Relationship Id="rId95" Type="http://schemas.openxmlformats.org/officeDocument/2006/relationships/image" Target="../media/image92.png"/><Relationship Id="rId19" Type="http://schemas.openxmlformats.org/officeDocument/2006/relationships/image" Target="../media/image16.png"/><Relationship Id="rId14" Type="http://schemas.openxmlformats.org/officeDocument/2006/relationships/image" Target="../media/image11.png"/><Relationship Id="rId22" Type="http://schemas.openxmlformats.org/officeDocument/2006/relationships/image" Target="../media/image19.png"/><Relationship Id="rId27" Type="http://schemas.openxmlformats.org/officeDocument/2006/relationships/image" Target="../media/image24.png"/><Relationship Id="rId30" Type="http://schemas.openxmlformats.org/officeDocument/2006/relationships/image" Target="../media/image27.png"/><Relationship Id="rId35" Type="http://schemas.openxmlformats.org/officeDocument/2006/relationships/image" Target="../media/image32.png"/><Relationship Id="rId43" Type="http://schemas.openxmlformats.org/officeDocument/2006/relationships/image" Target="../media/image40.png"/><Relationship Id="rId48" Type="http://schemas.openxmlformats.org/officeDocument/2006/relationships/image" Target="../media/image45.png"/><Relationship Id="rId56" Type="http://schemas.openxmlformats.org/officeDocument/2006/relationships/image" Target="../media/image53.png"/><Relationship Id="rId64" Type="http://schemas.openxmlformats.org/officeDocument/2006/relationships/image" Target="../media/image61.png"/><Relationship Id="rId69" Type="http://schemas.openxmlformats.org/officeDocument/2006/relationships/image" Target="../media/image66.png"/><Relationship Id="rId77" Type="http://schemas.openxmlformats.org/officeDocument/2006/relationships/image" Target="../media/image74.png"/><Relationship Id="rId8" Type="http://schemas.openxmlformats.org/officeDocument/2006/relationships/image" Target="../media/image5.png"/><Relationship Id="rId51" Type="http://schemas.openxmlformats.org/officeDocument/2006/relationships/image" Target="../media/image48.png"/><Relationship Id="rId72" Type="http://schemas.openxmlformats.org/officeDocument/2006/relationships/image" Target="../media/image69.png"/><Relationship Id="rId80" Type="http://schemas.openxmlformats.org/officeDocument/2006/relationships/image" Target="../media/image77.png"/><Relationship Id="rId85" Type="http://schemas.openxmlformats.org/officeDocument/2006/relationships/image" Target="../media/image82.png"/><Relationship Id="rId93" Type="http://schemas.openxmlformats.org/officeDocument/2006/relationships/image" Target="../media/image90.png"/><Relationship Id="rId98" Type="http://schemas.openxmlformats.org/officeDocument/2006/relationships/image" Target="../media/image95.png"/><Relationship Id="rId3" Type="http://schemas.openxmlformats.org/officeDocument/2006/relationships/hyperlink" Target="mailto:vergs.scdl@mu.edu.sa" TargetMode="External"/><Relationship Id="rId12" Type="http://schemas.openxmlformats.org/officeDocument/2006/relationships/image" Target="../media/image9.png"/><Relationship Id="rId17" Type="http://schemas.openxmlformats.org/officeDocument/2006/relationships/image" Target="../media/image14.png"/><Relationship Id="rId25" Type="http://schemas.openxmlformats.org/officeDocument/2006/relationships/image" Target="../media/image22.png"/><Relationship Id="rId33" Type="http://schemas.openxmlformats.org/officeDocument/2006/relationships/image" Target="../media/image30.png"/><Relationship Id="rId38" Type="http://schemas.openxmlformats.org/officeDocument/2006/relationships/image" Target="../media/image35.png"/><Relationship Id="rId46" Type="http://schemas.openxmlformats.org/officeDocument/2006/relationships/image" Target="../media/image43.png"/><Relationship Id="rId59" Type="http://schemas.openxmlformats.org/officeDocument/2006/relationships/image" Target="../media/image56.png"/><Relationship Id="rId67" Type="http://schemas.openxmlformats.org/officeDocument/2006/relationships/image" Target="../media/image64.png"/><Relationship Id="rId20" Type="http://schemas.openxmlformats.org/officeDocument/2006/relationships/image" Target="../media/image17.png"/><Relationship Id="rId41" Type="http://schemas.openxmlformats.org/officeDocument/2006/relationships/image" Target="../media/image38.png"/><Relationship Id="rId54" Type="http://schemas.openxmlformats.org/officeDocument/2006/relationships/image" Target="../media/image51.png"/><Relationship Id="rId62" Type="http://schemas.openxmlformats.org/officeDocument/2006/relationships/image" Target="../media/image59.png"/><Relationship Id="rId70" Type="http://schemas.openxmlformats.org/officeDocument/2006/relationships/image" Target="../media/image67.png"/><Relationship Id="rId75" Type="http://schemas.openxmlformats.org/officeDocument/2006/relationships/image" Target="../media/image72.png"/><Relationship Id="rId83" Type="http://schemas.openxmlformats.org/officeDocument/2006/relationships/image" Target="../media/image80.png"/><Relationship Id="rId88" Type="http://schemas.openxmlformats.org/officeDocument/2006/relationships/image" Target="../media/image85.png"/><Relationship Id="rId91" Type="http://schemas.openxmlformats.org/officeDocument/2006/relationships/image" Target="../media/image88.png"/><Relationship Id="rId96" Type="http://schemas.openxmlformats.org/officeDocument/2006/relationships/image" Target="../media/image93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3.png"/><Relationship Id="rId15" Type="http://schemas.openxmlformats.org/officeDocument/2006/relationships/image" Target="../media/image12.png"/><Relationship Id="rId23" Type="http://schemas.openxmlformats.org/officeDocument/2006/relationships/image" Target="../media/image20.png"/><Relationship Id="rId28" Type="http://schemas.openxmlformats.org/officeDocument/2006/relationships/image" Target="../media/image25.png"/><Relationship Id="rId36" Type="http://schemas.openxmlformats.org/officeDocument/2006/relationships/image" Target="../media/image33.png"/><Relationship Id="rId49" Type="http://schemas.openxmlformats.org/officeDocument/2006/relationships/image" Target="../media/image46.png"/><Relationship Id="rId57" Type="http://schemas.openxmlformats.org/officeDocument/2006/relationships/image" Target="../media/image54.png"/><Relationship Id="rId10" Type="http://schemas.openxmlformats.org/officeDocument/2006/relationships/image" Target="../media/image7.png"/><Relationship Id="rId31" Type="http://schemas.openxmlformats.org/officeDocument/2006/relationships/image" Target="../media/image28.png"/><Relationship Id="rId44" Type="http://schemas.openxmlformats.org/officeDocument/2006/relationships/image" Target="../media/image41.png"/><Relationship Id="rId52" Type="http://schemas.openxmlformats.org/officeDocument/2006/relationships/image" Target="../media/image49.png"/><Relationship Id="rId60" Type="http://schemas.openxmlformats.org/officeDocument/2006/relationships/image" Target="../media/image57.png"/><Relationship Id="rId65" Type="http://schemas.openxmlformats.org/officeDocument/2006/relationships/image" Target="../media/image62.png"/><Relationship Id="rId73" Type="http://schemas.openxmlformats.org/officeDocument/2006/relationships/image" Target="../media/image70.png"/><Relationship Id="rId78" Type="http://schemas.openxmlformats.org/officeDocument/2006/relationships/image" Target="../media/image75.png"/><Relationship Id="rId81" Type="http://schemas.openxmlformats.org/officeDocument/2006/relationships/image" Target="../media/image78.png"/><Relationship Id="rId86" Type="http://schemas.openxmlformats.org/officeDocument/2006/relationships/image" Target="../media/image83.png"/><Relationship Id="rId94" Type="http://schemas.openxmlformats.org/officeDocument/2006/relationships/image" Target="../media/image91.png"/><Relationship Id="rId99" Type="http://schemas.openxmlformats.org/officeDocument/2006/relationships/image" Target="../media/image96.png"/><Relationship Id="rId4" Type="http://schemas.openxmlformats.org/officeDocument/2006/relationships/hyperlink" Target="mailto:s.scdl@mu.edu.sa" TargetMode="External"/><Relationship Id="rId9" Type="http://schemas.openxmlformats.org/officeDocument/2006/relationships/image" Target="../media/image6.png"/><Relationship Id="rId13" Type="http://schemas.openxmlformats.org/officeDocument/2006/relationships/image" Target="../media/image10.png"/><Relationship Id="rId18" Type="http://schemas.openxmlformats.org/officeDocument/2006/relationships/image" Target="../media/image15.png"/><Relationship Id="rId39" Type="http://schemas.openxmlformats.org/officeDocument/2006/relationships/image" Target="../media/image3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37445" y="238983"/>
            <a:ext cx="2059305" cy="12693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45235" marR="5080" indent="-250190" algn="r">
              <a:lnSpc>
                <a:spcPct val="138900"/>
              </a:lnSpc>
            </a:pPr>
            <a:r>
              <a:rPr sz="1200" b="1" spc="15" dirty="0">
                <a:latin typeface="Arial"/>
                <a:cs typeface="Arial"/>
              </a:rPr>
              <a:t>ة</a:t>
            </a:r>
            <a:r>
              <a:rPr sz="1200" b="1" spc="-310" dirty="0">
                <a:latin typeface="Arial"/>
                <a:cs typeface="Arial"/>
              </a:rPr>
              <a:t>ي</a:t>
            </a:r>
            <a:r>
              <a:rPr sz="1200" b="1" spc="-170" dirty="0">
                <a:latin typeface="Arial"/>
                <a:cs typeface="Arial"/>
              </a:rPr>
              <a:t>د</a:t>
            </a:r>
            <a:r>
              <a:rPr sz="1200" b="1" spc="-180" dirty="0">
                <a:latin typeface="Arial"/>
                <a:cs typeface="Arial"/>
              </a:rPr>
              <a:t>و</a:t>
            </a:r>
            <a:r>
              <a:rPr sz="1200" b="1" spc="-225" dirty="0">
                <a:latin typeface="Arial"/>
                <a:cs typeface="Arial"/>
              </a:rPr>
              <a:t>ع</a:t>
            </a:r>
            <a:r>
              <a:rPr sz="1200" b="1" spc="-415" dirty="0">
                <a:latin typeface="Arial"/>
                <a:cs typeface="Arial"/>
              </a:rPr>
              <a:t>سل</a:t>
            </a:r>
            <a:r>
              <a:rPr sz="1200" b="1" spc="-50" dirty="0">
                <a:latin typeface="Arial"/>
                <a:cs typeface="Arial"/>
              </a:rPr>
              <a:t>ا</a:t>
            </a:r>
            <a:r>
              <a:rPr sz="1200" b="1" spc="-55" dirty="0">
                <a:latin typeface="Arial"/>
                <a:cs typeface="Arial"/>
              </a:rPr>
              <a:t> </a:t>
            </a:r>
            <a:r>
              <a:rPr sz="1300" b="1" spc="-165" dirty="0">
                <a:latin typeface="Arial"/>
                <a:cs typeface="Arial"/>
              </a:rPr>
              <a:t>ة</a:t>
            </a:r>
            <a:r>
              <a:rPr sz="1300" b="1" spc="-325" dirty="0">
                <a:latin typeface="Arial"/>
                <a:cs typeface="Arial"/>
              </a:rPr>
              <a:t>ي</a:t>
            </a:r>
            <a:r>
              <a:rPr sz="1300" b="1" spc="-365" dirty="0">
                <a:latin typeface="Arial"/>
                <a:cs typeface="Arial"/>
              </a:rPr>
              <a:t>ب</a:t>
            </a:r>
            <a:r>
              <a:rPr sz="1300" b="1" spc="-254" dirty="0">
                <a:latin typeface="Arial"/>
                <a:cs typeface="Arial"/>
              </a:rPr>
              <a:t>ر</a:t>
            </a:r>
            <a:r>
              <a:rPr sz="1300" b="1" spc="-210" dirty="0">
                <a:latin typeface="Arial"/>
                <a:cs typeface="Arial"/>
              </a:rPr>
              <a:t>علا</a:t>
            </a:r>
            <a:r>
              <a:rPr sz="1300" b="1" spc="-85" dirty="0">
                <a:latin typeface="Arial"/>
                <a:cs typeface="Arial"/>
              </a:rPr>
              <a:t> </a:t>
            </a:r>
            <a:r>
              <a:rPr sz="1300" b="1" spc="-180" dirty="0">
                <a:latin typeface="Arial"/>
                <a:cs typeface="Arial"/>
              </a:rPr>
              <a:t>ةكل</a:t>
            </a:r>
            <a:r>
              <a:rPr sz="1300" b="1" spc="-90" dirty="0">
                <a:latin typeface="Arial"/>
                <a:cs typeface="Arial"/>
              </a:rPr>
              <a:t>مما</a:t>
            </a:r>
            <a:r>
              <a:rPr sz="1300" b="1" spc="-80" dirty="0">
                <a:latin typeface="Arial"/>
                <a:cs typeface="Arial"/>
              </a:rPr>
              <a:t> </a:t>
            </a:r>
            <a:r>
              <a:rPr sz="1200" b="1" spc="-225" dirty="0">
                <a:latin typeface="Arial"/>
                <a:cs typeface="Arial"/>
              </a:rPr>
              <a:t>ي</a:t>
            </a:r>
            <a:r>
              <a:rPr sz="1200" b="1" spc="-165" dirty="0">
                <a:latin typeface="Arial"/>
                <a:cs typeface="Arial"/>
              </a:rPr>
              <a:t>لا</a:t>
            </a:r>
            <a:r>
              <a:rPr sz="1200" b="1" spc="-235" dirty="0">
                <a:latin typeface="Arial"/>
                <a:cs typeface="Arial"/>
              </a:rPr>
              <a:t>ع</a:t>
            </a:r>
            <a:r>
              <a:rPr sz="1200" b="1" spc="-175" dirty="0">
                <a:latin typeface="Arial"/>
                <a:cs typeface="Arial"/>
              </a:rPr>
              <a:t>لا</a:t>
            </a:r>
            <a:r>
              <a:rPr sz="1200" b="1" spc="-80" dirty="0">
                <a:latin typeface="Arial"/>
                <a:cs typeface="Arial"/>
              </a:rPr>
              <a:t> </a:t>
            </a:r>
            <a:r>
              <a:rPr sz="1200" b="1" spc="-260" dirty="0">
                <a:latin typeface="Arial"/>
                <a:cs typeface="Arial"/>
              </a:rPr>
              <a:t>ميل</a:t>
            </a:r>
            <a:r>
              <a:rPr sz="1200" b="1" spc="-295" dirty="0">
                <a:latin typeface="Arial"/>
                <a:cs typeface="Arial"/>
              </a:rPr>
              <a:t>ع</a:t>
            </a:r>
            <a:r>
              <a:rPr sz="1200" b="1" spc="-270" dirty="0">
                <a:latin typeface="Arial"/>
                <a:cs typeface="Arial"/>
              </a:rPr>
              <a:t>تلا</a:t>
            </a:r>
            <a:r>
              <a:rPr sz="1200" b="1" spc="-85" dirty="0">
                <a:latin typeface="Arial"/>
                <a:cs typeface="Arial"/>
              </a:rPr>
              <a:t> </a:t>
            </a:r>
            <a:r>
              <a:rPr sz="1200" b="1" spc="-80" dirty="0">
                <a:latin typeface="Arial"/>
                <a:cs typeface="Arial"/>
              </a:rPr>
              <a:t>ةرا</a:t>
            </a:r>
            <a:r>
              <a:rPr sz="1200" b="1" spc="-110" dirty="0">
                <a:latin typeface="Arial"/>
                <a:cs typeface="Arial"/>
              </a:rPr>
              <a:t>ز</a:t>
            </a:r>
            <a:r>
              <a:rPr sz="1200" b="1" spc="-170" dirty="0">
                <a:latin typeface="Arial"/>
                <a:cs typeface="Arial"/>
              </a:rPr>
              <a:t>و</a:t>
            </a:r>
            <a:r>
              <a:rPr sz="1200" b="1" spc="-105" dirty="0">
                <a:latin typeface="Arial"/>
                <a:cs typeface="Arial"/>
              </a:rPr>
              <a:t> </a:t>
            </a:r>
            <a:r>
              <a:rPr sz="1300" b="1" spc="-95" dirty="0">
                <a:latin typeface="Arial"/>
                <a:cs typeface="Arial"/>
              </a:rPr>
              <a:t>ة</a:t>
            </a:r>
            <a:r>
              <a:rPr sz="1300" b="1" spc="-160" dirty="0">
                <a:latin typeface="Arial"/>
                <a:cs typeface="Arial"/>
              </a:rPr>
              <a:t>ع</a:t>
            </a:r>
            <a:r>
              <a:rPr sz="1300" b="1" spc="-45" dirty="0">
                <a:latin typeface="Arial"/>
                <a:cs typeface="Arial"/>
              </a:rPr>
              <a:t>م</a:t>
            </a:r>
            <a:r>
              <a:rPr sz="1300" b="1" spc="605" dirty="0">
                <a:latin typeface="Arial"/>
                <a:cs typeface="Arial"/>
              </a:rPr>
              <a:t>ج</a:t>
            </a:r>
            <a:r>
              <a:rPr sz="1300" b="1" spc="-55" dirty="0">
                <a:latin typeface="Arial"/>
                <a:cs typeface="Arial"/>
              </a:rPr>
              <a:t>ا</a:t>
            </a:r>
            <a:r>
              <a:rPr sz="1300" b="1" spc="-90" dirty="0">
                <a:latin typeface="Arial"/>
                <a:cs typeface="Arial"/>
              </a:rPr>
              <a:t> </a:t>
            </a:r>
            <a:r>
              <a:rPr sz="1300" b="1" spc="-95" dirty="0">
                <a:latin typeface="Arial"/>
                <a:cs typeface="Arial"/>
              </a:rPr>
              <a:t>ة</a:t>
            </a:r>
            <a:r>
              <a:rPr sz="1300" b="1" spc="-160" dirty="0">
                <a:latin typeface="Arial"/>
                <a:cs typeface="Arial"/>
              </a:rPr>
              <a:t>ع</a:t>
            </a:r>
            <a:r>
              <a:rPr sz="1300" b="1" spc="-55" dirty="0">
                <a:latin typeface="Arial"/>
                <a:cs typeface="Arial"/>
              </a:rPr>
              <a:t>ماج</a:t>
            </a:r>
            <a:endParaRPr sz="1300">
              <a:latin typeface="Arial"/>
              <a:cs typeface="Arial"/>
            </a:endParaRPr>
          </a:p>
          <a:p>
            <a:pPr marL="172085" marR="5715" indent="-160020" algn="r">
              <a:lnSpc>
                <a:spcPct val="138500"/>
              </a:lnSpc>
              <a:spcBef>
                <a:spcPts val="10"/>
              </a:spcBef>
            </a:pPr>
            <a:r>
              <a:rPr sz="1300" b="1" spc="-250" dirty="0">
                <a:latin typeface="Arial"/>
                <a:cs typeface="Arial"/>
              </a:rPr>
              <a:t>ي</a:t>
            </a:r>
            <a:r>
              <a:rPr sz="1300" b="1" spc="-165" dirty="0">
                <a:latin typeface="Arial"/>
                <a:cs typeface="Arial"/>
              </a:rPr>
              <a:t>م</a:t>
            </a:r>
            <a:r>
              <a:rPr sz="1300" b="1" spc="-204" dirty="0">
                <a:latin typeface="Arial"/>
                <a:cs typeface="Arial"/>
              </a:rPr>
              <a:t>ل</a:t>
            </a:r>
            <a:r>
              <a:rPr sz="1300" b="1" spc="-210" dirty="0">
                <a:latin typeface="Arial"/>
                <a:cs typeface="Arial"/>
              </a:rPr>
              <a:t>علا</a:t>
            </a:r>
            <a:r>
              <a:rPr sz="1300" b="1" spc="-80" dirty="0">
                <a:latin typeface="Arial"/>
                <a:cs typeface="Arial"/>
              </a:rPr>
              <a:t> ثح</a:t>
            </a:r>
            <a:r>
              <a:rPr sz="1300" b="1" spc="-265" dirty="0">
                <a:latin typeface="Arial"/>
                <a:cs typeface="Arial"/>
              </a:rPr>
              <a:t>بلاو</a:t>
            </a:r>
            <a:r>
              <a:rPr sz="1300" b="1" spc="-85" dirty="0">
                <a:latin typeface="Arial"/>
                <a:cs typeface="Arial"/>
              </a:rPr>
              <a:t> </a:t>
            </a:r>
            <a:r>
              <a:rPr sz="1300" b="1" spc="-135" dirty="0">
                <a:latin typeface="Arial"/>
                <a:cs typeface="Arial"/>
              </a:rPr>
              <a:t>ا</a:t>
            </a:r>
            <a:r>
              <a:rPr sz="1300" b="1" spc="-405" dirty="0">
                <a:latin typeface="Arial"/>
                <a:cs typeface="Arial"/>
              </a:rPr>
              <a:t>ي</a:t>
            </a:r>
            <a:r>
              <a:rPr sz="1300" b="1" spc="-320" dirty="0">
                <a:latin typeface="Arial"/>
                <a:cs typeface="Arial"/>
              </a:rPr>
              <a:t>ل</a:t>
            </a:r>
            <a:r>
              <a:rPr sz="1300" b="1" spc="-210" dirty="0">
                <a:latin typeface="Arial"/>
                <a:cs typeface="Arial"/>
              </a:rPr>
              <a:t>علا</a:t>
            </a:r>
            <a:r>
              <a:rPr sz="1300" b="1" spc="-80" dirty="0">
                <a:latin typeface="Arial"/>
                <a:cs typeface="Arial"/>
              </a:rPr>
              <a:t> ت</a:t>
            </a:r>
            <a:r>
              <a:rPr sz="1300" b="1" spc="-40" dirty="0">
                <a:latin typeface="Arial"/>
                <a:cs typeface="Arial"/>
              </a:rPr>
              <a:t>ا</a:t>
            </a:r>
            <a:r>
              <a:rPr sz="1300" b="1" spc="-580" dirty="0">
                <a:latin typeface="Arial"/>
                <a:cs typeface="Arial"/>
              </a:rPr>
              <a:t>س</a:t>
            </a:r>
            <a:r>
              <a:rPr sz="1300" b="1" spc="-55" dirty="0">
                <a:latin typeface="Arial"/>
                <a:cs typeface="Arial"/>
              </a:rPr>
              <a:t>ا</a:t>
            </a:r>
            <a:r>
              <a:rPr sz="1300" b="1" spc="-114" dirty="0">
                <a:latin typeface="Arial"/>
                <a:cs typeface="Arial"/>
              </a:rPr>
              <a:t>ر</a:t>
            </a:r>
            <a:r>
              <a:rPr sz="1300" b="1" spc="-155" dirty="0">
                <a:latin typeface="Arial"/>
                <a:cs typeface="Arial"/>
              </a:rPr>
              <a:t>د</a:t>
            </a:r>
            <a:r>
              <a:rPr sz="1300" b="1" spc="-195" dirty="0">
                <a:latin typeface="Arial"/>
                <a:cs typeface="Arial"/>
              </a:rPr>
              <a:t>ل</a:t>
            </a:r>
            <a:r>
              <a:rPr sz="1300" b="1" spc="-325" dirty="0">
                <a:latin typeface="Arial"/>
                <a:cs typeface="Arial"/>
              </a:rPr>
              <a:t>ل</a:t>
            </a:r>
            <a:r>
              <a:rPr sz="1300" b="1" spc="-85" dirty="0">
                <a:latin typeface="Arial"/>
                <a:cs typeface="Arial"/>
              </a:rPr>
              <a:t> </a:t>
            </a:r>
            <a:r>
              <a:rPr sz="1300" b="1" spc="-95" dirty="0">
                <a:latin typeface="Arial"/>
                <a:cs typeface="Arial"/>
              </a:rPr>
              <a:t>ة</a:t>
            </a:r>
            <a:r>
              <a:rPr sz="1300" b="1" spc="-160" dirty="0">
                <a:latin typeface="Arial"/>
                <a:cs typeface="Arial"/>
              </a:rPr>
              <a:t>ع</a:t>
            </a:r>
            <a:r>
              <a:rPr sz="1300" b="1" spc="10" dirty="0">
                <a:latin typeface="Arial"/>
                <a:cs typeface="Arial"/>
              </a:rPr>
              <a:t>ماجا</a:t>
            </a:r>
            <a:r>
              <a:rPr sz="1300" b="1" spc="-85" dirty="0">
                <a:latin typeface="Arial"/>
                <a:cs typeface="Arial"/>
              </a:rPr>
              <a:t> </a:t>
            </a:r>
            <a:r>
              <a:rPr sz="1300" b="1" spc="-165" dirty="0">
                <a:latin typeface="Arial"/>
                <a:cs typeface="Arial"/>
              </a:rPr>
              <a:t>ةلاكو</a:t>
            </a:r>
            <a:r>
              <a:rPr sz="1300" b="1" spc="-114" dirty="0">
                <a:latin typeface="Arial"/>
                <a:cs typeface="Arial"/>
              </a:rPr>
              <a:t> </a:t>
            </a:r>
            <a:r>
              <a:rPr sz="1300" b="1" spc="-215" dirty="0">
                <a:latin typeface="Arial"/>
                <a:cs typeface="Arial"/>
              </a:rPr>
              <a:t>ن</a:t>
            </a:r>
            <a:r>
              <a:rPr sz="1300" b="1" spc="-365" dirty="0">
                <a:latin typeface="Arial"/>
                <a:cs typeface="Arial"/>
              </a:rPr>
              <a:t>ي</a:t>
            </a:r>
            <a:r>
              <a:rPr sz="1300" b="1" spc="-254" dirty="0">
                <a:latin typeface="Arial"/>
                <a:cs typeface="Arial"/>
              </a:rPr>
              <a:t>ر</a:t>
            </a:r>
            <a:r>
              <a:rPr sz="1300" b="1" spc="-65" dirty="0">
                <a:latin typeface="Arial"/>
                <a:cs typeface="Arial"/>
              </a:rPr>
              <a:t>ضاح</a:t>
            </a:r>
            <a:r>
              <a:rPr sz="1300" b="1" spc="-40" dirty="0">
                <a:latin typeface="Arial"/>
                <a:cs typeface="Arial"/>
              </a:rPr>
              <a:t>ا</a:t>
            </a:r>
            <a:r>
              <a:rPr sz="1300" b="1" spc="-185" dirty="0">
                <a:latin typeface="Arial"/>
                <a:cs typeface="Arial"/>
              </a:rPr>
              <a:t>و</a:t>
            </a:r>
            <a:r>
              <a:rPr sz="1300" b="1" spc="-85" dirty="0">
                <a:latin typeface="Arial"/>
                <a:cs typeface="Arial"/>
              </a:rPr>
              <a:t> </a:t>
            </a:r>
            <a:r>
              <a:rPr sz="1300" b="1" spc="-204" dirty="0">
                <a:latin typeface="Arial"/>
                <a:cs typeface="Arial"/>
              </a:rPr>
              <a:t>ن</a:t>
            </a:r>
            <a:r>
              <a:rPr sz="1300" b="1" spc="-310" dirty="0">
                <a:latin typeface="Arial"/>
                <a:cs typeface="Arial"/>
              </a:rPr>
              <a:t>يد</a:t>
            </a:r>
            <a:r>
              <a:rPr sz="1300" b="1" spc="-415" dirty="0">
                <a:latin typeface="Arial"/>
                <a:cs typeface="Arial"/>
              </a:rPr>
              <a:t>ي</a:t>
            </a:r>
            <a:r>
              <a:rPr sz="1300" b="1" spc="-155" dirty="0">
                <a:latin typeface="Arial"/>
                <a:cs typeface="Arial"/>
              </a:rPr>
              <a:t>عما</a:t>
            </a:r>
            <a:r>
              <a:rPr sz="1300" b="1" spc="-95" dirty="0">
                <a:latin typeface="Arial"/>
                <a:cs typeface="Arial"/>
              </a:rPr>
              <a:t> </a:t>
            </a:r>
            <a:r>
              <a:rPr sz="1300" b="1" spc="-215" dirty="0">
                <a:latin typeface="Arial"/>
                <a:cs typeface="Arial"/>
              </a:rPr>
              <a:t>ن</a:t>
            </a:r>
            <a:r>
              <a:rPr sz="1300" b="1" spc="-185" dirty="0">
                <a:latin typeface="Arial"/>
                <a:cs typeface="Arial"/>
              </a:rPr>
              <a:t>وؤ</a:t>
            </a:r>
            <a:r>
              <a:rPr sz="1300" b="1" spc="-580" dirty="0">
                <a:latin typeface="Arial"/>
                <a:cs typeface="Arial"/>
              </a:rPr>
              <a:t>ش</a:t>
            </a:r>
            <a:r>
              <a:rPr sz="1300" b="1" spc="-325" dirty="0">
                <a:latin typeface="Arial"/>
                <a:cs typeface="Arial"/>
              </a:rPr>
              <a:t>ل</a:t>
            </a:r>
            <a:r>
              <a:rPr sz="1300" b="1" spc="-85" dirty="0">
                <a:latin typeface="Arial"/>
                <a:cs typeface="Arial"/>
              </a:rPr>
              <a:t> </a:t>
            </a:r>
            <a:r>
              <a:rPr sz="1300" b="1" spc="-140" dirty="0">
                <a:latin typeface="Arial"/>
                <a:cs typeface="Arial"/>
              </a:rPr>
              <a:t>ةم</a:t>
            </a:r>
            <a:r>
              <a:rPr sz="1300" b="1" spc="-265" dirty="0">
                <a:latin typeface="Arial"/>
                <a:cs typeface="Arial"/>
              </a:rPr>
              <a:t>ئ</a:t>
            </a:r>
            <a:r>
              <a:rPr sz="1300" b="1" spc="-114" dirty="0">
                <a:latin typeface="Arial"/>
                <a:cs typeface="Arial"/>
              </a:rPr>
              <a:t>اد</a:t>
            </a:r>
            <a:r>
              <a:rPr sz="1300" b="1" spc="-180" dirty="0">
                <a:latin typeface="Arial"/>
                <a:cs typeface="Arial"/>
              </a:rPr>
              <a:t>ل</a:t>
            </a:r>
            <a:r>
              <a:rPr sz="1300" b="1" spc="-55" dirty="0">
                <a:latin typeface="Arial"/>
                <a:cs typeface="Arial"/>
              </a:rPr>
              <a:t>ا</a:t>
            </a:r>
            <a:r>
              <a:rPr sz="1300" b="1" spc="-90" dirty="0">
                <a:latin typeface="Arial"/>
                <a:cs typeface="Arial"/>
              </a:rPr>
              <a:t> </a:t>
            </a:r>
            <a:r>
              <a:rPr sz="1300" b="1" spc="-135" dirty="0">
                <a:latin typeface="Arial"/>
                <a:cs typeface="Arial"/>
              </a:rPr>
              <a:t>ة</a:t>
            </a:r>
            <a:r>
              <a:rPr sz="1300" b="1" spc="-225" dirty="0">
                <a:latin typeface="Arial"/>
                <a:cs typeface="Arial"/>
              </a:rPr>
              <a:t>ن</a:t>
            </a:r>
            <a:r>
              <a:rPr sz="1300" b="1" spc="-250" dirty="0">
                <a:latin typeface="Arial"/>
                <a:cs typeface="Arial"/>
              </a:rPr>
              <a:t>جل</a:t>
            </a:r>
            <a:r>
              <a:rPr sz="1300" b="1" spc="-215" dirty="0">
                <a:latin typeface="Arial"/>
                <a:cs typeface="Arial"/>
              </a:rPr>
              <a:t>ل</a:t>
            </a:r>
            <a:r>
              <a:rPr sz="1300" b="1" spc="-55" dirty="0">
                <a:latin typeface="Arial"/>
                <a:cs typeface="Arial"/>
              </a:rPr>
              <a:t>ا</a:t>
            </a:r>
            <a:endParaRPr sz="13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53047" y="237436"/>
            <a:ext cx="3300095" cy="12452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52069" marR="1581150" indent="20955">
              <a:lnSpc>
                <a:spcPct val="157700"/>
              </a:lnSpc>
            </a:pPr>
            <a:r>
              <a:rPr sz="1100" spc="5" dirty="0">
                <a:latin typeface="Times New Roman"/>
                <a:cs typeface="Times New Roman"/>
              </a:rPr>
              <a:t>K</a:t>
            </a:r>
            <a:r>
              <a:rPr sz="1100" dirty="0">
                <a:latin typeface="Times New Roman"/>
                <a:cs typeface="Times New Roman"/>
              </a:rPr>
              <a:t>in</a:t>
            </a:r>
            <a:r>
              <a:rPr sz="1100" spc="-15" dirty="0">
                <a:latin typeface="Times New Roman"/>
                <a:cs typeface="Times New Roman"/>
              </a:rPr>
              <a:t>g</a:t>
            </a:r>
            <a:r>
              <a:rPr sz="1100" dirty="0">
                <a:latin typeface="Times New Roman"/>
                <a:cs typeface="Times New Roman"/>
              </a:rPr>
              <a:t>d</a:t>
            </a:r>
            <a:r>
              <a:rPr sz="1100" spc="-15" dirty="0">
                <a:latin typeface="Times New Roman"/>
                <a:cs typeface="Times New Roman"/>
              </a:rPr>
              <a:t>o</a:t>
            </a:r>
            <a:r>
              <a:rPr sz="1100" dirty="0">
                <a:latin typeface="Times New Roman"/>
                <a:cs typeface="Times New Roman"/>
              </a:rPr>
              <a:t>m</a:t>
            </a:r>
            <a:r>
              <a:rPr sz="1100" spc="-2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of Saudi</a:t>
            </a:r>
            <a:r>
              <a:rPr sz="1100" spc="5" dirty="0">
                <a:latin typeface="Times New Roman"/>
                <a:cs typeface="Times New Roman"/>
              </a:rPr>
              <a:t> </a:t>
            </a:r>
            <a:r>
              <a:rPr sz="1100" spc="-10" dirty="0">
                <a:latin typeface="Times New Roman"/>
                <a:cs typeface="Times New Roman"/>
              </a:rPr>
              <a:t>A</a:t>
            </a:r>
            <a:r>
              <a:rPr sz="1100" dirty="0">
                <a:latin typeface="Times New Roman"/>
                <a:cs typeface="Times New Roman"/>
              </a:rPr>
              <a:t>ra</a:t>
            </a:r>
            <a:r>
              <a:rPr sz="1100" spc="-10" dirty="0">
                <a:latin typeface="Times New Roman"/>
                <a:cs typeface="Times New Roman"/>
              </a:rPr>
              <a:t>b</a:t>
            </a:r>
            <a:r>
              <a:rPr sz="1100" dirty="0">
                <a:latin typeface="Times New Roman"/>
                <a:cs typeface="Times New Roman"/>
              </a:rPr>
              <a:t>ia M</a:t>
            </a:r>
            <a:r>
              <a:rPr sz="1100" spc="5" dirty="0">
                <a:latin typeface="Times New Roman"/>
                <a:cs typeface="Times New Roman"/>
              </a:rPr>
              <a:t>i</a:t>
            </a:r>
            <a:r>
              <a:rPr sz="1100" spc="-15" dirty="0">
                <a:latin typeface="Times New Roman"/>
                <a:cs typeface="Times New Roman"/>
              </a:rPr>
              <a:t>n</a:t>
            </a:r>
            <a:r>
              <a:rPr sz="1100" dirty="0">
                <a:latin typeface="Times New Roman"/>
                <a:cs typeface="Times New Roman"/>
              </a:rPr>
              <a:t>i</a:t>
            </a:r>
            <a:r>
              <a:rPr sz="1100" spc="-10" dirty="0">
                <a:latin typeface="Times New Roman"/>
                <a:cs typeface="Times New Roman"/>
              </a:rPr>
              <a:t>s</a:t>
            </a:r>
            <a:r>
              <a:rPr sz="1100" dirty="0">
                <a:latin typeface="Times New Roman"/>
                <a:cs typeface="Times New Roman"/>
              </a:rPr>
              <a:t>try</a:t>
            </a:r>
            <a:r>
              <a:rPr sz="1100" spc="-1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of</a:t>
            </a:r>
            <a:r>
              <a:rPr sz="1100" spc="-10" dirty="0">
                <a:latin typeface="Times New Roman"/>
                <a:cs typeface="Times New Roman"/>
              </a:rPr>
              <a:t> H</a:t>
            </a:r>
            <a:r>
              <a:rPr sz="1100" dirty="0">
                <a:latin typeface="Times New Roman"/>
                <a:cs typeface="Times New Roman"/>
              </a:rPr>
              <a:t>i</a:t>
            </a:r>
            <a:r>
              <a:rPr sz="1100" spc="-15" dirty="0">
                <a:latin typeface="Times New Roman"/>
                <a:cs typeface="Times New Roman"/>
              </a:rPr>
              <a:t>g</a:t>
            </a:r>
            <a:r>
              <a:rPr sz="1100" dirty="0">
                <a:latin typeface="Times New Roman"/>
                <a:cs typeface="Times New Roman"/>
              </a:rPr>
              <a:t>her</a:t>
            </a:r>
            <a:r>
              <a:rPr sz="1100" spc="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Educ</a:t>
            </a:r>
            <a:r>
              <a:rPr sz="1100" spc="-15" dirty="0">
                <a:latin typeface="Times New Roman"/>
                <a:cs typeface="Times New Roman"/>
              </a:rPr>
              <a:t>a</a:t>
            </a:r>
            <a:r>
              <a:rPr sz="1100" spc="-10" dirty="0">
                <a:latin typeface="Times New Roman"/>
                <a:cs typeface="Times New Roman"/>
              </a:rPr>
              <a:t>t</a:t>
            </a:r>
            <a:r>
              <a:rPr sz="1100" dirty="0">
                <a:latin typeface="Times New Roman"/>
                <a:cs typeface="Times New Roman"/>
              </a:rPr>
              <a:t>ion M</a:t>
            </a:r>
            <a:r>
              <a:rPr sz="1100" spc="-10" dirty="0">
                <a:latin typeface="Times New Roman"/>
                <a:cs typeface="Times New Roman"/>
              </a:rPr>
              <a:t>a</a:t>
            </a:r>
            <a:r>
              <a:rPr sz="1100" spc="15" dirty="0">
                <a:latin typeface="Times New Roman"/>
                <a:cs typeface="Times New Roman"/>
              </a:rPr>
              <a:t>j</a:t>
            </a:r>
            <a:r>
              <a:rPr sz="1100" spc="-20" dirty="0">
                <a:latin typeface="Times New Roman"/>
                <a:cs typeface="Times New Roman"/>
              </a:rPr>
              <a:t>m</a:t>
            </a:r>
            <a:r>
              <a:rPr sz="1100" dirty="0">
                <a:latin typeface="Times New Roman"/>
                <a:cs typeface="Times New Roman"/>
              </a:rPr>
              <a:t>aah </a:t>
            </a:r>
            <a:r>
              <a:rPr sz="1100" spc="-10" dirty="0">
                <a:latin typeface="Times New Roman"/>
                <a:cs typeface="Times New Roman"/>
              </a:rPr>
              <a:t>U</a:t>
            </a:r>
            <a:r>
              <a:rPr sz="1100" dirty="0">
                <a:latin typeface="Times New Roman"/>
                <a:cs typeface="Times New Roman"/>
              </a:rPr>
              <a:t>ni</a:t>
            </a:r>
            <a:r>
              <a:rPr sz="1100" spc="-15" dirty="0">
                <a:latin typeface="Times New Roman"/>
                <a:cs typeface="Times New Roman"/>
              </a:rPr>
              <a:t>v</a:t>
            </a:r>
            <a:r>
              <a:rPr sz="1100" dirty="0">
                <a:latin typeface="Times New Roman"/>
                <a:cs typeface="Times New Roman"/>
              </a:rPr>
              <a:t>e</a:t>
            </a:r>
            <a:r>
              <a:rPr sz="1100" spc="5" dirty="0">
                <a:latin typeface="Times New Roman"/>
                <a:cs typeface="Times New Roman"/>
              </a:rPr>
              <a:t>r</a:t>
            </a:r>
            <a:r>
              <a:rPr sz="1100" dirty="0">
                <a:latin typeface="Times New Roman"/>
                <a:cs typeface="Times New Roman"/>
              </a:rPr>
              <a:t>s</a:t>
            </a:r>
            <a:r>
              <a:rPr sz="1100" spc="-5" dirty="0">
                <a:latin typeface="Times New Roman"/>
                <a:cs typeface="Times New Roman"/>
              </a:rPr>
              <a:t>i</a:t>
            </a:r>
            <a:r>
              <a:rPr sz="1100" dirty="0">
                <a:latin typeface="Times New Roman"/>
                <a:cs typeface="Times New Roman"/>
              </a:rPr>
              <a:t>ty</a:t>
            </a:r>
            <a:endParaRPr sz="1100">
              <a:latin typeface="Times New Roman"/>
              <a:cs typeface="Times New Roman"/>
            </a:endParaRPr>
          </a:p>
          <a:p>
            <a:pPr marL="17145">
              <a:lnSpc>
                <a:spcPct val="100000"/>
              </a:lnSpc>
              <a:spcBef>
                <a:spcPts val="850"/>
              </a:spcBef>
            </a:pPr>
            <a:r>
              <a:rPr sz="1100" spc="5" dirty="0">
                <a:latin typeface="Times New Roman"/>
                <a:cs typeface="Times New Roman"/>
              </a:rPr>
              <a:t>V</a:t>
            </a:r>
            <a:r>
              <a:rPr sz="1100" spc="-10" dirty="0">
                <a:latin typeface="Times New Roman"/>
                <a:cs typeface="Times New Roman"/>
              </a:rPr>
              <a:t>i</a:t>
            </a:r>
            <a:r>
              <a:rPr sz="1100" dirty="0">
                <a:latin typeface="Times New Roman"/>
                <a:cs typeface="Times New Roman"/>
              </a:rPr>
              <a:t>ce</a:t>
            </a:r>
            <a:r>
              <a:rPr sz="1100" spc="-1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R</a:t>
            </a:r>
            <a:r>
              <a:rPr sz="1100" dirty="0">
                <a:latin typeface="Times New Roman"/>
                <a:cs typeface="Times New Roman"/>
              </a:rPr>
              <a:t>ect</a:t>
            </a:r>
            <a:r>
              <a:rPr sz="1100" spc="-15" dirty="0">
                <a:latin typeface="Times New Roman"/>
                <a:cs typeface="Times New Roman"/>
              </a:rPr>
              <a:t>o</a:t>
            </a:r>
            <a:r>
              <a:rPr sz="1100" dirty="0">
                <a:latin typeface="Times New Roman"/>
                <a:cs typeface="Times New Roman"/>
              </a:rPr>
              <a:t>r f</a:t>
            </a:r>
            <a:r>
              <a:rPr sz="1100" spc="-15" dirty="0">
                <a:latin typeface="Times New Roman"/>
                <a:cs typeface="Times New Roman"/>
              </a:rPr>
              <a:t>o</a:t>
            </a:r>
            <a:r>
              <a:rPr sz="1100" dirty="0">
                <a:latin typeface="Times New Roman"/>
                <a:cs typeface="Times New Roman"/>
              </a:rPr>
              <a:t>r </a:t>
            </a:r>
            <a:r>
              <a:rPr sz="1100" spc="-10" dirty="0">
                <a:latin typeface="Times New Roman"/>
                <a:cs typeface="Times New Roman"/>
              </a:rPr>
              <a:t>G</a:t>
            </a:r>
            <a:r>
              <a:rPr sz="1100" dirty="0">
                <a:latin typeface="Times New Roman"/>
                <a:cs typeface="Times New Roman"/>
              </a:rPr>
              <a:t>r</a:t>
            </a:r>
            <a:r>
              <a:rPr sz="1100" spc="-10" dirty="0">
                <a:latin typeface="Times New Roman"/>
                <a:cs typeface="Times New Roman"/>
              </a:rPr>
              <a:t>a</a:t>
            </a:r>
            <a:r>
              <a:rPr sz="1100" dirty="0">
                <a:latin typeface="Times New Roman"/>
                <a:cs typeface="Times New Roman"/>
              </a:rPr>
              <a:t>du</a:t>
            </a:r>
            <a:r>
              <a:rPr sz="1100" spc="-10" dirty="0">
                <a:latin typeface="Times New Roman"/>
                <a:cs typeface="Times New Roman"/>
              </a:rPr>
              <a:t>a</a:t>
            </a:r>
            <a:r>
              <a:rPr sz="1100" dirty="0">
                <a:latin typeface="Times New Roman"/>
                <a:cs typeface="Times New Roman"/>
              </a:rPr>
              <a:t>te </a:t>
            </a:r>
            <a:r>
              <a:rPr sz="1100" spc="-10" dirty="0">
                <a:latin typeface="Times New Roman"/>
                <a:cs typeface="Times New Roman"/>
              </a:rPr>
              <a:t>a</a:t>
            </a:r>
            <a:r>
              <a:rPr sz="1100" dirty="0">
                <a:latin typeface="Times New Roman"/>
                <a:cs typeface="Times New Roman"/>
              </a:rPr>
              <a:t>nd S</a:t>
            </a:r>
            <a:r>
              <a:rPr sz="1100" spc="-15" dirty="0">
                <a:latin typeface="Times New Roman"/>
                <a:cs typeface="Times New Roman"/>
              </a:rPr>
              <a:t>c</a:t>
            </a:r>
            <a:r>
              <a:rPr sz="1100" dirty="0">
                <a:latin typeface="Times New Roman"/>
                <a:cs typeface="Times New Roman"/>
              </a:rPr>
              <a:t>ie</a:t>
            </a:r>
            <a:r>
              <a:rPr sz="1100" spc="-10" dirty="0">
                <a:latin typeface="Times New Roman"/>
                <a:cs typeface="Times New Roman"/>
              </a:rPr>
              <a:t>n</a:t>
            </a:r>
            <a:r>
              <a:rPr sz="1100" dirty="0">
                <a:latin typeface="Times New Roman"/>
                <a:cs typeface="Times New Roman"/>
              </a:rPr>
              <a:t>t</a:t>
            </a:r>
            <a:r>
              <a:rPr sz="1100" spc="-10" dirty="0">
                <a:latin typeface="Times New Roman"/>
                <a:cs typeface="Times New Roman"/>
              </a:rPr>
              <a:t>i</a:t>
            </a:r>
            <a:r>
              <a:rPr sz="1100" dirty="0">
                <a:latin typeface="Times New Roman"/>
                <a:cs typeface="Times New Roman"/>
              </a:rPr>
              <a:t>fic </a:t>
            </a:r>
            <a:r>
              <a:rPr sz="1100" spc="-15" dirty="0">
                <a:latin typeface="Times New Roman"/>
                <a:cs typeface="Times New Roman"/>
              </a:rPr>
              <a:t>R</a:t>
            </a:r>
            <a:r>
              <a:rPr sz="1100" dirty="0">
                <a:latin typeface="Times New Roman"/>
                <a:cs typeface="Times New Roman"/>
              </a:rPr>
              <a:t>es</a:t>
            </a:r>
            <a:r>
              <a:rPr sz="1100" spc="-10" dirty="0">
                <a:latin typeface="Times New Roman"/>
                <a:cs typeface="Times New Roman"/>
              </a:rPr>
              <a:t>e</a:t>
            </a:r>
            <a:r>
              <a:rPr sz="1100" dirty="0">
                <a:latin typeface="Times New Roman"/>
                <a:cs typeface="Times New Roman"/>
              </a:rPr>
              <a:t>a</a:t>
            </a:r>
            <a:r>
              <a:rPr sz="1100" spc="5" dirty="0">
                <a:latin typeface="Times New Roman"/>
                <a:cs typeface="Times New Roman"/>
              </a:rPr>
              <a:t>r</a:t>
            </a:r>
            <a:r>
              <a:rPr sz="1100" spc="-10" dirty="0">
                <a:latin typeface="Times New Roman"/>
                <a:cs typeface="Times New Roman"/>
              </a:rPr>
              <a:t>c</a:t>
            </a:r>
            <a:r>
              <a:rPr sz="1100" dirty="0">
                <a:latin typeface="Times New Roman"/>
                <a:cs typeface="Times New Roman"/>
              </a:rPr>
              <a:t>h</a:t>
            </a: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840"/>
              </a:spcBef>
            </a:pPr>
            <a:r>
              <a:rPr sz="1100" spc="5" dirty="0">
                <a:latin typeface="Times New Roman"/>
                <a:cs typeface="Times New Roman"/>
              </a:rPr>
              <a:t>T</a:t>
            </a:r>
            <a:r>
              <a:rPr sz="1100" dirty="0">
                <a:latin typeface="Times New Roman"/>
                <a:cs typeface="Times New Roman"/>
              </a:rPr>
              <a:t>he</a:t>
            </a:r>
            <a:r>
              <a:rPr sz="1100" spc="-1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pe</a:t>
            </a:r>
            <a:r>
              <a:rPr sz="1100" spc="5" dirty="0">
                <a:latin typeface="Times New Roman"/>
                <a:cs typeface="Times New Roman"/>
              </a:rPr>
              <a:t>r</a:t>
            </a:r>
            <a:r>
              <a:rPr sz="1100" spc="-20" dirty="0">
                <a:latin typeface="Times New Roman"/>
                <a:cs typeface="Times New Roman"/>
              </a:rPr>
              <a:t>m</a:t>
            </a:r>
            <a:r>
              <a:rPr sz="1100" dirty="0">
                <a:latin typeface="Times New Roman"/>
                <a:cs typeface="Times New Roman"/>
              </a:rPr>
              <a:t>an</a:t>
            </a:r>
            <a:r>
              <a:rPr sz="1100" spc="-10" dirty="0">
                <a:latin typeface="Times New Roman"/>
                <a:cs typeface="Times New Roman"/>
              </a:rPr>
              <a:t>e</a:t>
            </a:r>
            <a:r>
              <a:rPr sz="1100" dirty="0">
                <a:latin typeface="Times New Roman"/>
                <a:cs typeface="Times New Roman"/>
              </a:rPr>
              <a:t>nt</a:t>
            </a:r>
            <a:r>
              <a:rPr sz="1100" spc="5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C</a:t>
            </a:r>
            <a:r>
              <a:rPr sz="1100" dirty="0">
                <a:latin typeface="Times New Roman"/>
                <a:cs typeface="Times New Roman"/>
              </a:rPr>
              <a:t>o</a:t>
            </a:r>
            <a:r>
              <a:rPr sz="1100" spc="-10" dirty="0">
                <a:latin typeface="Times New Roman"/>
                <a:cs typeface="Times New Roman"/>
              </a:rPr>
              <a:t>m</a:t>
            </a:r>
            <a:r>
              <a:rPr sz="1100" spc="-20" dirty="0">
                <a:latin typeface="Times New Roman"/>
                <a:cs typeface="Times New Roman"/>
              </a:rPr>
              <a:t>m</a:t>
            </a:r>
            <a:r>
              <a:rPr sz="1100" dirty="0">
                <a:latin typeface="Times New Roman"/>
                <a:cs typeface="Times New Roman"/>
              </a:rPr>
              <a:t>ittee</a:t>
            </a:r>
            <a:r>
              <a:rPr sz="1100" spc="-1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f</a:t>
            </a:r>
            <a:r>
              <a:rPr sz="1100" spc="-15" dirty="0">
                <a:latin typeface="Times New Roman"/>
                <a:cs typeface="Times New Roman"/>
              </a:rPr>
              <a:t>o</a:t>
            </a:r>
            <a:r>
              <a:rPr sz="1100" dirty="0">
                <a:latin typeface="Times New Roman"/>
                <a:cs typeface="Times New Roman"/>
              </a:rPr>
              <a:t>r de</a:t>
            </a:r>
            <a:r>
              <a:rPr sz="1100" spc="-20" dirty="0">
                <a:latin typeface="Times New Roman"/>
                <a:cs typeface="Times New Roman"/>
              </a:rPr>
              <a:t>m</a:t>
            </a:r>
            <a:r>
              <a:rPr sz="1100" dirty="0">
                <a:latin typeface="Times New Roman"/>
                <a:cs typeface="Times New Roman"/>
              </a:rPr>
              <a:t>ons</a:t>
            </a:r>
            <a:r>
              <a:rPr sz="1100" spc="5" dirty="0">
                <a:latin typeface="Times New Roman"/>
                <a:cs typeface="Times New Roman"/>
              </a:rPr>
              <a:t>t</a:t>
            </a:r>
            <a:r>
              <a:rPr sz="1100" spc="-10" dirty="0">
                <a:latin typeface="Times New Roman"/>
                <a:cs typeface="Times New Roman"/>
              </a:rPr>
              <a:t>r</a:t>
            </a:r>
            <a:r>
              <a:rPr sz="1100" dirty="0">
                <a:latin typeface="Times New Roman"/>
                <a:cs typeface="Times New Roman"/>
              </a:rPr>
              <a:t>a</a:t>
            </a:r>
            <a:r>
              <a:rPr sz="1100" spc="5" dirty="0">
                <a:latin typeface="Times New Roman"/>
                <a:cs typeface="Times New Roman"/>
              </a:rPr>
              <a:t>t</a:t>
            </a:r>
            <a:r>
              <a:rPr sz="1100" dirty="0">
                <a:latin typeface="Times New Roman"/>
                <a:cs typeface="Times New Roman"/>
              </a:rPr>
              <a:t>o</a:t>
            </a:r>
            <a:r>
              <a:rPr sz="1100" spc="-10" dirty="0">
                <a:latin typeface="Times New Roman"/>
                <a:cs typeface="Times New Roman"/>
              </a:rPr>
              <a:t>r</a:t>
            </a:r>
            <a:r>
              <a:rPr sz="1100" dirty="0">
                <a:latin typeface="Times New Roman"/>
                <a:cs typeface="Times New Roman"/>
              </a:rPr>
              <a:t>s a</a:t>
            </a:r>
            <a:r>
              <a:rPr sz="1100" spc="-15" dirty="0">
                <a:latin typeface="Times New Roman"/>
                <a:cs typeface="Times New Roman"/>
              </a:rPr>
              <a:t>n</a:t>
            </a:r>
            <a:r>
              <a:rPr sz="1100" dirty="0">
                <a:latin typeface="Times New Roman"/>
                <a:cs typeface="Times New Roman"/>
              </a:rPr>
              <a:t>d l</a:t>
            </a:r>
            <a:r>
              <a:rPr sz="1100" spc="-10" dirty="0">
                <a:latin typeface="Times New Roman"/>
                <a:cs typeface="Times New Roman"/>
              </a:rPr>
              <a:t>e</a:t>
            </a:r>
            <a:r>
              <a:rPr sz="1100" dirty="0">
                <a:latin typeface="Times New Roman"/>
                <a:cs typeface="Times New Roman"/>
              </a:rPr>
              <a:t>c</a:t>
            </a:r>
            <a:r>
              <a:rPr sz="1100" spc="5" dirty="0">
                <a:latin typeface="Times New Roman"/>
                <a:cs typeface="Times New Roman"/>
              </a:rPr>
              <a:t>t</a:t>
            </a:r>
            <a:r>
              <a:rPr sz="1100" spc="-15" dirty="0">
                <a:latin typeface="Times New Roman"/>
                <a:cs typeface="Times New Roman"/>
              </a:rPr>
              <a:t>u</a:t>
            </a:r>
            <a:r>
              <a:rPr sz="1100" dirty="0">
                <a:latin typeface="Times New Roman"/>
                <a:cs typeface="Times New Roman"/>
              </a:rPr>
              <a:t>r</a:t>
            </a:r>
            <a:r>
              <a:rPr sz="1100" spc="-10" dirty="0">
                <a:latin typeface="Times New Roman"/>
                <a:cs typeface="Times New Roman"/>
              </a:rPr>
              <a:t>e</a:t>
            </a:r>
            <a:r>
              <a:rPr sz="1100" dirty="0">
                <a:latin typeface="Times New Roman"/>
                <a:cs typeface="Times New Roman"/>
              </a:rPr>
              <a:t>rs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37223" y="1545164"/>
            <a:ext cx="7152005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-5" dirty="0">
                <a:latin typeface="Times New Roman"/>
                <a:cs typeface="Times New Roman"/>
              </a:rPr>
              <a:t>==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==</a:t>
            </a:r>
            <a:r>
              <a:rPr sz="1200" dirty="0">
                <a:latin typeface="Times New Roman"/>
                <a:cs typeface="Times New Roman"/>
              </a:rPr>
              <a:t>=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37223" y="9906299"/>
            <a:ext cx="7155815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i="1" spc="-135" dirty="0">
                <a:latin typeface="Times New Roman"/>
                <a:cs typeface="Times New Roman"/>
              </a:rPr>
              <a:t>=</a:t>
            </a:r>
            <a:r>
              <a:rPr sz="1200" i="1" spc="-145" dirty="0">
                <a:latin typeface="Times New Roman"/>
                <a:cs typeface="Times New Roman"/>
              </a:rPr>
              <a:t>==</a:t>
            </a:r>
            <a:r>
              <a:rPr sz="1200" i="1" spc="-135" dirty="0">
                <a:latin typeface="Times New Roman"/>
                <a:cs typeface="Times New Roman"/>
              </a:rPr>
              <a:t>=</a:t>
            </a:r>
            <a:r>
              <a:rPr sz="1200" i="1" spc="-145" dirty="0">
                <a:latin typeface="Times New Roman"/>
                <a:cs typeface="Times New Roman"/>
              </a:rPr>
              <a:t>=</a:t>
            </a:r>
            <a:r>
              <a:rPr sz="1200" i="1" spc="-135" dirty="0">
                <a:latin typeface="Times New Roman"/>
                <a:cs typeface="Times New Roman"/>
              </a:rPr>
              <a:t>=</a:t>
            </a:r>
            <a:r>
              <a:rPr sz="1200" i="1" spc="-145" dirty="0">
                <a:latin typeface="Times New Roman"/>
                <a:cs typeface="Times New Roman"/>
              </a:rPr>
              <a:t>==</a:t>
            </a:r>
            <a:r>
              <a:rPr sz="1200" i="1" spc="-135" dirty="0">
                <a:latin typeface="Times New Roman"/>
                <a:cs typeface="Times New Roman"/>
              </a:rPr>
              <a:t>=</a:t>
            </a:r>
            <a:r>
              <a:rPr sz="1200" i="1" spc="-145" dirty="0">
                <a:latin typeface="Times New Roman"/>
                <a:cs typeface="Times New Roman"/>
              </a:rPr>
              <a:t>==</a:t>
            </a:r>
            <a:r>
              <a:rPr sz="1200" i="1" spc="-135" dirty="0">
                <a:latin typeface="Times New Roman"/>
                <a:cs typeface="Times New Roman"/>
              </a:rPr>
              <a:t>=</a:t>
            </a:r>
            <a:r>
              <a:rPr sz="1200" i="1" spc="-145" dirty="0">
                <a:latin typeface="Times New Roman"/>
                <a:cs typeface="Times New Roman"/>
              </a:rPr>
              <a:t>=</a:t>
            </a:r>
            <a:r>
              <a:rPr sz="1200" i="1" spc="-135" dirty="0">
                <a:latin typeface="Times New Roman"/>
                <a:cs typeface="Times New Roman"/>
              </a:rPr>
              <a:t>=</a:t>
            </a:r>
            <a:r>
              <a:rPr sz="1200" i="1" spc="-145" dirty="0">
                <a:latin typeface="Times New Roman"/>
                <a:cs typeface="Times New Roman"/>
              </a:rPr>
              <a:t>==</a:t>
            </a:r>
            <a:r>
              <a:rPr sz="1200" i="1" spc="-135" dirty="0">
                <a:latin typeface="Times New Roman"/>
                <a:cs typeface="Times New Roman"/>
              </a:rPr>
              <a:t>=</a:t>
            </a:r>
            <a:r>
              <a:rPr sz="1200" i="1" spc="-145" dirty="0">
                <a:latin typeface="Times New Roman"/>
                <a:cs typeface="Times New Roman"/>
              </a:rPr>
              <a:t>=</a:t>
            </a:r>
            <a:r>
              <a:rPr sz="1200" i="1" spc="-135" dirty="0">
                <a:latin typeface="Times New Roman"/>
                <a:cs typeface="Times New Roman"/>
              </a:rPr>
              <a:t>=</a:t>
            </a:r>
            <a:r>
              <a:rPr sz="1200" i="1" spc="-145" dirty="0">
                <a:latin typeface="Times New Roman"/>
                <a:cs typeface="Times New Roman"/>
              </a:rPr>
              <a:t>==</a:t>
            </a:r>
            <a:r>
              <a:rPr sz="1200" i="1" spc="-135" dirty="0">
                <a:latin typeface="Times New Roman"/>
                <a:cs typeface="Times New Roman"/>
              </a:rPr>
              <a:t>=</a:t>
            </a:r>
            <a:r>
              <a:rPr sz="1200" i="1" spc="-145" dirty="0">
                <a:latin typeface="Times New Roman"/>
                <a:cs typeface="Times New Roman"/>
              </a:rPr>
              <a:t>=</a:t>
            </a:r>
            <a:r>
              <a:rPr sz="1200" i="1" spc="-135" dirty="0">
                <a:latin typeface="Times New Roman"/>
                <a:cs typeface="Times New Roman"/>
              </a:rPr>
              <a:t>=</a:t>
            </a:r>
            <a:r>
              <a:rPr sz="1200" i="1" spc="-145" dirty="0">
                <a:latin typeface="Times New Roman"/>
                <a:cs typeface="Times New Roman"/>
              </a:rPr>
              <a:t>==</a:t>
            </a:r>
            <a:r>
              <a:rPr sz="1200" i="1" spc="-135" dirty="0">
                <a:latin typeface="Times New Roman"/>
                <a:cs typeface="Times New Roman"/>
              </a:rPr>
              <a:t>=</a:t>
            </a:r>
            <a:r>
              <a:rPr sz="1200" i="1" spc="-145" dirty="0">
                <a:latin typeface="Times New Roman"/>
                <a:cs typeface="Times New Roman"/>
              </a:rPr>
              <a:t>=</a:t>
            </a:r>
            <a:r>
              <a:rPr sz="1200" i="1" spc="-130" dirty="0">
                <a:latin typeface="Times New Roman"/>
                <a:cs typeface="Times New Roman"/>
              </a:rPr>
              <a:t>=</a:t>
            </a:r>
            <a:r>
              <a:rPr sz="1200" i="1" spc="-135" dirty="0">
                <a:latin typeface="Times New Roman"/>
                <a:cs typeface="Times New Roman"/>
              </a:rPr>
              <a:t>=</a:t>
            </a:r>
            <a:r>
              <a:rPr sz="1200" i="1" spc="-145" dirty="0">
                <a:latin typeface="Times New Roman"/>
                <a:cs typeface="Times New Roman"/>
              </a:rPr>
              <a:t>=</a:t>
            </a:r>
            <a:r>
              <a:rPr sz="1200" i="1" spc="-135" dirty="0">
                <a:latin typeface="Times New Roman"/>
                <a:cs typeface="Times New Roman"/>
              </a:rPr>
              <a:t>=</a:t>
            </a:r>
            <a:r>
              <a:rPr sz="1200" i="1" spc="-145" dirty="0">
                <a:latin typeface="Times New Roman"/>
                <a:cs typeface="Times New Roman"/>
              </a:rPr>
              <a:t>==</a:t>
            </a:r>
            <a:r>
              <a:rPr sz="1200" i="1" spc="-135" dirty="0">
                <a:latin typeface="Times New Roman"/>
                <a:cs typeface="Times New Roman"/>
              </a:rPr>
              <a:t>=</a:t>
            </a:r>
            <a:r>
              <a:rPr sz="1200" i="1" spc="-145" dirty="0">
                <a:latin typeface="Times New Roman"/>
                <a:cs typeface="Times New Roman"/>
              </a:rPr>
              <a:t>=</a:t>
            </a:r>
            <a:r>
              <a:rPr sz="1200" i="1" spc="-135" dirty="0">
                <a:latin typeface="Times New Roman"/>
                <a:cs typeface="Times New Roman"/>
              </a:rPr>
              <a:t>=</a:t>
            </a:r>
            <a:r>
              <a:rPr sz="1200" i="1" spc="-145" dirty="0">
                <a:latin typeface="Times New Roman"/>
                <a:cs typeface="Times New Roman"/>
              </a:rPr>
              <a:t>==</a:t>
            </a:r>
            <a:r>
              <a:rPr sz="1200" i="1" spc="-135" dirty="0">
                <a:latin typeface="Times New Roman"/>
                <a:cs typeface="Times New Roman"/>
              </a:rPr>
              <a:t>=</a:t>
            </a:r>
            <a:r>
              <a:rPr sz="1200" i="1" spc="-145" dirty="0">
                <a:latin typeface="Times New Roman"/>
                <a:cs typeface="Times New Roman"/>
              </a:rPr>
              <a:t>=</a:t>
            </a:r>
            <a:r>
              <a:rPr sz="1200" i="1" spc="-135" dirty="0">
                <a:latin typeface="Times New Roman"/>
                <a:cs typeface="Times New Roman"/>
              </a:rPr>
              <a:t>=</a:t>
            </a:r>
            <a:r>
              <a:rPr sz="1200" i="1" spc="-145" dirty="0">
                <a:latin typeface="Times New Roman"/>
                <a:cs typeface="Times New Roman"/>
              </a:rPr>
              <a:t>==</a:t>
            </a:r>
            <a:r>
              <a:rPr sz="1200" i="1" spc="-135" dirty="0">
                <a:latin typeface="Times New Roman"/>
                <a:cs typeface="Times New Roman"/>
              </a:rPr>
              <a:t>=</a:t>
            </a:r>
            <a:r>
              <a:rPr sz="1200" i="1" spc="-145" dirty="0">
                <a:latin typeface="Times New Roman"/>
                <a:cs typeface="Times New Roman"/>
              </a:rPr>
              <a:t>==</a:t>
            </a:r>
            <a:r>
              <a:rPr sz="1200" i="1" spc="-135" dirty="0">
                <a:latin typeface="Times New Roman"/>
                <a:cs typeface="Times New Roman"/>
              </a:rPr>
              <a:t>=</a:t>
            </a:r>
            <a:r>
              <a:rPr sz="1200" i="1" spc="-145" dirty="0">
                <a:latin typeface="Times New Roman"/>
                <a:cs typeface="Times New Roman"/>
              </a:rPr>
              <a:t>=</a:t>
            </a:r>
            <a:r>
              <a:rPr sz="1200" i="1" spc="-135" dirty="0">
                <a:latin typeface="Times New Roman"/>
                <a:cs typeface="Times New Roman"/>
              </a:rPr>
              <a:t>=</a:t>
            </a:r>
            <a:r>
              <a:rPr sz="1200" i="1" spc="-145" dirty="0">
                <a:latin typeface="Times New Roman"/>
                <a:cs typeface="Times New Roman"/>
              </a:rPr>
              <a:t>==</a:t>
            </a:r>
            <a:r>
              <a:rPr sz="1200" i="1" spc="-135" dirty="0">
                <a:latin typeface="Times New Roman"/>
                <a:cs typeface="Times New Roman"/>
              </a:rPr>
              <a:t>=</a:t>
            </a:r>
            <a:r>
              <a:rPr sz="1200" i="1" spc="-145" dirty="0">
                <a:latin typeface="Times New Roman"/>
                <a:cs typeface="Times New Roman"/>
              </a:rPr>
              <a:t>=</a:t>
            </a:r>
            <a:r>
              <a:rPr sz="1200" i="1" spc="-135" dirty="0">
                <a:latin typeface="Times New Roman"/>
                <a:cs typeface="Times New Roman"/>
              </a:rPr>
              <a:t>=</a:t>
            </a:r>
            <a:r>
              <a:rPr sz="1200" i="1" spc="-145" dirty="0">
                <a:latin typeface="Times New Roman"/>
                <a:cs typeface="Times New Roman"/>
              </a:rPr>
              <a:t>==</a:t>
            </a:r>
            <a:r>
              <a:rPr sz="1200" i="1" spc="-135" dirty="0">
                <a:latin typeface="Times New Roman"/>
                <a:cs typeface="Times New Roman"/>
              </a:rPr>
              <a:t>=</a:t>
            </a:r>
            <a:r>
              <a:rPr sz="1200" i="1" spc="-145" dirty="0">
                <a:latin typeface="Times New Roman"/>
                <a:cs typeface="Times New Roman"/>
              </a:rPr>
              <a:t>=</a:t>
            </a:r>
            <a:r>
              <a:rPr sz="1200" i="1" spc="-135" dirty="0">
                <a:latin typeface="Times New Roman"/>
                <a:cs typeface="Times New Roman"/>
              </a:rPr>
              <a:t>=</a:t>
            </a:r>
            <a:r>
              <a:rPr sz="1200" i="1" spc="-145" dirty="0">
                <a:latin typeface="Times New Roman"/>
                <a:cs typeface="Times New Roman"/>
              </a:rPr>
              <a:t>==</a:t>
            </a:r>
            <a:r>
              <a:rPr sz="1200" i="1" spc="-135" dirty="0">
                <a:latin typeface="Times New Roman"/>
                <a:cs typeface="Times New Roman"/>
              </a:rPr>
              <a:t>=</a:t>
            </a:r>
            <a:r>
              <a:rPr sz="1200" i="1" spc="-145" dirty="0">
                <a:latin typeface="Times New Roman"/>
                <a:cs typeface="Times New Roman"/>
              </a:rPr>
              <a:t>==</a:t>
            </a:r>
            <a:r>
              <a:rPr sz="1200" i="1" spc="-135" dirty="0">
                <a:latin typeface="Times New Roman"/>
                <a:cs typeface="Times New Roman"/>
              </a:rPr>
              <a:t>=</a:t>
            </a:r>
            <a:r>
              <a:rPr sz="1200" i="1" spc="-145" dirty="0">
                <a:latin typeface="Times New Roman"/>
                <a:cs typeface="Times New Roman"/>
              </a:rPr>
              <a:t>=</a:t>
            </a:r>
            <a:r>
              <a:rPr sz="1200" i="1" spc="-135" dirty="0">
                <a:latin typeface="Times New Roman"/>
                <a:cs typeface="Times New Roman"/>
              </a:rPr>
              <a:t>=</a:t>
            </a:r>
            <a:r>
              <a:rPr sz="1200" i="1" spc="-145" dirty="0">
                <a:latin typeface="Times New Roman"/>
                <a:cs typeface="Times New Roman"/>
              </a:rPr>
              <a:t>==</a:t>
            </a:r>
            <a:r>
              <a:rPr sz="1200" i="1" spc="-135" dirty="0">
                <a:latin typeface="Times New Roman"/>
                <a:cs typeface="Times New Roman"/>
              </a:rPr>
              <a:t>=</a:t>
            </a:r>
            <a:r>
              <a:rPr sz="1200" i="1" spc="-145" dirty="0">
                <a:latin typeface="Times New Roman"/>
                <a:cs typeface="Times New Roman"/>
              </a:rPr>
              <a:t>=</a:t>
            </a:r>
            <a:r>
              <a:rPr sz="1200" i="1" spc="-135" dirty="0">
                <a:latin typeface="Times New Roman"/>
                <a:cs typeface="Times New Roman"/>
              </a:rPr>
              <a:t>=</a:t>
            </a:r>
            <a:r>
              <a:rPr sz="1200" i="1" spc="-145" dirty="0">
                <a:latin typeface="Times New Roman"/>
                <a:cs typeface="Times New Roman"/>
              </a:rPr>
              <a:t>==</a:t>
            </a:r>
            <a:r>
              <a:rPr sz="1200" i="1" spc="-135" dirty="0">
                <a:latin typeface="Times New Roman"/>
                <a:cs typeface="Times New Roman"/>
              </a:rPr>
              <a:t>=</a:t>
            </a:r>
            <a:r>
              <a:rPr sz="1200" i="1" spc="-145" dirty="0">
                <a:latin typeface="Times New Roman"/>
                <a:cs typeface="Times New Roman"/>
              </a:rPr>
              <a:t>=</a:t>
            </a:r>
            <a:r>
              <a:rPr sz="1200" i="1" spc="-135" dirty="0">
                <a:latin typeface="Times New Roman"/>
                <a:cs typeface="Times New Roman"/>
              </a:rPr>
              <a:t>=</a:t>
            </a:r>
            <a:r>
              <a:rPr sz="1200" i="1" spc="-145" dirty="0">
                <a:latin typeface="Times New Roman"/>
                <a:cs typeface="Times New Roman"/>
              </a:rPr>
              <a:t>==</a:t>
            </a:r>
            <a:r>
              <a:rPr sz="1200" i="1" spc="-135" dirty="0">
                <a:latin typeface="Times New Roman"/>
                <a:cs typeface="Times New Roman"/>
              </a:rPr>
              <a:t>=</a:t>
            </a:r>
            <a:r>
              <a:rPr sz="1200" i="1" spc="-145" dirty="0">
                <a:latin typeface="Times New Roman"/>
                <a:cs typeface="Times New Roman"/>
              </a:rPr>
              <a:t>=</a:t>
            </a:r>
            <a:r>
              <a:rPr sz="1200" i="1" spc="-140" dirty="0">
                <a:latin typeface="Times New Roman"/>
                <a:cs typeface="Times New Roman"/>
              </a:rPr>
              <a:t>=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307536" y="10081559"/>
            <a:ext cx="2088514" cy="3600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10"/>
              </a:lnSpc>
            </a:pPr>
            <a:r>
              <a:rPr sz="1200" i="1" spc="-300" dirty="0">
                <a:latin typeface="Times New Roman"/>
                <a:cs typeface="Times New Roman"/>
              </a:rPr>
              <a:t>Ϧ</a:t>
            </a:r>
            <a:r>
              <a:rPr sz="1200" i="1" spc="-919" dirty="0">
                <a:latin typeface="Times New Roman"/>
                <a:cs typeface="Times New Roman"/>
              </a:rPr>
              <a:t>ي</a:t>
            </a:r>
            <a:r>
              <a:rPr sz="1200" i="1" spc="-409" dirty="0">
                <a:latin typeface="Times New Roman"/>
                <a:cs typeface="Times New Roman"/>
              </a:rPr>
              <a:t>رض</a:t>
            </a:r>
            <a:r>
              <a:rPr sz="1200" i="1" spc="-940" dirty="0">
                <a:latin typeface="Times New Roman"/>
                <a:cs typeface="Times New Roman"/>
              </a:rPr>
              <a:t>ا</a:t>
            </a:r>
            <a:r>
              <a:rPr sz="1200" i="1" spc="-680" dirty="0">
                <a:latin typeface="Times New Roman"/>
                <a:cs typeface="Times New Roman"/>
              </a:rPr>
              <a:t>حϤلا</a:t>
            </a:r>
            <a:r>
              <a:rPr sz="1200" i="1" spc="-80" dirty="0">
                <a:latin typeface="Times New Roman"/>
                <a:cs typeface="Times New Roman"/>
              </a:rPr>
              <a:t>ϭ</a:t>
            </a:r>
            <a:r>
              <a:rPr sz="1200" i="1" dirty="0">
                <a:latin typeface="Times New Roman"/>
                <a:cs typeface="Times New Roman"/>
              </a:rPr>
              <a:t> </a:t>
            </a:r>
            <a:r>
              <a:rPr sz="1200" i="1" spc="-725" dirty="0">
                <a:latin typeface="Times New Roman"/>
                <a:cs typeface="Times New Roman"/>
              </a:rPr>
              <a:t>Ϧيد</a:t>
            </a:r>
            <a:r>
              <a:rPr sz="1200" i="1" spc="-785" dirty="0">
                <a:latin typeface="Times New Roman"/>
                <a:cs typeface="Times New Roman"/>
              </a:rPr>
              <a:t>ي</a:t>
            </a:r>
            <a:r>
              <a:rPr sz="1200" i="1" spc="-740" dirty="0">
                <a:latin typeface="Times New Roman"/>
                <a:cs typeface="Times New Roman"/>
              </a:rPr>
              <a:t>ع</a:t>
            </a:r>
            <a:r>
              <a:rPr sz="1200" i="1" spc="-235" dirty="0">
                <a:latin typeface="Times New Roman"/>
                <a:cs typeface="Times New Roman"/>
              </a:rPr>
              <a:t>Ϥ</a:t>
            </a:r>
            <a:r>
              <a:rPr sz="1200" i="1" spc="-960" dirty="0">
                <a:latin typeface="Times New Roman"/>
                <a:cs typeface="Times New Roman"/>
              </a:rPr>
              <a:t>لا</a:t>
            </a:r>
            <a:r>
              <a:rPr sz="1200" i="1" spc="-5" dirty="0">
                <a:latin typeface="Times New Roman"/>
                <a:cs typeface="Times New Roman"/>
              </a:rPr>
              <a:t> </a:t>
            </a:r>
            <a:r>
              <a:rPr sz="1200" i="1" spc="5" dirty="0">
                <a:latin typeface="Times New Roman"/>
                <a:cs typeface="Times New Roman"/>
              </a:rPr>
              <a:t>ϥ</a:t>
            </a:r>
            <a:r>
              <a:rPr sz="1200" i="1" spc="-260" dirty="0">
                <a:latin typeface="Times New Roman"/>
                <a:cs typeface="Times New Roman"/>
              </a:rPr>
              <a:t>ϭ</a:t>
            </a:r>
            <a:r>
              <a:rPr sz="1200" i="1" spc="-525" dirty="0">
                <a:latin typeface="Times New Roman"/>
                <a:cs typeface="Times New Roman"/>
              </a:rPr>
              <a:t>ؤ</a:t>
            </a:r>
            <a:r>
              <a:rPr sz="1200" i="1" spc="-555" dirty="0">
                <a:latin typeface="Times New Roman"/>
                <a:cs typeface="Times New Roman"/>
              </a:rPr>
              <a:t>ش</a:t>
            </a:r>
            <a:r>
              <a:rPr sz="1200" i="1" spc="-960" dirty="0">
                <a:latin typeface="Times New Roman"/>
                <a:cs typeface="Times New Roman"/>
              </a:rPr>
              <a:t>ل</a:t>
            </a:r>
            <a:r>
              <a:rPr sz="1200" i="1" dirty="0">
                <a:latin typeface="Times New Roman"/>
                <a:cs typeface="Times New Roman"/>
              </a:rPr>
              <a:t> </a:t>
            </a:r>
            <a:r>
              <a:rPr sz="1200" i="1" spc="-755" dirty="0">
                <a:latin typeface="Times New Roman"/>
                <a:cs typeface="Times New Roman"/>
              </a:rPr>
              <a:t>ة</a:t>
            </a:r>
            <a:r>
              <a:rPr sz="1200" i="1" spc="-235" dirty="0">
                <a:latin typeface="Times New Roman"/>
                <a:cs typeface="Times New Roman"/>
              </a:rPr>
              <a:t>Ϥ</a:t>
            </a:r>
            <a:r>
              <a:rPr sz="1200" i="1" spc="-919" dirty="0">
                <a:latin typeface="Times New Roman"/>
                <a:cs typeface="Times New Roman"/>
              </a:rPr>
              <a:t>ئ</a:t>
            </a:r>
            <a:r>
              <a:rPr sz="1200" i="1" spc="-880" dirty="0">
                <a:latin typeface="Times New Roman"/>
                <a:cs typeface="Times New Roman"/>
              </a:rPr>
              <a:t>ا</a:t>
            </a:r>
            <a:r>
              <a:rPr sz="1200" i="1" spc="-875" dirty="0">
                <a:latin typeface="Times New Roman"/>
                <a:cs typeface="Times New Roman"/>
              </a:rPr>
              <a:t>د</a:t>
            </a:r>
            <a:r>
              <a:rPr sz="1200" i="1" spc="-960" dirty="0">
                <a:latin typeface="Times New Roman"/>
                <a:cs typeface="Times New Roman"/>
              </a:rPr>
              <a:t>لا</a:t>
            </a:r>
            <a:r>
              <a:rPr sz="1200" i="1" spc="-5" dirty="0">
                <a:latin typeface="Times New Roman"/>
                <a:cs typeface="Times New Roman"/>
              </a:rPr>
              <a:t> </a:t>
            </a:r>
            <a:r>
              <a:rPr sz="1200" i="1" spc="-760" dirty="0">
                <a:latin typeface="Times New Roman"/>
                <a:cs typeface="Times New Roman"/>
              </a:rPr>
              <a:t>ة</a:t>
            </a:r>
            <a:r>
              <a:rPr sz="1200" i="1" spc="-919" dirty="0">
                <a:latin typeface="Times New Roman"/>
                <a:cs typeface="Times New Roman"/>
              </a:rPr>
              <a:t>ن</a:t>
            </a:r>
            <a:r>
              <a:rPr sz="1200" i="1" spc="-585" dirty="0">
                <a:latin typeface="Times New Roman"/>
                <a:cs typeface="Times New Roman"/>
              </a:rPr>
              <a:t>جϠ</a:t>
            </a:r>
            <a:r>
              <a:rPr sz="1200" i="1" spc="-960" dirty="0">
                <a:latin typeface="Times New Roman"/>
                <a:cs typeface="Times New Roman"/>
              </a:rPr>
              <a:t>لا</a:t>
            </a:r>
            <a:endParaRPr sz="1200">
              <a:latin typeface="Times New Roman"/>
              <a:cs typeface="Times New Roman"/>
            </a:endParaRPr>
          </a:p>
          <a:p>
            <a:pPr marL="480059">
              <a:lnSpc>
                <a:spcPts val="1410"/>
              </a:lnSpc>
            </a:pPr>
            <a:r>
              <a:rPr sz="1200" spc="-5" dirty="0">
                <a:latin typeface="Times New Roman"/>
                <a:cs typeface="Times New Roman"/>
              </a:rPr>
              <a:t>+</a:t>
            </a:r>
            <a:r>
              <a:rPr sz="1200" dirty="0">
                <a:latin typeface="Times New Roman"/>
                <a:cs typeface="Times New Roman"/>
              </a:rPr>
              <a:t>966</a:t>
            </a:r>
            <a:r>
              <a:rPr sz="1200" spc="-5" dirty="0">
                <a:latin typeface="Times New Roman"/>
                <a:cs typeface="Times New Roman"/>
              </a:rPr>
              <a:t>-</a:t>
            </a:r>
            <a:r>
              <a:rPr sz="1200" dirty="0">
                <a:latin typeface="Times New Roman"/>
                <a:cs typeface="Times New Roman"/>
              </a:rPr>
              <a:t>6</a:t>
            </a:r>
            <a:r>
              <a:rPr sz="1200" spc="-5" dirty="0">
                <a:latin typeface="Times New Roman"/>
                <a:cs typeface="Times New Roman"/>
              </a:rPr>
              <a:t>-</a:t>
            </a:r>
            <a:r>
              <a:rPr sz="1200" dirty="0">
                <a:latin typeface="Times New Roman"/>
                <a:cs typeface="Times New Roman"/>
              </a:rPr>
              <a:t>432315156 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i="1" spc="-70" dirty="0">
                <a:latin typeface="Times New Roman"/>
                <a:cs typeface="Times New Roman"/>
              </a:rPr>
              <a:t>:</a:t>
            </a:r>
            <a:r>
              <a:rPr sz="1200" i="1" dirty="0">
                <a:latin typeface="Times New Roman"/>
                <a:cs typeface="Times New Roman"/>
              </a:rPr>
              <a:t> </a:t>
            </a:r>
            <a:r>
              <a:rPr sz="1200" i="1" spc="-480" dirty="0">
                <a:latin typeface="Times New Roman"/>
                <a:cs typeface="Times New Roman"/>
              </a:rPr>
              <a:t>س</a:t>
            </a:r>
            <a:r>
              <a:rPr sz="1200" i="1" spc="-484" dirty="0">
                <a:latin typeface="Times New Roman"/>
                <a:cs typeface="Times New Roman"/>
              </a:rPr>
              <a:t>ك</a:t>
            </a:r>
            <a:r>
              <a:rPr sz="1200" i="1" spc="-915" dirty="0">
                <a:latin typeface="Times New Roman"/>
                <a:cs typeface="Times New Roman"/>
              </a:rPr>
              <a:t>اف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59134" y="10081559"/>
            <a:ext cx="1621155" cy="1847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1266825" algn="l"/>
              </a:tabLst>
            </a:pPr>
            <a:r>
              <a:rPr sz="1200" spc="-5" dirty="0">
                <a:latin typeface="Times New Roman"/>
                <a:cs typeface="Times New Roman"/>
              </a:rPr>
              <a:t>+</a:t>
            </a:r>
            <a:r>
              <a:rPr sz="1200" dirty="0">
                <a:latin typeface="Times New Roman"/>
                <a:cs typeface="Times New Roman"/>
              </a:rPr>
              <a:t>966</a:t>
            </a:r>
            <a:r>
              <a:rPr sz="1200" spc="5" dirty="0">
                <a:latin typeface="Times New Roman"/>
                <a:cs typeface="Times New Roman"/>
              </a:rPr>
              <a:t>-</a:t>
            </a:r>
            <a:r>
              <a:rPr sz="1200" dirty="0">
                <a:latin typeface="Times New Roman"/>
                <a:cs typeface="Times New Roman"/>
              </a:rPr>
              <a:t>6</a:t>
            </a:r>
            <a:r>
              <a:rPr sz="1200" spc="-5" dirty="0">
                <a:latin typeface="Times New Roman"/>
                <a:cs typeface="Times New Roman"/>
              </a:rPr>
              <a:t>-</a:t>
            </a:r>
            <a:r>
              <a:rPr sz="1200" dirty="0">
                <a:latin typeface="Times New Roman"/>
                <a:cs typeface="Times New Roman"/>
              </a:rPr>
              <a:t>4041121	</a:t>
            </a:r>
            <a:r>
              <a:rPr sz="1200" i="1" spc="-70" dirty="0">
                <a:latin typeface="Times New Roman"/>
                <a:cs typeface="Times New Roman"/>
              </a:rPr>
              <a:t>:</a:t>
            </a:r>
            <a:r>
              <a:rPr sz="1200" i="1" dirty="0">
                <a:latin typeface="Times New Roman"/>
                <a:cs typeface="Times New Roman"/>
              </a:rPr>
              <a:t> </a:t>
            </a:r>
            <a:r>
              <a:rPr sz="1200" i="1" spc="-265" dirty="0">
                <a:latin typeface="Times New Roman"/>
                <a:cs typeface="Times New Roman"/>
              </a:rPr>
              <a:t>ف</a:t>
            </a:r>
            <a:r>
              <a:rPr sz="1200" i="1" spc="-919" dirty="0">
                <a:latin typeface="Times New Roman"/>
                <a:cs typeface="Times New Roman"/>
              </a:rPr>
              <a:t>ت</a:t>
            </a:r>
            <a:r>
              <a:rPr sz="1200" i="1" spc="-805" dirty="0">
                <a:latin typeface="Times New Roman"/>
                <a:cs typeface="Times New Roman"/>
              </a:rPr>
              <a:t>اه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49398" y="10263721"/>
            <a:ext cx="1929764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-5" dirty="0">
                <a:latin typeface="Times New Roman"/>
                <a:cs typeface="Times New Roman"/>
              </a:rPr>
              <a:t>E-</a:t>
            </a:r>
            <a:r>
              <a:rPr sz="1200" dirty="0">
                <a:latin typeface="Times New Roman"/>
                <a:cs typeface="Times New Roman"/>
                <a:hlinkClick r:id="rId3"/>
              </a:rPr>
              <a:t>mail : v</a:t>
            </a:r>
            <a:r>
              <a:rPr sz="1200" spc="-5" dirty="0">
                <a:latin typeface="Times New Roman"/>
                <a:cs typeface="Times New Roman"/>
                <a:hlinkClick r:id="rId3"/>
              </a:rPr>
              <a:t>e</a:t>
            </a:r>
            <a:r>
              <a:rPr sz="1200" spc="5" dirty="0">
                <a:latin typeface="Times New Roman"/>
                <a:cs typeface="Times New Roman"/>
                <a:hlinkClick r:id="rId3"/>
              </a:rPr>
              <a:t>r</a:t>
            </a:r>
            <a:r>
              <a:rPr sz="1200" spc="-15" dirty="0">
                <a:latin typeface="Times New Roman"/>
                <a:cs typeface="Times New Roman"/>
                <a:hlinkClick r:id="rId3"/>
              </a:rPr>
              <a:t>g</a:t>
            </a:r>
            <a:r>
              <a:rPr sz="1200" dirty="0">
                <a:latin typeface="Times New Roman"/>
                <a:cs typeface="Times New Roman"/>
                <a:hlinkClick r:id="rId4"/>
              </a:rPr>
              <a:t>s.scdl@mu.edu.sa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093812" y="1724869"/>
            <a:ext cx="2333625" cy="228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b="1" i="1" spc="-915" dirty="0">
                <a:latin typeface="Times New Roman"/>
                <a:cs typeface="Times New Roman"/>
              </a:rPr>
              <a:t>ر</a:t>
            </a:r>
            <a:r>
              <a:rPr sz="1600" b="1" i="1" spc="-385" dirty="0">
                <a:latin typeface="Times New Roman"/>
                <a:cs typeface="Times New Roman"/>
              </a:rPr>
              <a:t>ض</a:t>
            </a:r>
            <a:r>
              <a:rPr sz="1600" b="1" i="1" spc="-1040" dirty="0">
                <a:latin typeface="Times New Roman"/>
                <a:cs typeface="Times New Roman"/>
              </a:rPr>
              <a:t>احم</a:t>
            </a:r>
            <a:r>
              <a:rPr sz="1600" b="1" i="1" spc="-1030" dirty="0">
                <a:latin typeface="Times New Roman"/>
                <a:cs typeface="Times New Roman"/>
              </a:rPr>
              <a:t>ل</a:t>
            </a:r>
            <a:r>
              <a:rPr sz="1600" b="1" i="1" spc="-1265" dirty="0">
                <a:latin typeface="Times New Roman"/>
                <a:cs typeface="Times New Roman"/>
              </a:rPr>
              <a:t>ا</a:t>
            </a:r>
            <a:r>
              <a:rPr sz="1600" b="1" i="1" dirty="0">
                <a:latin typeface="Times New Roman"/>
                <a:cs typeface="Times New Roman"/>
              </a:rPr>
              <a:t> </a:t>
            </a:r>
            <a:r>
              <a:rPr sz="1600" b="1" i="1" spc="-5" dirty="0">
                <a:latin typeface="Times New Roman"/>
                <a:cs typeface="Times New Roman"/>
              </a:rPr>
              <a:t>/ </a:t>
            </a:r>
            <a:r>
              <a:rPr sz="1600" b="1" i="1" spc="-1090" dirty="0">
                <a:latin typeface="Times New Roman"/>
                <a:cs typeface="Times New Roman"/>
              </a:rPr>
              <a:t>ديعم</a:t>
            </a:r>
            <a:r>
              <a:rPr sz="1600" b="1" i="1" spc="-1085" dirty="0">
                <a:latin typeface="Times New Roman"/>
                <a:cs typeface="Times New Roman"/>
              </a:rPr>
              <a:t>ل</a:t>
            </a:r>
            <a:r>
              <a:rPr sz="1600" b="1" i="1" spc="-1235" dirty="0">
                <a:latin typeface="Times New Roman"/>
                <a:cs typeface="Times New Roman"/>
              </a:rPr>
              <a:t>ل</a:t>
            </a:r>
            <a:r>
              <a:rPr sz="1600" b="1" i="1" spc="-5" dirty="0">
                <a:latin typeface="Times New Roman"/>
                <a:cs typeface="Times New Roman"/>
              </a:rPr>
              <a:t> </a:t>
            </a:r>
            <a:r>
              <a:rPr sz="1600" b="1" i="1" spc="-940" dirty="0">
                <a:latin typeface="Times New Roman"/>
                <a:cs typeface="Times New Roman"/>
              </a:rPr>
              <a:t>ة</a:t>
            </a:r>
            <a:r>
              <a:rPr sz="1600" b="1" i="1" spc="-785" dirty="0">
                <a:latin typeface="Times New Roman"/>
                <a:cs typeface="Times New Roman"/>
              </a:rPr>
              <a:t>يص</a:t>
            </a:r>
            <a:r>
              <a:rPr sz="1600" b="1" i="1" spc="-770" dirty="0">
                <a:latin typeface="Times New Roman"/>
                <a:cs typeface="Times New Roman"/>
              </a:rPr>
              <a:t>خ</a:t>
            </a:r>
            <a:r>
              <a:rPr sz="1600" b="1" i="1" spc="-1040" dirty="0">
                <a:latin typeface="Times New Roman"/>
                <a:cs typeface="Times New Roman"/>
              </a:rPr>
              <a:t>شلا</a:t>
            </a:r>
            <a:r>
              <a:rPr sz="1600" b="1" i="1" dirty="0">
                <a:latin typeface="Times New Roman"/>
                <a:cs typeface="Times New Roman"/>
              </a:rPr>
              <a:t> </a:t>
            </a:r>
            <a:r>
              <a:rPr sz="1600" b="1" i="1" spc="-1120" dirty="0">
                <a:latin typeface="Times New Roman"/>
                <a:cs typeface="Times New Roman"/>
              </a:rPr>
              <a:t>ةل</a:t>
            </a:r>
            <a:r>
              <a:rPr sz="1600" b="1" i="1" spc="-1115" dirty="0">
                <a:latin typeface="Times New Roman"/>
                <a:cs typeface="Times New Roman"/>
              </a:rPr>
              <a:t>ب</a:t>
            </a:r>
            <a:r>
              <a:rPr sz="1600" b="1" i="1" spc="-1170" dirty="0">
                <a:latin typeface="Times New Roman"/>
                <a:cs typeface="Times New Roman"/>
              </a:rPr>
              <a:t>ا</a:t>
            </a:r>
            <a:r>
              <a:rPr sz="1600" b="1" i="1" spc="-1165" dirty="0">
                <a:latin typeface="Times New Roman"/>
                <a:cs typeface="Times New Roman"/>
              </a:rPr>
              <a:t>ق</a:t>
            </a:r>
            <a:r>
              <a:rPr sz="1600" b="1" i="1" spc="-1155" dirty="0">
                <a:latin typeface="Times New Roman"/>
                <a:cs typeface="Times New Roman"/>
              </a:rPr>
              <a:t>ملا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970557" y="1728929"/>
            <a:ext cx="1062355" cy="2419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700" b="1" spc="-5" dirty="0">
                <a:latin typeface="Courier New"/>
                <a:cs typeface="Courier New"/>
              </a:rPr>
              <a:t>]9</a:t>
            </a:r>
            <a:r>
              <a:rPr sz="1700" b="1" dirty="0">
                <a:latin typeface="Courier New"/>
                <a:cs typeface="Courier New"/>
              </a:rPr>
              <a:t>[</a:t>
            </a:r>
            <a:r>
              <a:rPr sz="1700" b="1" spc="-5" dirty="0">
                <a:latin typeface="Courier New"/>
                <a:cs typeface="Courier New"/>
              </a:rPr>
              <a:t> جذوم</a:t>
            </a:r>
            <a:endParaRPr sz="1700">
              <a:latin typeface="Courier New"/>
              <a:cs typeface="Courier New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570869" y="2082155"/>
            <a:ext cx="6515100" cy="774700"/>
          </a:xfrm>
          <a:custGeom>
            <a:avLst/>
            <a:gdLst/>
            <a:ahLst/>
            <a:cxnLst/>
            <a:rect l="l" t="t" r="r" b="b"/>
            <a:pathLst>
              <a:path w="6515100" h="774700">
                <a:moveTo>
                  <a:pt x="0" y="774704"/>
                </a:moveTo>
                <a:lnTo>
                  <a:pt x="6515099" y="774704"/>
                </a:lnTo>
                <a:lnTo>
                  <a:pt x="6515099" y="0"/>
                </a:lnTo>
                <a:lnTo>
                  <a:pt x="0" y="0"/>
                </a:lnTo>
                <a:lnTo>
                  <a:pt x="0" y="774704"/>
                </a:lnTo>
                <a:close/>
              </a:path>
            </a:pathLst>
          </a:custGeom>
          <a:ln w="2857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4285872" y="2148355"/>
            <a:ext cx="2710180" cy="6153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45"/>
              </a:lnSpc>
            </a:pPr>
            <a:r>
              <a:rPr sz="1400" i="1" dirty="0">
                <a:latin typeface="Times New Roman"/>
                <a:cs typeface="Times New Roman"/>
              </a:rPr>
              <a:t>.</a:t>
            </a:r>
            <a:r>
              <a:rPr sz="1400" i="1" spc="5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.</a:t>
            </a:r>
            <a:r>
              <a:rPr sz="1400" i="1" spc="-10" dirty="0">
                <a:latin typeface="Times New Roman"/>
                <a:cs typeface="Times New Roman"/>
              </a:rPr>
              <a:t>.</a:t>
            </a:r>
            <a:r>
              <a:rPr sz="1400" i="1" dirty="0">
                <a:latin typeface="Times New Roman"/>
                <a:cs typeface="Times New Roman"/>
              </a:rPr>
              <a:t>.</a:t>
            </a:r>
            <a:r>
              <a:rPr sz="1400" i="1" spc="-10" dirty="0">
                <a:latin typeface="Times New Roman"/>
                <a:cs typeface="Times New Roman"/>
              </a:rPr>
              <a:t>.</a:t>
            </a:r>
            <a:r>
              <a:rPr sz="1400" i="1" spc="5" dirty="0">
                <a:latin typeface="Times New Roman"/>
                <a:cs typeface="Times New Roman"/>
              </a:rPr>
              <a:t>.</a:t>
            </a:r>
            <a:r>
              <a:rPr sz="1400" i="1" dirty="0">
                <a:latin typeface="Times New Roman"/>
                <a:cs typeface="Times New Roman"/>
              </a:rPr>
              <a:t>.</a:t>
            </a:r>
            <a:r>
              <a:rPr sz="1400" i="1" spc="-10" dirty="0">
                <a:latin typeface="Times New Roman"/>
                <a:cs typeface="Times New Roman"/>
              </a:rPr>
              <a:t>.</a:t>
            </a:r>
            <a:r>
              <a:rPr sz="1400" i="1" spc="-5" dirty="0">
                <a:latin typeface="Times New Roman"/>
                <a:cs typeface="Times New Roman"/>
              </a:rPr>
              <a:t>.</a:t>
            </a:r>
            <a:r>
              <a:rPr sz="1400" i="1" dirty="0">
                <a:latin typeface="Times New Roman"/>
                <a:cs typeface="Times New Roman"/>
              </a:rPr>
              <a:t>.</a:t>
            </a:r>
            <a:r>
              <a:rPr sz="1400" i="1" spc="-10" dirty="0">
                <a:latin typeface="Times New Roman"/>
                <a:cs typeface="Times New Roman"/>
              </a:rPr>
              <a:t>.</a:t>
            </a:r>
            <a:r>
              <a:rPr sz="1400" i="1" spc="5" dirty="0">
                <a:latin typeface="Times New Roman"/>
                <a:cs typeface="Times New Roman"/>
              </a:rPr>
              <a:t>.</a:t>
            </a:r>
            <a:r>
              <a:rPr sz="1400" i="1" dirty="0">
                <a:latin typeface="Times New Roman"/>
                <a:cs typeface="Times New Roman"/>
              </a:rPr>
              <a:t>.</a:t>
            </a:r>
            <a:r>
              <a:rPr sz="1400" i="1" spc="-10" dirty="0">
                <a:latin typeface="Times New Roman"/>
                <a:cs typeface="Times New Roman"/>
              </a:rPr>
              <a:t>.</a:t>
            </a:r>
            <a:r>
              <a:rPr sz="1400" i="1" dirty="0">
                <a:latin typeface="Times New Roman"/>
                <a:cs typeface="Times New Roman"/>
              </a:rPr>
              <a:t>.</a:t>
            </a:r>
            <a:r>
              <a:rPr sz="1400" i="1" spc="-10" dirty="0">
                <a:latin typeface="Times New Roman"/>
                <a:cs typeface="Times New Roman"/>
              </a:rPr>
              <a:t>.</a:t>
            </a:r>
            <a:r>
              <a:rPr sz="1400" i="1" dirty="0">
                <a:latin typeface="Times New Roman"/>
                <a:cs typeface="Times New Roman"/>
              </a:rPr>
              <a:t>...</a:t>
            </a:r>
            <a:r>
              <a:rPr sz="1400" i="1" spc="-10" dirty="0">
                <a:latin typeface="Times New Roman"/>
                <a:cs typeface="Times New Roman"/>
              </a:rPr>
              <a:t>.</a:t>
            </a:r>
            <a:r>
              <a:rPr sz="1400" i="1" dirty="0">
                <a:latin typeface="Times New Roman"/>
                <a:cs typeface="Times New Roman"/>
              </a:rPr>
              <a:t>.</a:t>
            </a:r>
            <a:r>
              <a:rPr sz="1400" i="1" spc="-10" dirty="0">
                <a:latin typeface="Times New Roman"/>
                <a:cs typeface="Times New Roman"/>
              </a:rPr>
              <a:t>.</a:t>
            </a:r>
            <a:r>
              <a:rPr sz="1400" i="1" dirty="0">
                <a:latin typeface="Times New Roman"/>
                <a:cs typeface="Times New Roman"/>
              </a:rPr>
              <a:t>.</a:t>
            </a:r>
            <a:r>
              <a:rPr sz="1400" i="1" spc="-10" dirty="0">
                <a:latin typeface="Times New Roman"/>
                <a:cs typeface="Times New Roman"/>
              </a:rPr>
              <a:t>.</a:t>
            </a:r>
            <a:r>
              <a:rPr sz="1400" i="1" spc="-5" dirty="0">
                <a:latin typeface="Times New Roman"/>
                <a:cs typeface="Times New Roman"/>
              </a:rPr>
              <a:t>.</a:t>
            </a:r>
            <a:r>
              <a:rPr sz="1400" i="1" spc="5" dirty="0">
                <a:latin typeface="Times New Roman"/>
                <a:cs typeface="Times New Roman"/>
              </a:rPr>
              <a:t>.</a:t>
            </a:r>
            <a:r>
              <a:rPr sz="1400" i="1" dirty="0">
                <a:latin typeface="Times New Roman"/>
                <a:cs typeface="Times New Roman"/>
              </a:rPr>
              <a:t>...</a:t>
            </a:r>
            <a:r>
              <a:rPr sz="1400" i="1" spc="-10" dirty="0">
                <a:latin typeface="Times New Roman"/>
                <a:cs typeface="Times New Roman"/>
              </a:rPr>
              <a:t>.</a:t>
            </a:r>
            <a:r>
              <a:rPr sz="1400" i="1" dirty="0">
                <a:latin typeface="Times New Roman"/>
                <a:cs typeface="Times New Roman"/>
              </a:rPr>
              <a:t>.</a:t>
            </a:r>
            <a:r>
              <a:rPr sz="1400" i="1" spc="-10" dirty="0">
                <a:latin typeface="Times New Roman"/>
                <a:cs typeface="Times New Roman"/>
              </a:rPr>
              <a:t>.</a:t>
            </a:r>
            <a:r>
              <a:rPr sz="1400" i="1" spc="5" dirty="0">
                <a:latin typeface="Times New Roman"/>
                <a:cs typeface="Times New Roman"/>
              </a:rPr>
              <a:t>.</a:t>
            </a:r>
            <a:r>
              <a:rPr sz="1400" i="1" dirty="0">
                <a:latin typeface="Times New Roman"/>
                <a:cs typeface="Times New Roman"/>
              </a:rPr>
              <a:t>.</a:t>
            </a:r>
            <a:r>
              <a:rPr sz="1400" i="1" spc="-10" dirty="0">
                <a:latin typeface="Times New Roman"/>
                <a:cs typeface="Times New Roman"/>
              </a:rPr>
              <a:t>.</a:t>
            </a:r>
            <a:r>
              <a:rPr sz="1400" i="1" dirty="0">
                <a:latin typeface="Times New Roman"/>
                <a:cs typeface="Times New Roman"/>
              </a:rPr>
              <a:t>.</a:t>
            </a:r>
            <a:r>
              <a:rPr sz="1400" i="1" spc="-10" dirty="0">
                <a:latin typeface="Times New Roman"/>
                <a:cs typeface="Times New Roman"/>
              </a:rPr>
              <a:t>.</a:t>
            </a:r>
            <a:r>
              <a:rPr sz="1400" i="1" dirty="0">
                <a:latin typeface="Times New Roman"/>
                <a:cs typeface="Times New Roman"/>
              </a:rPr>
              <a:t>.</a:t>
            </a:r>
            <a:r>
              <a:rPr sz="1400" i="1" spc="-10" dirty="0">
                <a:latin typeface="Times New Roman"/>
                <a:cs typeface="Times New Roman"/>
              </a:rPr>
              <a:t>.</a:t>
            </a:r>
            <a:r>
              <a:rPr sz="1400" i="1" dirty="0">
                <a:latin typeface="Times New Roman"/>
                <a:cs typeface="Times New Roman"/>
              </a:rPr>
              <a:t>.</a:t>
            </a:r>
            <a:r>
              <a:rPr sz="1400" i="1" spc="-10" dirty="0">
                <a:latin typeface="Times New Roman"/>
                <a:cs typeface="Times New Roman"/>
              </a:rPr>
              <a:t>.</a:t>
            </a:r>
            <a:r>
              <a:rPr sz="1400" i="1" dirty="0">
                <a:latin typeface="Times New Roman"/>
                <a:cs typeface="Times New Roman"/>
              </a:rPr>
              <a:t>..</a:t>
            </a:r>
            <a:r>
              <a:rPr sz="1400" i="1" spc="-5" dirty="0">
                <a:latin typeface="Times New Roman"/>
                <a:cs typeface="Times New Roman"/>
              </a:rPr>
              <a:t> </a:t>
            </a:r>
            <a:r>
              <a:rPr sz="1400" i="1" spc="-80" dirty="0">
                <a:latin typeface="Times New Roman"/>
                <a:cs typeface="Times New Roman"/>
              </a:rPr>
              <a:t>:</a:t>
            </a:r>
            <a:r>
              <a:rPr sz="1400" i="1" spc="-10" dirty="0">
                <a:latin typeface="Times New Roman"/>
                <a:cs typeface="Times New Roman"/>
              </a:rPr>
              <a:t> </a:t>
            </a:r>
            <a:r>
              <a:rPr sz="1400" i="1" spc="-265" dirty="0">
                <a:latin typeface="Times New Roman"/>
                <a:cs typeface="Times New Roman"/>
              </a:rPr>
              <a:t>ϡ</a:t>
            </a:r>
            <a:r>
              <a:rPr sz="1400" i="1" spc="-950" dirty="0">
                <a:latin typeface="Times New Roman"/>
                <a:cs typeface="Times New Roman"/>
              </a:rPr>
              <a:t>د</a:t>
            </a:r>
            <a:r>
              <a:rPr sz="1400" i="1" spc="-1050" dirty="0">
                <a:latin typeface="Times New Roman"/>
                <a:cs typeface="Times New Roman"/>
              </a:rPr>
              <a:t>ق</a:t>
            </a:r>
            <a:r>
              <a:rPr sz="1400" i="1" spc="-1045" dirty="0">
                <a:latin typeface="Times New Roman"/>
                <a:cs typeface="Times New Roman"/>
              </a:rPr>
              <a:t>ت</a:t>
            </a:r>
            <a:r>
              <a:rPr sz="1400" i="1" spc="-835" dirty="0">
                <a:latin typeface="Times New Roman"/>
                <a:cs typeface="Times New Roman"/>
              </a:rPr>
              <a:t>Ϥلا</a:t>
            </a:r>
            <a:r>
              <a:rPr sz="1400" i="1" spc="-10" dirty="0">
                <a:latin typeface="Times New Roman"/>
                <a:cs typeface="Times New Roman"/>
              </a:rPr>
              <a:t> </a:t>
            </a:r>
            <a:r>
              <a:rPr sz="1400" i="1" spc="-630" dirty="0">
                <a:latin typeface="Times New Roman"/>
                <a:cs typeface="Times New Roman"/>
              </a:rPr>
              <a:t>Ϣ</a:t>
            </a:r>
            <a:r>
              <a:rPr sz="1400" i="1" spc="-885" dirty="0">
                <a:latin typeface="Times New Roman"/>
                <a:cs typeface="Times New Roman"/>
              </a:rPr>
              <a:t>سا</a:t>
            </a:r>
            <a:endParaRPr sz="1400">
              <a:latin typeface="Times New Roman"/>
              <a:cs typeface="Times New Roman"/>
            </a:endParaRPr>
          </a:p>
          <a:p>
            <a:pPr marL="446405">
              <a:lnSpc>
                <a:spcPts val="1620"/>
              </a:lnSpc>
            </a:pPr>
            <a:r>
              <a:rPr sz="1400" i="1" dirty="0">
                <a:latin typeface="Times New Roman"/>
                <a:cs typeface="Times New Roman"/>
              </a:rPr>
              <a:t>.</a:t>
            </a:r>
            <a:r>
              <a:rPr sz="1400" i="1" spc="-5" dirty="0">
                <a:latin typeface="Times New Roman"/>
                <a:cs typeface="Times New Roman"/>
              </a:rPr>
              <a:t> </a:t>
            </a:r>
            <a:r>
              <a:rPr sz="1400" i="1" spc="5" dirty="0">
                <a:latin typeface="Times New Roman"/>
                <a:cs typeface="Times New Roman"/>
              </a:rPr>
              <a:t>.</a:t>
            </a:r>
            <a:r>
              <a:rPr sz="1400" i="1" dirty="0">
                <a:latin typeface="Times New Roman"/>
                <a:cs typeface="Times New Roman"/>
              </a:rPr>
              <a:t>.</a:t>
            </a:r>
            <a:r>
              <a:rPr sz="1400" i="1" spc="-10" dirty="0">
                <a:latin typeface="Times New Roman"/>
                <a:cs typeface="Times New Roman"/>
              </a:rPr>
              <a:t>.</a:t>
            </a:r>
            <a:r>
              <a:rPr sz="1400" i="1" dirty="0">
                <a:latin typeface="Times New Roman"/>
                <a:cs typeface="Times New Roman"/>
              </a:rPr>
              <a:t>.</a:t>
            </a:r>
            <a:r>
              <a:rPr sz="1400" i="1" spc="-10" dirty="0">
                <a:latin typeface="Times New Roman"/>
                <a:cs typeface="Times New Roman"/>
              </a:rPr>
              <a:t>.</a:t>
            </a:r>
            <a:r>
              <a:rPr sz="1400" i="1" dirty="0">
                <a:latin typeface="Times New Roman"/>
                <a:cs typeface="Times New Roman"/>
              </a:rPr>
              <a:t>...</a:t>
            </a:r>
            <a:r>
              <a:rPr sz="1400" i="1" spc="-10" dirty="0">
                <a:latin typeface="Times New Roman"/>
                <a:cs typeface="Times New Roman"/>
              </a:rPr>
              <a:t>.</a:t>
            </a:r>
            <a:r>
              <a:rPr sz="1400" i="1" dirty="0">
                <a:latin typeface="Times New Roman"/>
                <a:cs typeface="Times New Roman"/>
              </a:rPr>
              <a:t>.</a:t>
            </a:r>
            <a:r>
              <a:rPr sz="1400" i="1" spc="-10" dirty="0">
                <a:latin typeface="Times New Roman"/>
                <a:cs typeface="Times New Roman"/>
              </a:rPr>
              <a:t>.</a:t>
            </a:r>
            <a:r>
              <a:rPr sz="1400" i="1" dirty="0">
                <a:latin typeface="Times New Roman"/>
                <a:cs typeface="Times New Roman"/>
              </a:rPr>
              <a:t>.</a:t>
            </a:r>
            <a:r>
              <a:rPr sz="1400" i="1" spc="-10" dirty="0">
                <a:latin typeface="Times New Roman"/>
                <a:cs typeface="Times New Roman"/>
              </a:rPr>
              <a:t>.</a:t>
            </a:r>
            <a:r>
              <a:rPr sz="1400" i="1" dirty="0">
                <a:latin typeface="Times New Roman"/>
                <a:cs typeface="Times New Roman"/>
              </a:rPr>
              <a:t>....</a:t>
            </a:r>
            <a:r>
              <a:rPr sz="1400" i="1" spc="-10" dirty="0">
                <a:latin typeface="Times New Roman"/>
                <a:cs typeface="Times New Roman"/>
              </a:rPr>
              <a:t>.</a:t>
            </a:r>
            <a:r>
              <a:rPr sz="1400" i="1" dirty="0">
                <a:latin typeface="Times New Roman"/>
                <a:cs typeface="Times New Roman"/>
              </a:rPr>
              <a:t>.</a:t>
            </a:r>
            <a:r>
              <a:rPr sz="1400" i="1" spc="-10" dirty="0">
                <a:latin typeface="Times New Roman"/>
                <a:cs typeface="Times New Roman"/>
              </a:rPr>
              <a:t>.</a:t>
            </a:r>
            <a:r>
              <a:rPr sz="1400" i="1" spc="5" dirty="0">
                <a:latin typeface="Times New Roman"/>
                <a:cs typeface="Times New Roman"/>
              </a:rPr>
              <a:t>.</a:t>
            </a:r>
            <a:r>
              <a:rPr sz="1400" i="1" dirty="0">
                <a:latin typeface="Times New Roman"/>
                <a:cs typeface="Times New Roman"/>
              </a:rPr>
              <a:t>.</a:t>
            </a:r>
            <a:r>
              <a:rPr sz="1400" i="1" spc="-10" dirty="0">
                <a:latin typeface="Times New Roman"/>
                <a:cs typeface="Times New Roman"/>
              </a:rPr>
              <a:t>.</a:t>
            </a:r>
            <a:r>
              <a:rPr sz="1400" i="1" dirty="0">
                <a:latin typeface="Times New Roman"/>
                <a:cs typeface="Times New Roman"/>
              </a:rPr>
              <a:t>.</a:t>
            </a:r>
            <a:r>
              <a:rPr sz="1400" i="1" spc="-10" dirty="0">
                <a:latin typeface="Times New Roman"/>
                <a:cs typeface="Times New Roman"/>
              </a:rPr>
              <a:t>.</a:t>
            </a:r>
            <a:r>
              <a:rPr sz="1400" i="1" dirty="0">
                <a:latin typeface="Times New Roman"/>
                <a:cs typeface="Times New Roman"/>
              </a:rPr>
              <a:t>.</a:t>
            </a:r>
            <a:r>
              <a:rPr sz="1400" i="1" spc="-10" dirty="0">
                <a:latin typeface="Times New Roman"/>
                <a:cs typeface="Times New Roman"/>
              </a:rPr>
              <a:t>.</a:t>
            </a:r>
            <a:r>
              <a:rPr sz="1400" i="1" dirty="0">
                <a:latin typeface="Times New Roman"/>
                <a:cs typeface="Times New Roman"/>
              </a:rPr>
              <a:t>.</a:t>
            </a:r>
            <a:r>
              <a:rPr sz="1400" i="1" spc="-10" dirty="0">
                <a:latin typeface="Times New Roman"/>
                <a:cs typeface="Times New Roman"/>
              </a:rPr>
              <a:t>.</a:t>
            </a:r>
            <a:r>
              <a:rPr sz="1400" i="1" dirty="0">
                <a:latin typeface="Times New Roman"/>
                <a:cs typeface="Times New Roman"/>
              </a:rPr>
              <a:t>.</a:t>
            </a:r>
            <a:r>
              <a:rPr sz="1400" i="1" spc="-10" dirty="0">
                <a:latin typeface="Times New Roman"/>
                <a:cs typeface="Times New Roman"/>
              </a:rPr>
              <a:t>.</a:t>
            </a:r>
            <a:r>
              <a:rPr sz="1400" i="1" dirty="0">
                <a:latin typeface="Times New Roman"/>
                <a:cs typeface="Times New Roman"/>
              </a:rPr>
              <a:t>..</a:t>
            </a:r>
            <a:r>
              <a:rPr sz="1400" i="1" spc="-10" dirty="0">
                <a:latin typeface="Times New Roman"/>
                <a:cs typeface="Times New Roman"/>
              </a:rPr>
              <a:t> </a:t>
            </a:r>
            <a:r>
              <a:rPr sz="1400" i="1" spc="-80" dirty="0">
                <a:latin typeface="Times New Roman"/>
                <a:cs typeface="Times New Roman"/>
              </a:rPr>
              <a:t>:</a:t>
            </a:r>
            <a:r>
              <a:rPr sz="1400" i="1" dirty="0">
                <a:latin typeface="Times New Roman"/>
                <a:cs typeface="Times New Roman"/>
              </a:rPr>
              <a:t> </a:t>
            </a:r>
            <a:r>
              <a:rPr sz="1400" i="1" spc="130" dirty="0">
                <a:latin typeface="Times New Roman"/>
                <a:cs typeface="Times New Roman"/>
              </a:rPr>
              <a:t>ص</a:t>
            </a:r>
            <a:r>
              <a:rPr sz="1400" i="1" spc="-645" dirty="0">
                <a:latin typeface="Times New Roman"/>
                <a:cs typeface="Times New Roman"/>
              </a:rPr>
              <a:t>صخت</a:t>
            </a:r>
            <a:r>
              <a:rPr sz="1400" i="1" spc="-1120" dirty="0">
                <a:latin typeface="Times New Roman"/>
                <a:cs typeface="Times New Roman"/>
              </a:rPr>
              <a:t>لا</a:t>
            </a:r>
            <a:endParaRPr sz="1400">
              <a:latin typeface="Times New Roman"/>
              <a:cs typeface="Times New Roman"/>
            </a:endParaRPr>
          </a:p>
          <a:p>
            <a:pPr marL="67945">
              <a:lnSpc>
                <a:spcPts val="1655"/>
              </a:lnSpc>
            </a:pPr>
            <a:r>
              <a:rPr sz="1400" i="1" dirty="0">
                <a:latin typeface="Times New Roman"/>
                <a:cs typeface="Times New Roman"/>
              </a:rPr>
              <a:t>.</a:t>
            </a:r>
            <a:r>
              <a:rPr sz="1400" i="1" spc="-5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.</a:t>
            </a:r>
            <a:r>
              <a:rPr sz="1400" i="1" spc="-10" dirty="0">
                <a:latin typeface="Times New Roman"/>
                <a:cs typeface="Times New Roman"/>
              </a:rPr>
              <a:t>.</a:t>
            </a:r>
            <a:r>
              <a:rPr sz="1400" i="1" dirty="0">
                <a:latin typeface="Times New Roman"/>
                <a:cs typeface="Times New Roman"/>
              </a:rPr>
              <a:t>...</a:t>
            </a:r>
            <a:r>
              <a:rPr sz="1400" i="1" spc="-10" dirty="0">
                <a:latin typeface="Times New Roman"/>
                <a:cs typeface="Times New Roman"/>
              </a:rPr>
              <a:t>.</a:t>
            </a:r>
            <a:r>
              <a:rPr sz="1400" i="1" dirty="0">
                <a:latin typeface="Times New Roman"/>
                <a:cs typeface="Times New Roman"/>
              </a:rPr>
              <a:t>.</a:t>
            </a:r>
            <a:r>
              <a:rPr sz="1400" i="1" spc="-10" dirty="0">
                <a:latin typeface="Times New Roman"/>
                <a:cs typeface="Times New Roman"/>
              </a:rPr>
              <a:t>.</a:t>
            </a:r>
            <a:r>
              <a:rPr sz="1400" i="1" dirty="0">
                <a:latin typeface="Times New Roman"/>
                <a:cs typeface="Times New Roman"/>
              </a:rPr>
              <a:t>...</a:t>
            </a:r>
            <a:r>
              <a:rPr sz="1400" i="1" spc="-10" dirty="0">
                <a:latin typeface="Times New Roman"/>
                <a:cs typeface="Times New Roman"/>
              </a:rPr>
              <a:t>.</a:t>
            </a:r>
            <a:r>
              <a:rPr sz="1400" i="1" dirty="0">
                <a:latin typeface="Times New Roman"/>
                <a:cs typeface="Times New Roman"/>
              </a:rPr>
              <a:t>.....</a:t>
            </a:r>
            <a:r>
              <a:rPr sz="1400" i="1" spc="-10" dirty="0">
                <a:latin typeface="Times New Roman"/>
                <a:cs typeface="Times New Roman"/>
              </a:rPr>
              <a:t>.</a:t>
            </a:r>
            <a:r>
              <a:rPr sz="1400" i="1" dirty="0">
                <a:latin typeface="Times New Roman"/>
                <a:cs typeface="Times New Roman"/>
              </a:rPr>
              <a:t>.</a:t>
            </a:r>
            <a:r>
              <a:rPr sz="1400" i="1" spc="-10" dirty="0">
                <a:latin typeface="Times New Roman"/>
                <a:cs typeface="Times New Roman"/>
              </a:rPr>
              <a:t>.</a:t>
            </a:r>
            <a:r>
              <a:rPr sz="1400" i="1" dirty="0">
                <a:latin typeface="Times New Roman"/>
                <a:cs typeface="Times New Roman"/>
              </a:rPr>
              <a:t>.</a:t>
            </a:r>
            <a:r>
              <a:rPr sz="1400" i="1" spc="-10" dirty="0">
                <a:latin typeface="Times New Roman"/>
                <a:cs typeface="Times New Roman"/>
              </a:rPr>
              <a:t>.</a:t>
            </a:r>
            <a:r>
              <a:rPr sz="1400" i="1" dirty="0">
                <a:latin typeface="Times New Roman"/>
                <a:cs typeface="Times New Roman"/>
              </a:rPr>
              <a:t>...</a:t>
            </a:r>
            <a:r>
              <a:rPr sz="1400" i="1" spc="-10" dirty="0">
                <a:latin typeface="Times New Roman"/>
                <a:cs typeface="Times New Roman"/>
              </a:rPr>
              <a:t>.</a:t>
            </a:r>
            <a:r>
              <a:rPr sz="1400" i="1" dirty="0">
                <a:latin typeface="Times New Roman"/>
                <a:cs typeface="Times New Roman"/>
              </a:rPr>
              <a:t>.</a:t>
            </a:r>
            <a:r>
              <a:rPr sz="1400" i="1" spc="-10" dirty="0">
                <a:latin typeface="Times New Roman"/>
                <a:cs typeface="Times New Roman"/>
              </a:rPr>
              <a:t>.</a:t>
            </a:r>
            <a:r>
              <a:rPr sz="1400" i="1" spc="5" dirty="0">
                <a:latin typeface="Times New Roman"/>
                <a:cs typeface="Times New Roman"/>
              </a:rPr>
              <a:t>.</a:t>
            </a:r>
            <a:r>
              <a:rPr sz="1400" i="1" dirty="0">
                <a:latin typeface="Times New Roman"/>
                <a:cs typeface="Times New Roman"/>
              </a:rPr>
              <a:t>..</a:t>
            </a:r>
            <a:r>
              <a:rPr sz="1400" i="1" spc="-10" dirty="0">
                <a:latin typeface="Times New Roman"/>
                <a:cs typeface="Times New Roman"/>
              </a:rPr>
              <a:t>.</a:t>
            </a:r>
            <a:r>
              <a:rPr sz="1400" i="1" dirty="0">
                <a:latin typeface="Times New Roman"/>
                <a:cs typeface="Times New Roman"/>
              </a:rPr>
              <a:t>...</a:t>
            </a:r>
            <a:r>
              <a:rPr sz="1400" i="1" spc="-10" dirty="0">
                <a:latin typeface="Times New Roman"/>
                <a:cs typeface="Times New Roman"/>
              </a:rPr>
              <a:t>.</a:t>
            </a:r>
            <a:r>
              <a:rPr sz="1400" i="1" dirty="0">
                <a:latin typeface="Times New Roman"/>
                <a:cs typeface="Times New Roman"/>
              </a:rPr>
              <a:t>.</a:t>
            </a:r>
            <a:r>
              <a:rPr sz="1400" i="1" spc="-10" dirty="0">
                <a:latin typeface="Times New Roman"/>
                <a:cs typeface="Times New Roman"/>
              </a:rPr>
              <a:t>.</a:t>
            </a:r>
            <a:r>
              <a:rPr sz="1400" i="1" dirty="0">
                <a:latin typeface="Times New Roman"/>
                <a:cs typeface="Times New Roman"/>
              </a:rPr>
              <a:t>.</a:t>
            </a:r>
            <a:r>
              <a:rPr sz="1400" i="1" spc="-10" dirty="0">
                <a:latin typeface="Times New Roman"/>
                <a:cs typeface="Times New Roman"/>
              </a:rPr>
              <a:t>.</a:t>
            </a:r>
            <a:r>
              <a:rPr sz="1400" i="1" dirty="0">
                <a:latin typeface="Times New Roman"/>
                <a:cs typeface="Times New Roman"/>
              </a:rPr>
              <a:t>.</a:t>
            </a:r>
            <a:r>
              <a:rPr sz="1400" i="1" spc="-5" dirty="0">
                <a:latin typeface="Times New Roman"/>
                <a:cs typeface="Times New Roman"/>
              </a:rPr>
              <a:t> </a:t>
            </a:r>
            <a:r>
              <a:rPr sz="1400" i="1" spc="-80" dirty="0">
                <a:latin typeface="Times New Roman"/>
                <a:cs typeface="Times New Roman"/>
              </a:rPr>
              <a:t>:</a:t>
            </a:r>
            <a:r>
              <a:rPr sz="1400" i="1" dirty="0">
                <a:latin typeface="Times New Roman"/>
                <a:cs typeface="Times New Roman"/>
              </a:rPr>
              <a:t> </a:t>
            </a:r>
            <a:r>
              <a:rPr sz="1400" i="1" spc="-420" dirty="0">
                <a:latin typeface="Times New Roman"/>
                <a:cs typeface="Times New Roman"/>
              </a:rPr>
              <a:t>ب</a:t>
            </a:r>
            <a:r>
              <a:rPr sz="1400" i="1" spc="-765" dirty="0">
                <a:latin typeface="Times New Roman"/>
                <a:cs typeface="Times New Roman"/>
              </a:rPr>
              <a:t>Ϡط</a:t>
            </a:r>
            <a:r>
              <a:rPr sz="1400" i="1" spc="-910" dirty="0">
                <a:latin typeface="Times New Roman"/>
                <a:cs typeface="Times New Roman"/>
              </a:rPr>
              <a:t>ل</a:t>
            </a:r>
            <a:r>
              <a:rPr sz="1400" i="1" spc="-1120" dirty="0">
                <a:latin typeface="Times New Roman"/>
                <a:cs typeface="Times New Roman"/>
              </a:rPr>
              <a:t>ا</a:t>
            </a:r>
            <a:r>
              <a:rPr sz="1400" i="1" spc="-5" dirty="0">
                <a:latin typeface="Times New Roman"/>
                <a:cs typeface="Times New Roman"/>
              </a:rPr>
              <a:t> </a:t>
            </a:r>
            <a:r>
              <a:rPr sz="1400" i="1" spc="-630" dirty="0">
                <a:latin typeface="Times New Roman"/>
                <a:cs typeface="Times New Roman"/>
              </a:rPr>
              <a:t>Ϣ</a:t>
            </a:r>
            <a:r>
              <a:rPr sz="1400" i="1" spc="-1045" dirty="0">
                <a:latin typeface="Times New Roman"/>
                <a:cs typeface="Times New Roman"/>
              </a:rPr>
              <a:t>ق</a:t>
            </a:r>
            <a:r>
              <a:rPr sz="1400" i="1" spc="-715" dirty="0">
                <a:latin typeface="Times New Roman"/>
                <a:cs typeface="Times New Roman"/>
              </a:rPr>
              <a:t>ر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978813" y="2148355"/>
            <a:ext cx="2788920" cy="6153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26034" algn="ctr">
              <a:lnSpc>
                <a:spcPts val="1645"/>
              </a:lnSpc>
            </a:pPr>
            <a:r>
              <a:rPr sz="1400" i="1" dirty="0">
                <a:latin typeface="Times New Roman"/>
                <a:cs typeface="Times New Roman"/>
              </a:rPr>
              <a:t>.</a:t>
            </a:r>
            <a:r>
              <a:rPr sz="1400" i="1" spc="-5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.</a:t>
            </a:r>
            <a:r>
              <a:rPr sz="1400" i="1" spc="-10" dirty="0">
                <a:latin typeface="Times New Roman"/>
                <a:cs typeface="Times New Roman"/>
              </a:rPr>
              <a:t>.</a:t>
            </a:r>
            <a:r>
              <a:rPr sz="1400" i="1" dirty="0">
                <a:latin typeface="Times New Roman"/>
                <a:cs typeface="Times New Roman"/>
              </a:rPr>
              <a:t>...</a:t>
            </a:r>
            <a:r>
              <a:rPr sz="1400" i="1" spc="-10" dirty="0">
                <a:latin typeface="Times New Roman"/>
                <a:cs typeface="Times New Roman"/>
              </a:rPr>
              <a:t>.</a:t>
            </a:r>
            <a:r>
              <a:rPr sz="1400" i="1" dirty="0">
                <a:latin typeface="Times New Roman"/>
                <a:cs typeface="Times New Roman"/>
              </a:rPr>
              <a:t>.</a:t>
            </a:r>
            <a:r>
              <a:rPr sz="1400" i="1" spc="-10" dirty="0">
                <a:latin typeface="Times New Roman"/>
                <a:cs typeface="Times New Roman"/>
              </a:rPr>
              <a:t>.</a:t>
            </a:r>
            <a:r>
              <a:rPr sz="1400" i="1" dirty="0">
                <a:latin typeface="Times New Roman"/>
                <a:cs typeface="Times New Roman"/>
              </a:rPr>
              <a:t>...</a:t>
            </a:r>
            <a:r>
              <a:rPr sz="1400" i="1" spc="-10" dirty="0">
                <a:latin typeface="Times New Roman"/>
                <a:cs typeface="Times New Roman"/>
              </a:rPr>
              <a:t>.</a:t>
            </a:r>
            <a:r>
              <a:rPr sz="1400" i="1" dirty="0">
                <a:latin typeface="Times New Roman"/>
                <a:cs typeface="Times New Roman"/>
              </a:rPr>
              <a:t>.</a:t>
            </a:r>
            <a:r>
              <a:rPr sz="1400" i="1" spc="-10" dirty="0">
                <a:latin typeface="Times New Roman"/>
                <a:cs typeface="Times New Roman"/>
              </a:rPr>
              <a:t>.</a:t>
            </a:r>
            <a:r>
              <a:rPr sz="1400" i="1" dirty="0">
                <a:latin typeface="Times New Roman"/>
                <a:cs typeface="Times New Roman"/>
              </a:rPr>
              <a:t>.</a:t>
            </a:r>
            <a:r>
              <a:rPr sz="1400" i="1" spc="10" dirty="0">
                <a:latin typeface="Times New Roman"/>
                <a:cs typeface="Times New Roman"/>
              </a:rPr>
              <a:t>.</a:t>
            </a:r>
            <a:r>
              <a:rPr sz="1400" i="1" dirty="0">
                <a:latin typeface="Times New Roman"/>
                <a:cs typeface="Times New Roman"/>
              </a:rPr>
              <a:t>.</a:t>
            </a:r>
            <a:r>
              <a:rPr sz="1400" i="1" spc="-10" dirty="0">
                <a:latin typeface="Times New Roman"/>
                <a:cs typeface="Times New Roman"/>
              </a:rPr>
              <a:t>.</a:t>
            </a:r>
            <a:r>
              <a:rPr sz="1400" i="1" dirty="0">
                <a:latin typeface="Times New Roman"/>
                <a:cs typeface="Times New Roman"/>
              </a:rPr>
              <a:t>.</a:t>
            </a:r>
            <a:r>
              <a:rPr sz="1400" i="1" spc="-10" dirty="0">
                <a:latin typeface="Times New Roman"/>
                <a:cs typeface="Times New Roman"/>
              </a:rPr>
              <a:t>.</a:t>
            </a:r>
            <a:r>
              <a:rPr sz="1400" i="1" dirty="0">
                <a:latin typeface="Times New Roman"/>
                <a:cs typeface="Times New Roman"/>
              </a:rPr>
              <a:t>...</a:t>
            </a:r>
            <a:r>
              <a:rPr sz="1400" i="1" spc="-10" dirty="0">
                <a:latin typeface="Times New Roman"/>
                <a:cs typeface="Times New Roman"/>
              </a:rPr>
              <a:t>.</a:t>
            </a:r>
            <a:r>
              <a:rPr sz="1400" i="1" dirty="0">
                <a:latin typeface="Times New Roman"/>
                <a:cs typeface="Times New Roman"/>
              </a:rPr>
              <a:t>.</a:t>
            </a:r>
            <a:r>
              <a:rPr sz="1400" i="1" spc="-10" dirty="0">
                <a:latin typeface="Times New Roman"/>
                <a:cs typeface="Times New Roman"/>
              </a:rPr>
              <a:t>.</a:t>
            </a:r>
            <a:r>
              <a:rPr sz="1400" i="1" dirty="0">
                <a:latin typeface="Times New Roman"/>
                <a:cs typeface="Times New Roman"/>
              </a:rPr>
              <a:t>.</a:t>
            </a:r>
            <a:r>
              <a:rPr sz="1400" i="1" spc="-10" dirty="0">
                <a:latin typeface="Times New Roman"/>
                <a:cs typeface="Times New Roman"/>
              </a:rPr>
              <a:t>.</a:t>
            </a:r>
            <a:r>
              <a:rPr sz="1400" i="1" dirty="0">
                <a:latin typeface="Times New Roman"/>
                <a:cs typeface="Times New Roman"/>
              </a:rPr>
              <a:t>...</a:t>
            </a:r>
            <a:r>
              <a:rPr sz="1400" i="1" spc="-10" dirty="0">
                <a:latin typeface="Times New Roman"/>
                <a:cs typeface="Times New Roman"/>
              </a:rPr>
              <a:t>.</a:t>
            </a:r>
            <a:r>
              <a:rPr sz="1400" i="1" dirty="0">
                <a:latin typeface="Times New Roman"/>
                <a:cs typeface="Times New Roman"/>
              </a:rPr>
              <a:t>.</a:t>
            </a:r>
            <a:r>
              <a:rPr sz="1400" i="1" spc="-10" dirty="0">
                <a:latin typeface="Times New Roman"/>
                <a:cs typeface="Times New Roman"/>
              </a:rPr>
              <a:t>.</a:t>
            </a:r>
            <a:r>
              <a:rPr sz="1400" i="1" dirty="0">
                <a:latin typeface="Times New Roman"/>
                <a:cs typeface="Times New Roman"/>
              </a:rPr>
              <a:t>.</a:t>
            </a:r>
            <a:r>
              <a:rPr sz="1400" i="1" spc="-5" dirty="0">
                <a:latin typeface="Times New Roman"/>
                <a:cs typeface="Times New Roman"/>
              </a:rPr>
              <a:t> </a:t>
            </a:r>
            <a:r>
              <a:rPr sz="1400" i="1" spc="-80" dirty="0">
                <a:latin typeface="Times New Roman"/>
                <a:cs typeface="Times New Roman"/>
              </a:rPr>
              <a:t>:</a:t>
            </a:r>
            <a:r>
              <a:rPr sz="1400" i="1" spc="5" dirty="0">
                <a:latin typeface="Times New Roman"/>
                <a:cs typeface="Times New Roman"/>
              </a:rPr>
              <a:t> </a:t>
            </a:r>
            <a:r>
              <a:rPr sz="1400" i="1" spc="-885" dirty="0">
                <a:latin typeface="Times New Roman"/>
                <a:cs typeface="Times New Roman"/>
              </a:rPr>
              <a:t>اϬل</a:t>
            </a:r>
            <a:r>
              <a:rPr sz="1400" i="1" spc="-5" dirty="0">
                <a:latin typeface="Times New Roman"/>
                <a:cs typeface="Times New Roman"/>
              </a:rPr>
              <a:t> </a:t>
            </a:r>
            <a:r>
              <a:rPr sz="1400" i="1" spc="-675" dirty="0">
                <a:latin typeface="Times New Roman"/>
                <a:cs typeface="Times New Roman"/>
              </a:rPr>
              <a:t>ح</a:t>
            </a:r>
            <a:r>
              <a:rPr sz="1400" i="1" spc="-645" dirty="0">
                <a:latin typeface="Times New Roman"/>
                <a:cs typeface="Times New Roman"/>
              </a:rPr>
              <a:t>شر</a:t>
            </a:r>
            <a:r>
              <a:rPr sz="1400" i="1" spc="-385" dirty="0">
                <a:latin typeface="Times New Roman"/>
                <a:cs typeface="Times New Roman"/>
              </a:rPr>
              <a:t>Ϥ</a:t>
            </a:r>
            <a:r>
              <a:rPr sz="1400" i="1" spc="-1120" dirty="0">
                <a:latin typeface="Times New Roman"/>
                <a:cs typeface="Times New Roman"/>
              </a:rPr>
              <a:t>لا</a:t>
            </a:r>
            <a:r>
              <a:rPr sz="1400" i="1" spc="-10" dirty="0">
                <a:latin typeface="Times New Roman"/>
                <a:cs typeface="Times New Roman"/>
              </a:rPr>
              <a:t> </a:t>
            </a:r>
            <a:r>
              <a:rPr sz="1400" i="1" spc="-969" dirty="0">
                <a:latin typeface="Times New Roman"/>
                <a:cs typeface="Times New Roman"/>
              </a:rPr>
              <a:t>ة</a:t>
            </a:r>
            <a:r>
              <a:rPr sz="1400" i="1" spc="-965" dirty="0">
                <a:latin typeface="Times New Roman"/>
                <a:cs typeface="Times New Roman"/>
              </a:rPr>
              <a:t>ي</a:t>
            </a:r>
            <a:r>
              <a:rPr sz="1400" i="1" spc="-850" dirty="0">
                <a:latin typeface="Times New Roman"/>
                <a:cs typeface="Times New Roman"/>
              </a:rPr>
              <a:t>Ϡك</a:t>
            </a:r>
            <a:r>
              <a:rPr sz="1400" i="1" spc="-1005" dirty="0">
                <a:latin typeface="Times New Roman"/>
                <a:cs typeface="Times New Roman"/>
              </a:rPr>
              <a:t>ل</a:t>
            </a:r>
            <a:r>
              <a:rPr sz="1400" i="1" spc="-1120" dirty="0">
                <a:latin typeface="Times New Roman"/>
                <a:cs typeface="Times New Roman"/>
              </a:rPr>
              <a:t>ا</a:t>
            </a:r>
            <a:endParaRPr sz="1400">
              <a:latin typeface="Times New Roman"/>
              <a:cs typeface="Times New Roman"/>
            </a:endParaRPr>
          </a:p>
          <a:p>
            <a:pPr marL="63500" algn="ctr">
              <a:lnSpc>
                <a:spcPts val="1620"/>
              </a:lnSpc>
            </a:pPr>
            <a:r>
              <a:rPr sz="1400" i="1" dirty="0">
                <a:latin typeface="Times New Roman"/>
                <a:cs typeface="Times New Roman"/>
              </a:rPr>
              <a:t>.  ..</a:t>
            </a:r>
            <a:r>
              <a:rPr sz="1400" i="1" spc="-10" dirty="0">
                <a:latin typeface="Times New Roman"/>
                <a:cs typeface="Times New Roman"/>
              </a:rPr>
              <a:t>.</a:t>
            </a:r>
            <a:r>
              <a:rPr sz="1400" i="1" dirty="0">
                <a:latin typeface="Times New Roman"/>
                <a:cs typeface="Times New Roman"/>
              </a:rPr>
              <a:t>.</a:t>
            </a:r>
            <a:r>
              <a:rPr sz="1400" i="1" spc="-10" dirty="0">
                <a:latin typeface="Times New Roman"/>
                <a:cs typeface="Times New Roman"/>
              </a:rPr>
              <a:t>.</a:t>
            </a:r>
            <a:r>
              <a:rPr sz="1400" i="1" dirty="0">
                <a:latin typeface="Times New Roman"/>
                <a:cs typeface="Times New Roman"/>
              </a:rPr>
              <a:t>...</a:t>
            </a:r>
            <a:r>
              <a:rPr sz="1400" i="1" spc="-10" dirty="0">
                <a:latin typeface="Times New Roman"/>
                <a:cs typeface="Times New Roman"/>
              </a:rPr>
              <a:t>.</a:t>
            </a:r>
            <a:r>
              <a:rPr sz="1400" i="1" dirty="0">
                <a:latin typeface="Times New Roman"/>
                <a:cs typeface="Times New Roman"/>
              </a:rPr>
              <a:t>.</a:t>
            </a:r>
            <a:r>
              <a:rPr sz="1400" i="1" spc="-10" dirty="0">
                <a:latin typeface="Times New Roman"/>
                <a:cs typeface="Times New Roman"/>
              </a:rPr>
              <a:t>.</a:t>
            </a:r>
            <a:r>
              <a:rPr sz="1400" i="1" dirty="0">
                <a:latin typeface="Times New Roman"/>
                <a:cs typeface="Times New Roman"/>
              </a:rPr>
              <a:t>...</a:t>
            </a:r>
            <a:r>
              <a:rPr sz="1400" i="1" spc="-10" dirty="0">
                <a:latin typeface="Times New Roman"/>
                <a:cs typeface="Times New Roman"/>
              </a:rPr>
              <a:t>.</a:t>
            </a:r>
            <a:r>
              <a:rPr sz="1400" i="1" dirty="0">
                <a:latin typeface="Times New Roman"/>
                <a:cs typeface="Times New Roman"/>
              </a:rPr>
              <a:t>.</a:t>
            </a:r>
            <a:r>
              <a:rPr sz="1400" i="1" spc="-10" dirty="0">
                <a:latin typeface="Times New Roman"/>
                <a:cs typeface="Times New Roman"/>
              </a:rPr>
              <a:t>.</a:t>
            </a:r>
            <a:r>
              <a:rPr sz="1400" i="1" dirty="0">
                <a:latin typeface="Times New Roman"/>
                <a:cs typeface="Times New Roman"/>
              </a:rPr>
              <a:t>...</a:t>
            </a:r>
            <a:r>
              <a:rPr sz="1400" i="1" spc="-10" dirty="0">
                <a:latin typeface="Times New Roman"/>
                <a:cs typeface="Times New Roman"/>
              </a:rPr>
              <a:t>.</a:t>
            </a:r>
            <a:r>
              <a:rPr sz="1400" i="1" dirty="0">
                <a:latin typeface="Times New Roman"/>
                <a:cs typeface="Times New Roman"/>
              </a:rPr>
              <a:t>.</a:t>
            </a:r>
            <a:r>
              <a:rPr sz="1400" i="1" spc="-10" dirty="0">
                <a:latin typeface="Times New Roman"/>
                <a:cs typeface="Times New Roman"/>
              </a:rPr>
              <a:t>.</a:t>
            </a:r>
            <a:r>
              <a:rPr sz="1400" i="1" dirty="0">
                <a:latin typeface="Times New Roman"/>
                <a:cs typeface="Times New Roman"/>
              </a:rPr>
              <a:t>.</a:t>
            </a:r>
            <a:r>
              <a:rPr sz="1400" i="1" spc="-10" dirty="0">
                <a:latin typeface="Times New Roman"/>
                <a:cs typeface="Times New Roman"/>
              </a:rPr>
              <a:t>.</a:t>
            </a:r>
            <a:r>
              <a:rPr sz="1400" i="1" dirty="0">
                <a:latin typeface="Times New Roman"/>
                <a:cs typeface="Times New Roman"/>
              </a:rPr>
              <a:t>...</a:t>
            </a:r>
            <a:r>
              <a:rPr sz="1400" i="1" spc="-10" dirty="0">
                <a:latin typeface="Times New Roman"/>
                <a:cs typeface="Times New Roman"/>
              </a:rPr>
              <a:t>.</a:t>
            </a:r>
            <a:r>
              <a:rPr sz="1400" i="1" spc="5" dirty="0">
                <a:latin typeface="Times New Roman"/>
                <a:cs typeface="Times New Roman"/>
              </a:rPr>
              <a:t>.</a:t>
            </a:r>
            <a:r>
              <a:rPr sz="1400" i="1" dirty="0">
                <a:latin typeface="Times New Roman"/>
                <a:cs typeface="Times New Roman"/>
              </a:rPr>
              <a:t>.</a:t>
            </a:r>
            <a:r>
              <a:rPr sz="1400" i="1" spc="-10" dirty="0">
                <a:latin typeface="Times New Roman"/>
                <a:cs typeface="Times New Roman"/>
              </a:rPr>
              <a:t>.</a:t>
            </a:r>
            <a:r>
              <a:rPr sz="1400" i="1" dirty="0">
                <a:latin typeface="Times New Roman"/>
                <a:cs typeface="Times New Roman"/>
              </a:rPr>
              <a:t>.</a:t>
            </a:r>
            <a:r>
              <a:rPr sz="1400" i="1" spc="-10" dirty="0">
                <a:latin typeface="Times New Roman"/>
                <a:cs typeface="Times New Roman"/>
              </a:rPr>
              <a:t>.</a:t>
            </a:r>
            <a:r>
              <a:rPr sz="1400" i="1" dirty="0">
                <a:latin typeface="Times New Roman"/>
                <a:cs typeface="Times New Roman"/>
              </a:rPr>
              <a:t>...</a:t>
            </a:r>
            <a:r>
              <a:rPr sz="1400" i="1" spc="-10" dirty="0">
                <a:latin typeface="Times New Roman"/>
                <a:cs typeface="Times New Roman"/>
              </a:rPr>
              <a:t>.</a:t>
            </a:r>
            <a:r>
              <a:rPr sz="1400" i="1" dirty="0">
                <a:latin typeface="Times New Roman"/>
                <a:cs typeface="Times New Roman"/>
              </a:rPr>
              <a:t>.</a:t>
            </a:r>
            <a:r>
              <a:rPr sz="1400" i="1" spc="-10" dirty="0">
                <a:latin typeface="Times New Roman"/>
                <a:cs typeface="Times New Roman"/>
              </a:rPr>
              <a:t>.</a:t>
            </a:r>
            <a:r>
              <a:rPr sz="1400" i="1" dirty="0">
                <a:latin typeface="Times New Roman"/>
                <a:cs typeface="Times New Roman"/>
              </a:rPr>
              <a:t>...</a:t>
            </a:r>
            <a:r>
              <a:rPr sz="1400" i="1" spc="-10" dirty="0">
                <a:latin typeface="Times New Roman"/>
                <a:cs typeface="Times New Roman"/>
              </a:rPr>
              <a:t>.</a:t>
            </a:r>
            <a:r>
              <a:rPr sz="1400" i="1" dirty="0">
                <a:latin typeface="Times New Roman"/>
                <a:cs typeface="Times New Roman"/>
              </a:rPr>
              <a:t>.</a:t>
            </a:r>
            <a:r>
              <a:rPr sz="1400" i="1" spc="-10" dirty="0">
                <a:latin typeface="Times New Roman"/>
                <a:cs typeface="Times New Roman"/>
              </a:rPr>
              <a:t>.</a:t>
            </a:r>
            <a:r>
              <a:rPr sz="1400" i="1" dirty="0">
                <a:latin typeface="Times New Roman"/>
                <a:cs typeface="Times New Roman"/>
              </a:rPr>
              <a:t>.</a:t>
            </a:r>
            <a:r>
              <a:rPr sz="1400" i="1" spc="-5" dirty="0">
                <a:latin typeface="Times New Roman"/>
                <a:cs typeface="Times New Roman"/>
              </a:rPr>
              <a:t> </a:t>
            </a:r>
            <a:r>
              <a:rPr sz="1400" i="1" spc="-65" dirty="0">
                <a:latin typeface="Times New Roman"/>
                <a:cs typeface="Times New Roman"/>
              </a:rPr>
              <a:t>:</a:t>
            </a:r>
            <a:r>
              <a:rPr sz="1400" i="1" spc="-800" dirty="0">
                <a:latin typeface="Times New Roman"/>
                <a:cs typeface="Times New Roman"/>
              </a:rPr>
              <a:t>ةجر</a:t>
            </a:r>
            <a:r>
              <a:rPr sz="1400" i="1" spc="-810" dirty="0">
                <a:latin typeface="Times New Roman"/>
                <a:cs typeface="Times New Roman"/>
              </a:rPr>
              <a:t>د</a:t>
            </a:r>
            <a:r>
              <a:rPr sz="1400" i="1" spc="-1120" dirty="0">
                <a:latin typeface="Times New Roman"/>
                <a:cs typeface="Times New Roman"/>
              </a:rPr>
              <a:t>لا</a:t>
            </a:r>
            <a:endParaRPr sz="1400">
              <a:latin typeface="Times New Roman"/>
              <a:cs typeface="Times New Roman"/>
            </a:endParaRPr>
          </a:p>
          <a:p>
            <a:pPr marL="1296670">
              <a:lnSpc>
                <a:spcPts val="1655"/>
              </a:lnSpc>
              <a:tabLst>
                <a:tab pos="2096770" algn="l"/>
                <a:tab pos="2280285" algn="l"/>
              </a:tabLst>
            </a:pPr>
            <a:r>
              <a:rPr sz="1400" i="1" spc="-960" dirty="0">
                <a:latin typeface="Times New Roman"/>
                <a:cs typeface="Times New Roman"/>
              </a:rPr>
              <a:t>ـ</a:t>
            </a:r>
            <a:r>
              <a:rPr sz="1400" i="1" spc="-955" dirty="0">
                <a:latin typeface="Times New Roman"/>
                <a:cs typeface="Times New Roman"/>
              </a:rPr>
              <a:t>ه</a:t>
            </a:r>
            <a:r>
              <a:rPr sz="1400" i="1" spc="-10" dirty="0">
                <a:latin typeface="Times New Roman"/>
                <a:cs typeface="Times New Roman"/>
              </a:rPr>
              <a:t> </a:t>
            </a:r>
            <a:r>
              <a:rPr sz="1400" i="1" spc="35" dirty="0">
                <a:latin typeface="Times New Roman"/>
                <a:cs typeface="Times New Roman"/>
              </a:rPr>
              <a:t>3</a:t>
            </a:r>
            <a:r>
              <a:rPr sz="1400" i="1" spc="25" dirty="0">
                <a:latin typeface="Times New Roman"/>
                <a:cs typeface="Times New Roman"/>
              </a:rPr>
              <a:t>4</a:t>
            </a:r>
            <a:r>
              <a:rPr sz="1400" i="1" spc="35" dirty="0">
                <a:latin typeface="Times New Roman"/>
                <a:cs typeface="Times New Roman"/>
              </a:rPr>
              <a:t>1</a:t>
            </a:r>
            <a:r>
              <a:rPr sz="1400" i="1" dirty="0">
                <a:latin typeface="Times New Roman"/>
                <a:cs typeface="Times New Roman"/>
              </a:rPr>
              <a:t> </a:t>
            </a:r>
            <a:r>
              <a:rPr sz="1400" i="1" spc="-10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/	/	</a:t>
            </a:r>
            <a:r>
              <a:rPr sz="1400" i="1" spc="-80" dirty="0">
                <a:latin typeface="Times New Roman"/>
                <a:cs typeface="Times New Roman"/>
              </a:rPr>
              <a:t>:</a:t>
            </a:r>
            <a:r>
              <a:rPr sz="1400" i="1" dirty="0">
                <a:latin typeface="Times New Roman"/>
                <a:cs typeface="Times New Roman"/>
              </a:rPr>
              <a:t> </a:t>
            </a:r>
            <a:r>
              <a:rPr sz="1400" i="1" spc="-869" dirty="0">
                <a:latin typeface="Times New Roman"/>
                <a:cs typeface="Times New Roman"/>
              </a:rPr>
              <a:t>هخ</a:t>
            </a:r>
            <a:r>
              <a:rPr sz="1400" i="1" spc="-865" dirty="0">
                <a:latin typeface="Times New Roman"/>
                <a:cs typeface="Times New Roman"/>
              </a:rPr>
              <a:t>ي</a:t>
            </a:r>
            <a:r>
              <a:rPr sz="1400" i="1" spc="-955" dirty="0">
                <a:latin typeface="Times New Roman"/>
                <a:cs typeface="Times New Roman"/>
              </a:rPr>
              <a:t>رات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542294" y="2941959"/>
            <a:ext cx="6560820" cy="6731634"/>
          </a:xfrm>
          <a:custGeom>
            <a:avLst/>
            <a:gdLst/>
            <a:ahLst/>
            <a:cxnLst/>
            <a:rect l="l" t="t" r="r" b="b"/>
            <a:pathLst>
              <a:path w="6560820" h="6731634">
                <a:moveTo>
                  <a:pt x="0" y="6731629"/>
                </a:moveTo>
                <a:lnTo>
                  <a:pt x="6560819" y="6731629"/>
                </a:lnTo>
                <a:lnTo>
                  <a:pt x="6560819" y="0"/>
                </a:lnTo>
                <a:lnTo>
                  <a:pt x="0" y="0"/>
                </a:lnTo>
                <a:lnTo>
                  <a:pt x="0" y="6731629"/>
                </a:lnTo>
                <a:close/>
              </a:path>
            </a:pathLst>
          </a:custGeom>
          <a:ln w="1904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6063751" y="2997951"/>
            <a:ext cx="995946" cy="294528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2507613" y="2997951"/>
            <a:ext cx="3612520" cy="293004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2074416" y="2997951"/>
            <a:ext cx="527304" cy="293004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867152" y="2997951"/>
            <a:ext cx="188975" cy="293004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1697988" y="2997951"/>
            <a:ext cx="225551" cy="293004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1377949" y="2997951"/>
            <a:ext cx="376427" cy="293004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1265224" y="2997951"/>
            <a:ext cx="169163" cy="293004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911656" y="2997951"/>
            <a:ext cx="409955" cy="293004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6062228" y="3223900"/>
            <a:ext cx="940435" cy="0"/>
          </a:xfrm>
          <a:custGeom>
            <a:avLst/>
            <a:gdLst/>
            <a:ahLst/>
            <a:cxnLst/>
            <a:rect l="l" t="t" r="r" b="b"/>
            <a:pathLst>
              <a:path w="940434">
                <a:moveTo>
                  <a:pt x="0" y="0"/>
                </a:moveTo>
                <a:lnTo>
                  <a:pt x="940307" y="0"/>
                </a:lnTo>
              </a:path>
            </a:pathLst>
          </a:custGeom>
          <a:ln w="1041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6911095" y="3321436"/>
            <a:ext cx="185927" cy="295655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4908163" y="3351915"/>
            <a:ext cx="2082180" cy="252983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4086728" y="3351915"/>
            <a:ext cx="897636" cy="252983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3603376" y="3351915"/>
            <a:ext cx="557784" cy="252983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2699637" y="3351915"/>
            <a:ext cx="978414" cy="252983"/>
          </a:xfrm>
          <a:prstGeom prst="rect">
            <a:avLst/>
          </a:prstGeom>
          <a:blipFill>
            <a:blip r:embed="rId1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2603625" y="3351915"/>
            <a:ext cx="144018" cy="252983"/>
          </a:xfrm>
          <a:prstGeom prst="rect">
            <a:avLst/>
          </a:prstGeom>
          <a:blipFill>
            <a:blip r:embed="rId1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2210525" y="3298273"/>
            <a:ext cx="340360" cy="227329"/>
          </a:xfrm>
          <a:custGeom>
            <a:avLst/>
            <a:gdLst/>
            <a:ahLst/>
            <a:cxnLst/>
            <a:rect l="l" t="t" r="r" b="b"/>
            <a:pathLst>
              <a:path w="340360" h="227329">
                <a:moveTo>
                  <a:pt x="0" y="227195"/>
                </a:moveTo>
                <a:lnTo>
                  <a:pt x="340044" y="227195"/>
                </a:lnTo>
                <a:lnTo>
                  <a:pt x="340044" y="0"/>
                </a:lnTo>
                <a:lnTo>
                  <a:pt x="0" y="0"/>
                </a:lnTo>
                <a:lnTo>
                  <a:pt x="0" y="22719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2210527" y="3298302"/>
            <a:ext cx="340360" cy="227329"/>
          </a:xfrm>
          <a:custGeom>
            <a:avLst/>
            <a:gdLst/>
            <a:ahLst/>
            <a:cxnLst/>
            <a:rect l="l" t="t" r="r" b="b"/>
            <a:pathLst>
              <a:path w="340360" h="227329">
                <a:moveTo>
                  <a:pt x="0" y="227175"/>
                </a:moveTo>
                <a:lnTo>
                  <a:pt x="340043" y="227175"/>
                </a:lnTo>
                <a:lnTo>
                  <a:pt x="340043" y="0"/>
                </a:lnTo>
                <a:lnTo>
                  <a:pt x="0" y="0"/>
                </a:lnTo>
                <a:lnTo>
                  <a:pt x="0" y="227175"/>
                </a:lnTo>
                <a:close/>
              </a:path>
            </a:pathLst>
          </a:custGeom>
          <a:ln w="94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2060700" y="3351915"/>
            <a:ext cx="144018" cy="252983"/>
          </a:xfrm>
          <a:prstGeom prst="rect">
            <a:avLst/>
          </a:prstGeom>
          <a:blipFill>
            <a:blip r:embed="rId1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771619" y="3298273"/>
            <a:ext cx="340360" cy="227329"/>
          </a:xfrm>
          <a:custGeom>
            <a:avLst/>
            <a:gdLst/>
            <a:ahLst/>
            <a:cxnLst/>
            <a:rect l="l" t="t" r="r" b="b"/>
            <a:pathLst>
              <a:path w="340359" h="227329">
                <a:moveTo>
                  <a:pt x="0" y="227195"/>
                </a:moveTo>
                <a:lnTo>
                  <a:pt x="340044" y="227195"/>
                </a:lnTo>
                <a:lnTo>
                  <a:pt x="340044" y="0"/>
                </a:lnTo>
                <a:lnTo>
                  <a:pt x="0" y="0"/>
                </a:lnTo>
                <a:lnTo>
                  <a:pt x="0" y="22719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771620" y="3298302"/>
            <a:ext cx="340360" cy="227329"/>
          </a:xfrm>
          <a:custGeom>
            <a:avLst/>
            <a:gdLst/>
            <a:ahLst/>
            <a:cxnLst/>
            <a:rect l="l" t="t" r="r" b="b"/>
            <a:pathLst>
              <a:path w="340359" h="227329">
                <a:moveTo>
                  <a:pt x="0" y="227175"/>
                </a:moveTo>
                <a:lnTo>
                  <a:pt x="340043" y="227175"/>
                </a:lnTo>
                <a:lnTo>
                  <a:pt x="340043" y="0"/>
                </a:lnTo>
                <a:lnTo>
                  <a:pt x="0" y="0"/>
                </a:lnTo>
                <a:lnTo>
                  <a:pt x="0" y="227175"/>
                </a:lnTo>
                <a:close/>
              </a:path>
            </a:pathLst>
          </a:custGeom>
          <a:ln w="94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1117396" y="3351915"/>
            <a:ext cx="193039" cy="252983"/>
          </a:xfrm>
          <a:prstGeom prst="rect">
            <a:avLst/>
          </a:prstGeom>
          <a:blipFill>
            <a:blip r:embed="rId1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1266919" y="3298273"/>
            <a:ext cx="340360" cy="227329"/>
          </a:xfrm>
          <a:custGeom>
            <a:avLst/>
            <a:gdLst/>
            <a:ahLst/>
            <a:cxnLst/>
            <a:rect l="l" t="t" r="r" b="b"/>
            <a:pathLst>
              <a:path w="340359" h="227329">
                <a:moveTo>
                  <a:pt x="0" y="227195"/>
                </a:moveTo>
                <a:lnTo>
                  <a:pt x="340044" y="227195"/>
                </a:lnTo>
                <a:lnTo>
                  <a:pt x="340044" y="0"/>
                </a:lnTo>
                <a:lnTo>
                  <a:pt x="0" y="0"/>
                </a:lnTo>
                <a:lnTo>
                  <a:pt x="0" y="22719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1266920" y="3298302"/>
            <a:ext cx="340360" cy="227329"/>
          </a:xfrm>
          <a:custGeom>
            <a:avLst/>
            <a:gdLst/>
            <a:ahLst/>
            <a:cxnLst/>
            <a:rect l="l" t="t" r="r" b="b"/>
            <a:pathLst>
              <a:path w="340359" h="227329">
                <a:moveTo>
                  <a:pt x="0" y="227175"/>
                </a:moveTo>
                <a:lnTo>
                  <a:pt x="340043" y="227175"/>
                </a:lnTo>
                <a:lnTo>
                  <a:pt x="340043" y="0"/>
                </a:lnTo>
                <a:lnTo>
                  <a:pt x="0" y="0"/>
                </a:lnTo>
                <a:lnTo>
                  <a:pt x="0" y="227175"/>
                </a:lnTo>
                <a:close/>
              </a:path>
            </a:pathLst>
          </a:custGeom>
          <a:ln w="94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1715225" y="3298273"/>
            <a:ext cx="340360" cy="227329"/>
          </a:xfrm>
          <a:custGeom>
            <a:avLst/>
            <a:gdLst/>
            <a:ahLst/>
            <a:cxnLst/>
            <a:rect l="l" t="t" r="r" b="b"/>
            <a:pathLst>
              <a:path w="340360" h="227329">
                <a:moveTo>
                  <a:pt x="0" y="227195"/>
                </a:moveTo>
                <a:lnTo>
                  <a:pt x="340044" y="227195"/>
                </a:lnTo>
                <a:lnTo>
                  <a:pt x="340044" y="0"/>
                </a:lnTo>
                <a:lnTo>
                  <a:pt x="0" y="0"/>
                </a:lnTo>
                <a:lnTo>
                  <a:pt x="0" y="22719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1715227" y="3298302"/>
            <a:ext cx="340360" cy="227329"/>
          </a:xfrm>
          <a:custGeom>
            <a:avLst/>
            <a:gdLst/>
            <a:ahLst/>
            <a:cxnLst/>
            <a:rect l="l" t="t" r="r" b="b"/>
            <a:pathLst>
              <a:path w="340360" h="227329">
                <a:moveTo>
                  <a:pt x="0" y="227175"/>
                </a:moveTo>
                <a:lnTo>
                  <a:pt x="340043" y="227175"/>
                </a:lnTo>
                <a:lnTo>
                  <a:pt x="340043" y="0"/>
                </a:lnTo>
                <a:lnTo>
                  <a:pt x="0" y="0"/>
                </a:lnTo>
                <a:lnTo>
                  <a:pt x="0" y="227175"/>
                </a:lnTo>
                <a:close/>
              </a:path>
            </a:pathLst>
          </a:custGeom>
          <a:ln w="94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621791" y="3351915"/>
            <a:ext cx="144017" cy="252983"/>
          </a:xfrm>
          <a:prstGeom prst="rect">
            <a:avLst/>
          </a:prstGeom>
          <a:blipFill>
            <a:blip r:embed="rId1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6923288" y="3927987"/>
            <a:ext cx="161544" cy="252983"/>
          </a:xfrm>
          <a:prstGeom prst="rect">
            <a:avLst/>
          </a:prstGeom>
          <a:blipFill>
            <a:blip r:embed="rId2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4554596" y="3927987"/>
            <a:ext cx="2446416" cy="252983"/>
          </a:xfrm>
          <a:prstGeom prst="rect">
            <a:avLst/>
          </a:prstGeom>
          <a:blipFill>
            <a:blip r:embed="rId2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4475347" y="3927987"/>
            <a:ext cx="155448" cy="252983"/>
          </a:xfrm>
          <a:prstGeom prst="rect">
            <a:avLst/>
          </a:prstGeom>
          <a:blipFill>
            <a:blip r:embed="rId2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4379335" y="3927987"/>
            <a:ext cx="146303" cy="252983"/>
          </a:xfrm>
          <a:prstGeom prst="rect">
            <a:avLst/>
          </a:prstGeom>
          <a:blipFill>
            <a:blip r:embed="rId2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3850264" y="3927987"/>
            <a:ext cx="576898" cy="252983"/>
          </a:xfrm>
          <a:prstGeom prst="rect">
            <a:avLst/>
          </a:prstGeom>
          <a:blipFill>
            <a:blip r:embed="rId2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3769492" y="3927987"/>
            <a:ext cx="158496" cy="252983"/>
          </a:xfrm>
          <a:prstGeom prst="rect">
            <a:avLst/>
          </a:prstGeom>
          <a:blipFill>
            <a:blip r:embed="rId2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3673480" y="3927987"/>
            <a:ext cx="146303" cy="252983"/>
          </a:xfrm>
          <a:prstGeom prst="rect">
            <a:avLst/>
          </a:prstGeom>
          <a:blipFill>
            <a:blip r:embed="rId2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2788030" y="3927987"/>
            <a:ext cx="937857" cy="252983"/>
          </a:xfrm>
          <a:prstGeom prst="rect">
            <a:avLst/>
          </a:prstGeom>
          <a:blipFill>
            <a:blip r:embed="rId2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2594481" y="3927987"/>
            <a:ext cx="146304" cy="252983"/>
          </a:xfrm>
          <a:prstGeom prst="rect">
            <a:avLst/>
          </a:prstGeom>
          <a:blipFill>
            <a:blip r:embed="rId2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2056220" y="3874211"/>
            <a:ext cx="340360" cy="227329"/>
          </a:xfrm>
          <a:custGeom>
            <a:avLst/>
            <a:gdLst/>
            <a:ahLst/>
            <a:cxnLst/>
            <a:rect l="l" t="t" r="r" b="b"/>
            <a:pathLst>
              <a:path w="340360" h="227329">
                <a:moveTo>
                  <a:pt x="0" y="227207"/>
                </a:moveTo>
                <a:lnTo>
                  <a:pt x="340044" y="227207"/>
                </a:lnTo>
                <a:lnTo>
                  <a:pt x="340044" y="0"/>
                </a:lnTo>
                <a:lnTo>
                  <a:pt x="0" y="0"/>
                </a:lnTo>
                <a:lnTo>
                  <a:pt x="0" y="22720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2056223" y="3874251"/>
            <a:ext cx="340360" cy="227329"/>
          </a:xfrm>
          <a:custGeom>
            <a:avLst/>
            <a:gdLst/>
            <a:ahLst/>
            <a:cxnLst/>
            <a:rect l="l" t="t" r="r" b="b"/>
            <a:pathLst>
              <a:path w="340360" h="227329">
                <a:moveTo>
                  <a:pt x="0" y="227205"/>
                </a:moveTo>
                <a:lnTo>
                  <a:pt x="340040" y="227205"/>
                </a:lnTo>
                <a:lnTo>
                  <a:pt x="340040" y="0"/>
                </a:lnTo>
                <a:lnTo>
                  <a:pt x="0" y="0"/>
                </a:lnTo>
                <a:lnTo>
                  <a:pt x="0" y="227205"/>
                </a:lnTo>
                <a:close/>
              </a:path>
            </a:pathLst>
          </a:custGeom>
          <a:ln w="94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1906777" y="3927987"/>
            <a:ext cx="193039" cy="252983"/>
          </a:xfrm>
          <a:prstGeom prst="rect">
            <a:avLst/>
          </a:prstGeom>
          <a:blipFill>
            <a:blip r:embed="rId1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968465" y="3874211"/>
            <a:ext cx="340360" cy="227329"/>
          </a:xfrm>
          <a:custGeom>
            <a:avLst/>
            <a:gdLst/>
            <a:ahLst/>
            <a:cxnLst/>
            <a:rect l="l" t="t" r="r" b="b"/>
            <a:pathLst>
              <a:path w="340359" h="227329">
                <a:moveTo>
                  <a:pt x="0" y="227207"/>
                </a:moveTo>
                <a:lnTo>
                  <a:pt x="340044" y="227207"/>
                </a:lnTo>
                <a:lnTo>
                  <a:pt x="340044" y="0"/>
                </a:lnTo>
                <a:lnTo>
                  <a:pt x="0" y="0"/>
                </a:lnTo>
                <a:lnTo>
                  <a:pt x="0" y="22720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968466" y="3874251"/>
            <a:ext cx="340360" cy="227329"/>
          </a:xfrm>
          <a:custGeom>
            <a:avLst/>
            <a:gdLst/>
            <a:ahLst/>
            <a:cxnLst/>
            <a:rect l="l" t="t" r="r" b="b"/>
            <a:pathLst>
              <a:path w="340359" h="227329">
                <a:moveTo>
                  <a:pt x="0" y="227205"/>
                </a:moveTo>
                <a:lnTo>
                  <a:pt x="340043" y="227205"/>
                </a:lnTo>
                <a:lnTo>
                  <a:pt x="340043" y="0"/>
                </a:lnTo>
                <a:lnTo>
                  <a:pt x="0" y="0"/>
                </a:lnTo>
                <a:lnTo>
                  <a:pt x="0" y="227205"/>
                </a:lnTo>
                <a:close/>
              </a:path>
            </a:pathLst>
          </a:custGeom>
          <a:ln w="94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1313941" y="3927987"/>
            <a:ext cx="193039" cy="252983"/>
          </a:xfrm>
          <a:prstGeom prst="rect">
            <a:avLst/>
          </a:prstGeom>
          <a:blipFill>
            <a:blip r:embed="rId1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1463765" y="3874211"/>
            <a:ext cx="340360" cy="227329"/>
          </a:xfrm>
          <a:custGeom>
            <a:avLst/>
            <a:gdLst/>
            <a:ahLst/>
            <a:cxnLst/>
            <a:rect l="l" t="t" r="r" b="b"/>
            <a:pathLst>
              <a:path w="340360" h="227329">
                <a:moveTo>
                  <a:pt x="0" y="227207"/>
                </a:moveTo>
                <a:lnTo>
                  <a:pt x="340044" y="227207"/>
                </a:lnTo>
                <a:lnTo>
                  <a:pt x="340044" y="0"/>
                </a:lnTo>
                <a:lnTo>
                  <a:pt x="0" y="0"/>
                </a:lnTo>
                <a:lnTo>
                  <a:pt x="0" y="22720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1463766" y="3874251"/>
            <a:ext cx="340360" cy="227329"/>
          </a:xfrm>
          <a:custGeom>
            <a:avLst/>
            <a:gdLst/>
            <a:ahLst/>
            <a:cxnLst/>
            <a:rect l="l" t="t" r="r" b="b"/>
            <a:pathLst>
              <a:path w="340360" h="227329">
                <a:moveTo>
                  <a:pt x="0" y="227205"/>
                </a:moveTo>
                <a:lnTo>
                  <a:pt x="340043" y="227205"/>
                </a:lnTo>
                <a:lnTo>
                  <a:pt x="340043" y="0"/>
                </a:lnTo>
                <a:lnTo>
                  <a:pt x="0" y="0"/>
                </a:lnTo>
                <a:lnTo>
                  <a:pt x="0" y="227205"/>
                </a:lnTo>
                <a:close/>
              </a:path>
            </a:pathLst>
          </a:custGeom>
          <a:ln w="94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6657441" y="4198714"/>
            <a:ext cx="340360" cy="227329"/>
          </a:xfrm>
          <a:custGeom>
            <a:avLst/>
            <a:gdLst/>
            <a:ahLst/>
            <a:cxnLst/>
            <a:rect l="l" t="t" r="r" b="b"/>
            <a:pathLst>
              <a:path w="340359" h="227329">
                <a:moveTo>
                  <a:pt x="0" y="227195"/>
                </a:moveTo>
                <a:lnTo>
                  <a:pt x="340044" y="227195"/>
                </a:lnTo>
                <a:lnTo>
                  <a:pt x="340044" y="0"/>
                </a:lnTo>
                <a:lnTo>
                  <a:pt x="0" y="0"/>
                </a:lnTo>
                <a:lnTo>
                  <a:pt x="0" y="22719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6657437" y="4198735"/>
            <a:ext cx="340360" cy="227329"/>
          </a:xfrm>
          <a:custGeom>
            <a:avLst/>
            <a:gdLst/>
            <a:ahLst/>
            <a:cxnLst/>
            <a:rect l="l" t="t" r="r" b="b"/>
            <a:pathLst>
              <a:path w="340359" h="227329">
                <a:moveTo>
                  <a:pt x="0" y="227175"/>
                </a:moveTo>
                <a:lnTo>
                  <a:pt x="340022" y="227175"/>
                </a:lnTo>
                <a:lnTo>
                  <a:pt x="340022" y="0"/>
                </a:lnTo>
                <a:lnTo>
                  <a:pt x="0" y="0"/>
                </a:lnTo>
                <a:lnTo>
                  <a:pt x="0" y="227175"/>
                </a:lnTo>
                <a:close/>
              </a:path>
            </a:pathLst>
          </a:custGeom>
          <a:ln w="94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6508760" y="4252599"/>
            <a:ext cx="144018" cy="252984"/>
          </a:xfrm>
          <a:prstGeom prst="rect">
            <a:avLst/>
          </a:prstGeom>
          <a:blipFill>
            <a:blip r:embed="rId1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5020940" y="4491867"/>
            <a:ext cx="2063892" cy="252984"/>
          </a:xfrm>
          <a:prstGeom prst="rect">
            <a:avLst/>
          </a:prstGeom>
          <a:blipFill>
            <a:blip r:embed="rId2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3675003" y="4491867"/>
            <a:ext cx="1420611" cy="252984"/>
          </a:xfrm>
          <a:prstGeom prst="rect">
            <a:avLst/>
          </a:prstGeom>
          <a:blipFill>
            <a:blip r:embed="rId2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2774313" y="4491867"/>
            <a:ext cx="966222" cy="252984"/>
          </a:xfrm>
          <a:prstGeom prst="rect">
            <a:avLst/>
          </a:prstGeom>
          <a:blipFill>
            <a:blip r:embed="rId2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2484753" y="4491867"/>
            <a:ext cx="337818" cy="252984"/>
          </a:xfrm>
          <a:prstGeom prst="rect">
            <a:avLst/>
          </a:prstGeom>
          <a:blipFill>
            <a:blip r:embed="rId3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2138766" y="4438092"/>
            <a:ext cx="340360" cy="227329"/>
          </a:xfrm>
          <a:custGeom>
            <a:avLst/>
            <a:gdLst/>
            <a:ahLst/>
            <a:cxnLst/>
            <a:rect l="l" t="t" r="r" b="b"/>
            <a:pathLst>
              <a:path w="340360" h="227329">
                <a:moveTo>
                  <a:pt x="0" y="227207"/>
                </a:moveTo>
                <a:lnTo>
                  <a:pt x="340044" y="227207"/>
                </a:lnTo>
                <a:lnTo>
                  <a:pt x="340044" y="0"/>
                </a:lnTo>
                <a:lnTo>
                  <a:pt x="0" y="0"/>
                </a:lnTo>
                <a:lnTo>
                  <a:pt x="0" y="22720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2138768" y="4438115"/>
            <a:ext cx="340360" cy="227329"/>
          </a:xfrm>
          <a:custGeom>
            <a:avLst/>
            <a:gdLst/>
            <a:ahLst/>
            <a:cxnLst/>
            <a:rect l="l" t="t" r="r" b="b"/>
            <a:pathLst>
              <a:path w="340360" h="227329">
                <a:moveTo>
                  <a:pt x="0" y="227205"/>
                </a:moveTo>
                <a:lnTo>
                  <a:pt x="340040" y="227205"/>
                </a:lnTo>
                <a:lnTo>
                  <a:pt x="340040" y="0"/>
                </a:lnTo>
                <a:lnTo>
                  <a:pt x="0" y="0"/>
                </a:lnTo>
                <a:lnTo>
                  <a:pt x="0" y="227205"/>
                </a:lnTo>
                <a:close/>
              </a:path>
            </a:pathLst>
          </a:custGeom>
          <a:ln w="94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1987549" y="4491867"/>
            <a:ext cx="146304" cy="252984"/>
          </a:xfrm>
          <a:prstGeom prst="rect">
            <a:avLst/>
          </a:prstGeom>
          <a:blipFill>
            <a:blip r:embed="rId2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699860" y="4438092"/>
            <a:ext cx="340360" cy="227329"/>
          </a:xfrm>
          <a:custGeom>
            <a:avLst/>
            <a:gdLst/>
            <a:ahLst/>
            <a:cxnLst/>
            <a:rect l="l" t="t" r="r" b="b"/>
            <a:pathLst>
              <a:path w="340359" h="227329">
                <a:moveTo>
                  <a:pt x="0" y="227207"/>
                </a:moveTo>
                <a:lnTo>
                  <a:pt x="340044" y="227207"/>
                </a:lnTo>
                <a:lnTo>
                  <a:pt x="340044" y="0"/>
                </a:lnTo>
                <a:lnTo>
                  <a:pt x="0" y="0"/>
                </a:lnTo>
                <a:lnTo>
                  <a:pt x="0" y="22720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699861" y="4438115"/>
            <a:ext cx="340360" cy="227329"/>
          </a:xfrm>
          <a:custGeom>
            <a:avLst/>
            <a:gdLst/>
            <a:ahLst/>
            <a:cxnLst/>
            <a:rect l="l" t="t" r="r" b="b"/>
            <a:pathLst>
              <a:path w="340359" h="227329">
                <a:moveTo>
                  <a:pt x="0" y="227205"/>
                </a:moveTo>
                <a:lnTo>
                  <a:pt x="340043" y="227205"/>
                </a:lnTo>
                <a:lnTo>
                  <a:pt x="340043" y="0"/>
                </a:lnTo>
                <a:lnTo>
                  <a:pt x="0" y="0"/>
                </a:lnTo>
                <a:lnTo>
                  <a:pt x="0" y="227205"/>
                </a:lnTo>
                <a:close/>
              </a:path>
            </a:pathLst>
          </a:custGeom>
          <a:ln w="94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1045768" y="4491867"/>
            <a:ext cx="193039" cy="252984"/>
          </a:xfrm>
          <a:prstGeom prst="rect">
            <a:avLst/>
          </a:prstGeom>
          <a:blipFill>
            <a:blip r:embed="rId1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1195160" y="4438092"/>
            <a:ext cx="340360" cy="227329"/>
          </a:xfrm>
          <a:custGeom>
            <a:avLst/>
            <a:gdLst/>
            <a:ahLst/>
            <a:cxnLst/>
            <a:rect l="l" t="t" r="r" b="b"/>
            <a:pathLst>
              <a:path w="340359" h="227329">
                <a:moveTo>
                  <a:pt x="0" y="227207"/>
                </a:moveTo>
                <a:lnTo>
                  <a:pt x="340044" y="227207"/>
                </a:lnTo>
                <a:lnTo>
                  <a:pt x="340044" y="0"/>
                </a:lnTo>
                <a:lnTo>
                  <a:pt x="0" y="0"/>
                </a:lnTo>
                <a:lnTo>
                  <a:pt x="0" y="22720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1195161" y="4438115"/>
            <a:ext cx="340360" cy="227329"/>
          </a:xfrm>
          <a:custGeom>
            <a:avLst/>
            <a:gdLst/>
            <a:ahLst/>
            <a:cxnLst/>
            <a:rect l="l" t="t" r="r" b="b"/>
            <a:pathLst>
              <a:path w="340359" h="227329">
                <a:moveTo>
                  <a:pt x="0" y="227205"/>
                </a:moveTo>
                <a:lnTo>
                  <a:pt x="340043" y="227205"/>
                </a:lnTo>
                <a:lnTo>
                  <a:pt x="340043" y="0"/>
                </a:lnTo>
                <a:lnTo>
                  <a:pt x="0" y="0"/>
                </a:lnTo>
                <a:lnTo>
                  <a:pt x="0" y="227205"/>
                </a:lnTo>
                <a:close/>
              </a:path>
            </a:pathLst>
          </a:custGeom>
          <a:ln w="94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1642204" y="4438092"/>
            <a:ext cx="340360" cy="227329"/>
          </a:xfrm>
          <a:custGeom>
            <a:avLst/>
            <a:gdLst/>
            <a:ahLst/>
            <a:cxnLst/>
            <a:rect l="l" t="t" r="r" b="b"/>
            <a:pathLst>
              <a:path w="340360" h="227329">
                <a:moveTo>
                  <a:pt x="0" y="227207"/>
                </a:moveTo>
                <a:lnTo>
                  <a:pt x="340044" y="227207"/>
                </a:lnTo>
                <a:lnTo>
                  <a:pt x="340044" y="0"/>
                </a:lnTo>
                <a:lnTo>
                  <a:pt x="0" y="0"/>
                </a:lnTo>
                <a:lnTo>
                  <a:pt x="0" y="22720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1642204" y="4438115"/>
            <a:ext cx="340360" cy="227329"/>
          </a:xfrm>
          <a:custGeom>
            <a:avLst/>
            <a:gdLst/>
            <a:ahLst/>
            <a:cxnLst/>
            <a:rect l="l" t="t" r="r" b="b"/>
            <a:pathLst>
              <a:path w="340360" h="227329">
                <a:moveTo>
                  <a:pt x="0" y="227205"/>
                </a:moveTo>
                <a:lnTo>
                  <a:pt x="340043" y="227205"/>
                </a:lnTo>
                <a:lnTo>
                  <a:pt x="340043" y="0"/>
                </a:lnTo>
                <a:lnTo>
                  <a:pt x="0" y="0"/>
                </a:lnTo>
                <a:lnTo>
                  <a:pt x="0" y="227205"/>
                </a:lnTo>
                <a:close/>
              </a:path>
            </a:pathLst>
          </a:custGeom>
          <a:ln w="94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6923288" y="4802763"/>
            <a:ext cx="161544" cy="252984"/>
          </a:xfrm>
          <a:prstGeom prst="rect">
            <a:avLst/>
          </a:prstGeom>
          <a:blipFill>
            <a:blip r:embed="rId3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5110855" y="4802763"/>
            <a:ext cx="1890156" cy="252984"/>
          </a:xfrm>
          <a:prstGeom prst="rect">
            <a:avLst/>
          </a:prstGeom>
          <a:blipFill>
            <a:blip r:embed="rId3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4633843" y="4802763"/>
            <a:ext cx="551688" cy="252984"/>
          </a:xfrm>
          <a:prstGeom prst="rect">
            <a:avLst/>
          </a:prstGeom>
          <a:blipFill>
            <a:blip r:embed="rId3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3763396" y="4802763"/>
            <a:ext cx="945123" cy="252984"/>
          </a:xfrm>
          <a:prstGeom prst="rect">
            <a:avLst/>
          </a:prstGeom>
          <a:blipFill>
            <a:blip r:embed="rId3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2650869" y="4802763"/>
            <a:ext cx="1187202" cy="252984"/>
          </a:xfrm>
          <a:prstGeom prst="rect">
            <a:avLst/>
          </a:prstGeom>
          <a:blipFill>
            <a:blip r:embed="rId3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2553334" y="4802763"/>
            <a:ext cx="146304" cy="252984"/>
          </a:xfrm>
          <a:prstGeom prst="rect">
            <a:avLst/>
          </a:prstGeom>
          <a:blipFill>
            <a:blip r:embed="rId2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2160364" y="4749274"/>
            <a:ext cx="340360" cy="227329"/>
          </a:xfrm>
          <a:custGeom>
            <a:avLst/>
            <a:gdLst/>
            <a:ahLst/>
            <a:cxnLst/>
            <a:rect l="l" t="t" r="r" b="b"/>
            <a:pathLst>
              <a:path w="340360" h="227329">
                <a:moveTo>
                  <a:pt x="0" y="227195"/>
                </a:moveTo>
                <a:lnTo>
                  <a:pt x="340044" y="227195"/>
                </a:lnTo>
                <a:lnTo>
                  <a:pt x="340044" y="0"/>
                </a:lnTo>
                <a:lnTo>
                  <a:pt x="0" y="0"/>
                </a:lnTo>
                <a:lnTo>
                  <a:pt x="0" y="22719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2160367" y="4749265"/>
            <a:ext cx="340360" cy="227329"/>
          </a:xfrm>
          <a:custGeom>
            <a:avLst/>
            <a:gdLst/>
            <a:ahLst/>
            <a:cxnLst/>
            <a:rect l="l" t="t" r="r" b="b"/>
            <a:pathLst>
              <a:path w="340360" h="227329">
                <a:moveTo>
                  <a:pt x="0" y="227205"/>
                </a:moveTo>
                <a:lnTo>
                  <a:pt x="340040" y="227205"/>
                </a:lnTo>
                <a:lnTo>
                  <a:pt x="340040" y="0"/>
                </a:lnTo>
                <a:lnTo>
                  <a:pt x="0" y="0"/>
                </a:lnTo>
                <a:lnTo>
                  <a:pt x="0" y="227205"/>
                </a:lnTo>
                <a:close/>
              </a:path>
            </a:pathLst>
          </a:custGeom>
          <a:ln w="94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2059177" y="4802763"/>
            <a:ext cx="144018" cy="252984"/>
          </a:xfrm>
          <a:prstGeom prst="rect">
            <a:avLst/>
          </a:prstGeom>
          <a:blipFill>
            <a:blip r:embed="rId1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771619" y="4749274"/>
            <a:ext cx="340360" cy="227329"/>
          </a:xfrm>
          <a:custGeom>
            <a:avLst/>
            <a:gdLst/>
            <a:ahLst/>
            <a:cxnLst/>
            <a:rect l="l" t="t" r="r" b="b"/>
            <a:pathLst>
              <a:path w="340359" h="227329">
                <a:moveTo>
                  <a:pt x="0" y="227195"/>
                </a:moveTo>
                <a:lnTo>
                  <a:pt x="340044" y="227195"/>
                </a:lnTo>
                <a:lnTo>
                  <a:pt x="340044" y="0"/>
                </a:lnTo>
                <a:lnTo>
                  <a:pt x="0" y="0"/>
                </a:lnTo>
                <a:lnTo>
                  <a:pt x="0" y="22719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771620" y="4749265"/>
            <a:ext cx="340360" cy="227329"/>
          </a:xfrm>
          <a:custGeom>
            <a:avLst/>
            <a:gdLst/>
            <a:ahLst/>
            <a:cxnLst/>
            <a:rect l="l" t="t" r="r" b="b"/>
            <a:pathLst>
              <a:path w="340359" h="227329">
                <a:moveTo>
                  <a:pt x="0" y="227205"/>
                </a:moveTo>
                <a:lnTo>
                  <a:pt x="340043" y="227205"/>
                </a:lnTo>
                <a:lnTo>
                  <a:pt x="340043" y="0"/>
                </a:lnTo>
                <a:lnTo>
                  <a:pt x="0" y="0"/>
                </a:lnTo>
                <a:lnTo>
                  <a:pt x="0" y="227205"/>
                </a:lnTo>
                <a:close/>
              </a:path>
            </a:pathLst>
          </a:custGeom>
          <a:ln w="94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1117396" y="4802763"/>
            <a:ext cx="193039" cy="252984"/>
          </a:xfrm>
          <a:prstGeom prst="rect">
            <a:avLst/>
          </a:prstGeom>
          <a:blipFill>
            <a:blip r:embed="rId1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1266919" y="4749274"/>
            <a:ext cx="340360" cy="227329"/>
          </a:xfrm>
          <a:custGeom>
            <a:avLst/>
            <a:gdLst/>
            <a:ahLst/>
            <a:cxnLst/>
            <a:rect l="l" t="t" r="r" b="b"/>
            <a:pathLst>
              <a:path w="340359" h="227329">
                <a:moveTo>
                  <a:pt x="0" y="227195"/>
                </a:moveTo>
                <a:lnTo>
                  <a:pt x="340044" y="227195"/>
                </a:lnTo>
                <a:lnTo>
                  <a:pt x="340044" y="0"/>
                </a:lnTo>
                <a:lnTo>
                  <a:pt x="0" y="0"/>
                </a:lnTo>
                <a:lnTo>
                  <a:pt x="0" y="22719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1266920" y="4749265"/>
            <a:ext cx="340360" cy="227329"/>
          </a:xfrm>
          <a:custGeom>
            <a:avLst/>
            <a:gdLst/>
            <a:ahLst/>
            <a:cxnLst/>
            <a:rect l="l" t="t" r="r" b="b"/>
            <a:pathLst>
              <a:path w="340359" h="227329">
                <a:moveTo>
                  <a:pt x="0" y="227205"/>
                </a:moveTo>
                <a:lnTo>
                  <a:pt x="340043" y="227205"/>
                </a:lnTo>
                <a:lnTo>
                  <a:pt x="340043" y="0"/>
                </a:lnTo>
                <a:lnTo>
                  <a:pt x="0" y="0"/>
                </a:lnTo>
                <a:lnTo>
                  <a:pt x="0" y="227205"/>
                </a:lnTo>
                <a:close/>
              </a:path>
            </a:pathLst>
          </a:custGeom>
          <a:ln w="94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1713320" y="4749274"/>
            <a:ext cx="340360" cy="227329"/>
          </a:xfrm>
          <a:custGeom>
            <a:avLst/>
            <a:gdLst/>
            <a:ahLst/>
            <a:cxnLst/>
            <a:rect l="l" t="t" r="r" b="b"/>
            <a:pathLst>
              <a:path w="340360" h="227329">
                <a:moveTo>
                  <a:pt x="0" y="227195"/>
                </a:moveTo>
                <a:lnTo>
                  <a:pt x="340044" y="227195"/>
                </a:lnTo>
                <a:lnTo>
                  <a:pt x="340044" y="0"/>
                </a:lnTo>
                <a:lnTo>
                  <a:pt x="0" y="0"/>
                </a:lnTo>
                <a:lnTo>
                  <a:pt x="0" y="22719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1713321" y="4749265"/>
            <a:ext cx="340360" cy="227329"/>
          </a:xfrm>
          <a:custGeom>
            <a:avLst/>
            <a:gdLst/>
            <a:ahLst/>
            <a:cxnLst/>
            <a:rect l="l" t="t" r="r" b="b"/>
            <a:pathLst>
              <a:path w="340360" h="227329">
                <a:moveTo>
                  <a:pt x="0" y="227205"/>
                </a:moveTo>
                <a:lnTo>
                  <a:pt x="340043" y="227205"/>
                </a:lnTo>
                <a:lnTo>
                  <a:pt x="340043" y="0"/>
                </a:lnTo>
                <a:lnTo>
                  <a:pt x="0" y="0"/>
                </a:lnTo>
                <a:lnTo>
                  <a:pt x="0" y="227205"/>
                </a:lnTo>
                <a:close/>
              </a:path>
            </a:pathLst>
          </a:custGeom>
          <a:ln w="94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6923288" y="5115427"/>
            <a:ext cx="161544" cy="252984"/>
          </a:xfrm>
          <a:prstGeom prst="rect">
            <a:avLst/>
          </a:prstGeom>
          <a:blipFill>
            <a:blip r:embed="rId3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5647700" y="5115427"/>
            <a:ext cx="1353312" cy="252984"/>
          </a:xfrm>
          <a:prstGeom prst="rect">
            <a:avLst/>
          </a:prstGeom>
          <a:blipFill>
            <a:blip r:embed="rId3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5152003" y="5115427"/>
            <a:ext cx="569976" cy="252984"/>
          </a:xfrm>
          <a:prstGeom prst="rect">
            <a:avLst/>
          </a:prstGeom>
          <a:blipFill>
            <a:blip r:embed="rId3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4644511" y="5115427"/>
            <a:ext cx="582168" cy="252984"/>
          </a:xfrm>
          <a:prstGeom prst="rect">
            <a:avLst/>
          </a:prstGeom>
          <a:blipFill>
            <a:blip r:embed="rId3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4152259" y="5115427"/>
            <a:ext cx="566927" cy="252984"/>
          </a:xfrm>
          <a:prstGeom prst="rect">
            <a:avLst/>
          </a:prstGeom>
          <a:blipFill>
            <a:blip r:embed="rId4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3297052" y="5115427"/>
            <a:ext cx="908721" cy="252984"/>
          </a:xfrm>
          <a:prstGeom prst="rect">
            <a:avLst/>
          </a:prstGeom>
          <a:blipFill>
            <a:blip r:embed="rId4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3071500" y="5084947"/>
            <a:ext cx="281940" cy="295655"/>
          </a:xfrm>
          <a:prstGeom prst="rect">
            <a:avLst/>
          </a:prstGeom>
          <a:blipFill>
            <a:blip r:embed="rId4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2507613" y="5084947"/>
            <a:ext cx="620268" cy="295655"/>
          </a:xfrm>
          <a:prstGeom prst="rect">
            <a:avLst/>
          </a:prstGeom>
          <a:blipFill>
            <a:blip r:embed="rId4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2161626" y="5061694"/>
            <a:ext cx="340360" cy="227329"/>
          </a:xfrm>
          <a:custGeom>
            <a:avLst/>
            <a:gdLst/>
            <a:ahLst/>
            <a:cxnLst/>
            <a:rect l="l" t="t" r="r" b="b"/>
            <a:pathLst>
              <a:path w="340360" h="227329">
                <a:moveTo>
                  <a:pt x="0" y="227195"/>
                </a:moveTo>
                <a:lnTo>
                  <a:pt x="340044" y="227195"/>
                </a:lnTo>
                <a:lnTo>
                  <a:pt x="340044" y="0"/>
                </a:lnTo>
                <a:lnTo>
                  <a:pt x="0" y="0"/>
                </a:lnTo>
                <a:lnTo>
                  <a:pt x="0" y="22719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2161627" y="5061696"/>
            <a:ext cx="340360" cy="227329"/>
          </a:xfrm>
          <a:custGeom>
            <a:avLst/>
            <a:gdLst/>
            <a:ahLst/>
            <a:cxnLst/>
            <a:rect l="l" t="t" r="r" b="b"/>
            <a:pathLst>
              <a:path w="340360" h="227329">
                <a:moveTo>
                  <a:pt x="0" y="227205"/>
                </a:moveTo>
                <a:lnTo>
                  <a:pt x="340043" y="227205"/>
                </a:lnTo>
                <a:lnTo>
                  <a:pt x="340043" y="0"/>
                </a:lnTo>
                <a:lnTo>
                  <a:pt x="0" y="0"/>
                </a:lnTo>
                <a:lnTo>
                  <a:pt x="0" y="227205"/>
                </a:lnTo>
                <a:close/>
              </a:path>
            </a:pathLst>
          </a:custGeom>
          <a:ln w="94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715100" y="5061694"/>
            <a:ext cx="340360" cy="227329"/>
          </a:xfrm>
          <a:custGeom>
            <a:avLst/>
            <a:gdLst/>
            <a:ahLst/>
            <a:cxnLst/>
            <a:rect l="l" t="t" r="r" b="b"/>
            <a:pathLst>
              <a:path w="340359" h="227329">
                <a:moveTo>
                  <a:pt x="0" y="227195"/>
                </a:moveTo>
                <a:lnTo>
                  <a:pt x="340044" y="227195"/>
                </a:lnTo>
                <a:lnTo>
                  <a:pt x="340044" y="0"/>
                </a:lnTo>
                <a:lnTo>
                  <a:pt x="0" y="0"/>
                </a:lnTo>
                <a:lnTo>
                  <a:pt x="0" y="22719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715102" y="5061696"/>
            <a:ext cx="340360" cy="227329"/>
          </a:xfrm>
          <a:custGeom>
            <a:avLst/>
            <a:gdLst/>
            <a:ahLst/>
            <a:cxnLst/>
            <a:rect l="l" t="t" r="r" b="b"/>
            <a:pathLst>
              <a:path w="340359" h="227329">
                <a:moveTo>
                  <a:pt x="0" y="227205"/>
                </a:moveTo>
                <a:lnTo>
                  <a:pt x="340040" y="227205"/>
                </a:lnTo>
                <a:lnTo>
                  <a:pt x="340040" y="0"/>
                </a:lnTo>
                <a:lnTo>
                  <a:pt x="0" y="0"/>
                </a:lnTo>
                <a:lnTo>
                  <a:pt x="0" y="227205"/>
                </a:lnTo>
                <a:close/>
              </a:path>
            </a:pathLst>
          </a:custGeom>
          <a:ln w="94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1061008" y="5115427"/>
            <a:ext cx="193039" cy="252984"/>
          </a:xfrm>
          <a:prstGeom prst="rect">
            <a:avLst/>
          </a:prstGeom>
          <a:blipFill>
            <a:blip r:embed="rId1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1210400" y="5061694"/>
            <a:ext cx="340360" cy="227329"/>
          </a:xfrm>
          <a:custGeom>
            <a:avLst/>
            <a:gdLst/>
            <a:ahLst/>
            <a:cxnLst/>
            <a:rect l="l" t="t" r="r" b="b"/>
            <a:pathLst>
              <a:path w="340359" h="227329">
                <a:moveTo>
                  <a:pt x="0" y="227195"/>
                </a:moveTo>
                <a:lnTo>
                  <a:pt x="340044" y="227195"/>
                </a:lnTo>
                <a:lnTo>
                  <a:pt x="340044" y="0"/>
                </a:lnTo>
                <a:lnTo>
                  <a:pt x="0" y="0"/>
                </a:lnTo>
                <a:lnTo>
                  <a:pt x="0" y="22719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1210400" y="5061696"/>
            <a:ext cx="340360" cy="227329"/>
          </a:xfrm>
          <a:custGeom>
            <a:avLst/>
            <a:gdLst/>
            <a:ahLst/>
            <a:cxnLst/>
            <a:rect l="l" t="t" r="r" b="b"/>
            <a:pathLst>
              <a:path w="340359" h="227329">
                <a:moveTo>
                  <a:pt x="0" y="227205"/>
                </a:moveTo>
                <a:lnTo>
                  <a:pt x="340043" y="227205"/>
                </a:lnTo>
                <a:lnTo>
                  <a:pt x="340043" y="0"/>
                </a:lnTo>
                <a:lnTo>
                  <a:pt x="0" y="0"/>
                </a:lnTo>
                <a:lnTo>
                  <a:pt x="0" y="227205"/>
                </a:lnTo>
                <a:close/>
              </a:path>
            </a:pathLst>
          </a:custGeom>
          <a:ln w="94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1657444" y="5061694"/>
            <a:ext cx="340360" cy="227329"/>
          </a:xfrm>
          <a:custGeom>
            <a:avLst/>
            <a:gdLst/>
            <a:ahLst/>
            <a:cxnLst/>
            <a:rect l="l" t="t" r="r" b="b"/>
            <a:pathLst>
              <a:path w="340360" h="227329">
                <a:moveTo>
                  <a:pt x="0" y="227195"/>
                </a:moveTo>
                <a:lnTo>
                  <a:pt x="340044" y="227195"/>
                </a:lnTo>
                <a:lnTo>
                  <a:pt x="340044" y="0"/>
                </a:lnTo>
                <a:lnTo>
                  <a:pt x="0" y="0"/>
                </a:lnTo>
                <a:lnTo>
                  <a:pt x="0" y="22719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1657446" y="5061696"/>
            <a:ext cx="340360" cy="227329"/>
          </a:xfrm>
          <a:custGeom>
            <a:avLst/>
            <a:gdLst/>
            <a:ahLst/>
            <a:cxnLst/>
            <a:rect l="l" t="t" r="r" b="b"/>
            <a:pathLst>
              <a:path w="340360" h="227329">
                <a:moveTo>
                  <a:pt x="0" y="227205"/>
                </a:moveTo>
                <a:lnTo>
                  <a:pt x="340043" y="227205"/>
                </a:lnTo>
                <a:lnTo>
                  <a:pt x="340043" y="0"/>
                </a:lnTo>
                <a:lnTo>
                  <a:pt x="0" y="0"/>
                </a:lnTo>
                <a:lnTo>
                  <a:pt x="0" y="227205"/>
                </a:lnTo>
                <a:close/>
              </a:path>
            </a:pathLst>
          </a:custGeom>
          <a:ln w="94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6911095" y="5395843"/>
            <a:ext cx="185927" cy="295655"/>
          </a:xfrm>
          <a:prstGeom prst="rect">
            <a:avLst/>
          </a:prstGeom>
          <a:blipFill>
            <a:blip r:embed="rId4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6815084" y="5395843"/>
            <a:ext cx="188975" cy="295655"/>
          </a:xfrm>
          <a:prstGeom prst="rect">
            <a:avLst/>
          </a:prstGeom>
          <a:blipFill>
            <a:blip r:embed="rId4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5394319" y="5426323"/>
            <a:ext cx="1420496" cy="252984"/>
          </a:xfrm>
          <a:prstGeom prst="rect">
            <a:avLst/>
          </a:prstGeom>
          <a:blipFill>
            <a:blip r:embed="rId4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4967599" y="5426323"/>
            <a:ext cx="501396" cy="252984"/>
          </a:xfrm>
          <a:prstGeom prst="rect">
            <a:avLst/>
          </a:prstGeom>
          <a:blipFill>
            <a:blip r:embed="rId4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4889875" y="5426323"/>
            <a:ext cx="152400" cy="252984"/>
          </a:xfrm>
          <a:prstGeom prst="rect">
            <a:avLst/>
          </a:prstGeom>
          <a:blipFill>
            <a:blip r:embed="rId4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" name="object 113"/>
          <p:cNvSpPr/>
          <p:nvPr/>
        </p:nvSpPr>
        <p:spPr>
          <a:xfrm>
            <a:off x="4682611" y="5426323"/>
            <a:ext cx="200025" cy="252984"/>
          </a:xfrm>
          <a:prstGeom prst="rect">
            <a:avLst/>
          </a:prstGeom>
          <a:blipFill>
            <a:blip r:embed="rId4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" name="object 114"/>
          <p:cNvSpPr/>
          <p:nvPr/>
        </p:nvSpPr>
        <p:spPr>
          <a:xfrm>
            <a:off x="4499731" y="5426323"/>
            <a:ext cx="228600" cy="252984"/>
          </a:xfrm>
          <a:prstGeom prst="rect">
            <a:avLst/>
          </a:prstGeom>
          <a:blipFill>
            <a:blip r:embed="rId5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" name="object 115"/>
          <p:cNvSpPr/>
          <p:nvPr/>
        </p:nvSpPr>
        <p:spPr>
          <a:xfrm>
            <a:off x="3908176" y="5426323"/>
            <a:ext cx="670803" cy="252984"/>
          </a:xfrm>
          <a:prstGeom prst="rect">
            <a:avLst/>
          </a:prstGeom>
          <a:blipFill>
            <a:blip r:embed="rId5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" name="object 116"/>
          <p:cNvSpPr/>
          <p:nvPr/>
        </p:nvSpPr>
        <p:spPr>
          <a:xfrm>
            <a:off x="3739012" y="5395843"/>
            <a:ext cx="169163" cy="295655"/>
          </a:xfrm>
          <a:prstGeom prst="rect">
            <a:avLst/>
          </a:prstGeom>
          <a:blipFill>
            <a:blip r:embed="rId5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" name="object 117"/>
          <p:cNvSpPr/>
          <p:nvPr/>
        </p:nvSpPr>
        <p:spPr>
          <a:xfrm>
            <a:off x="3400683" y="5395843"/>
            <a:ext cx="394715" cy="295655"/>
          </a:xfrm>
          <a:prstGeom prst="rect">
            <a:avLst/>
          </a:prstGeom>
          <a:blipFill>
            <a:blip r:embed="rId5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8" name="object 118"/>
          <p:cNvSpPr/>
          <p:nvPr/>
        </p:nvSpPr>
        <p:spPr>
          <a:xfrm>
            <a:off x="2893186" y="5395843"/>
            <a:ext cx="563879" cy="295655"/>
          </a:xfrm>
          <a:prstGeom prst="rect">
            <a:avLst/>
          </a:prstGeom>
          <a:blipFill>
            <a:blip r:embed="rId5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" name="object 119"/>
          <p:cNvSpPr/>
          <p:nvPr/>
        </p:nvSpPr>
        <p:spPr>
          <a:xfrm>
            <a:off x="2611246" y="5395843"/>
            <a:ext cx="338327" cy="295655"/>
          </a:xfrm>
          <a:prstGeom prst="rect">
            <a:avLst/>
          </a:prstGeom>
          <a:blipFill>
            <a:blip r:embed="rId5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0" name="object 120"/>
          <p:cNvSpPr/>
          <p:nvPr/>
        </p:nvSpPr>
        <p:spPr>
          <a:xfrm>
            <a:off x="2207346" y="5372194"/>
            <a:ext cx="340360" cy="227329"/>
          </a:xfrm>
          <a:custGeom>
            <a:avLst/>
            <a:gdLst/>
            <a:ahLst/>
            <a:cxnLst/>
            <a:rect l="l" t="t" r="r" b="b"/>
            <a:pathLst>
              <a:path w="340360" h="227329">
                <a:moveTo>
                  <a:pt x="0" y="227195"/>
                </a:moveTo>
                <a:lnTo>
                  <a:pt x="340044" y="227195"/>
                </a:lnTo>
                <a:lnTo>
                  <a:pt x="340044" y="0"/>
                </a:lnTo>
                <a:lnTo>
                  <a:pt x="0" y="0"/>
                </a:lnTo>
                <a:lnTo>
                  <a:pt x="0" y="22719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1" name="object 121"/>
          <p:cNvSpPr/>
          <p:nvPr/>
        </p:nvSpPr>
        <p:spPr>
          <a:xfrm>
            <a:off x="2207348" y="5372205"/>
            <a:ext cx="340360" cy="227329"/>
          </a:xfrm>
          <a:custGeom>
            <a:avLst/>
            <a:gdLst/>
            <a:ahLst/>
            <a:cxnLst/>
            <a:rect l="l" t="t" r="r" b="b"/>
            <a:pathLst>
              <a:path w="340360" h="227329">
                <a:moveTo>
                  <a:pt x="0" y="227205"/>
                </a:moveTo>
                <a:lnTo>
                  <a:pt x="340040" y="227205"/>
                </a:lnTo>
                <a:lnTo>
                  <a:pt x="340040" y="0"/>
                </a:lnTo>
                <a:lnTo>
                  <a:pt x="0" y="0"/>
                </a:lnTo>
                <a:lnTo>
                  <a:pt x="0" y="227205"/>
                </a:lnTo>
                <a:close/>
              </a:path>
            </a:pathLst>
          </a:custGeom>
          <a:ln w="94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2" name="object 122"/>
          <p:cNvSpPr/>
          <p:nvPr/>
        </p:nvSpPr>
        <p:spPr>
          <a:xfrm>
            <a:off x="2059177" y="5426323"/>
            <a:ext cx="144018" cy="252984"/>
          </a:xfrm>
          <a:prstGeom prst="rect">
            <a:avLst/>
          </a:prstGeom>
          <a:blipFill>
            <a:blip r:embed="rId1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3" name="object 123"/>
          <p:cNvSpPr/>
          <p:nvPr/>
        </p:nvSpPr>
        <p:spPr>
          <a:xfrm>
            <a:off x="770345" y="5372194"/>
            <a:ext cx="340360" cy="227329"/>
          </a:xfrm>
          <a:custGeom>
            <a:avLst/>
            <a:gdLst/>
            <a:ahLst/>
            <a:cxnLst/>
            <a:rect l="l" t="t" r="r" b="b"/>
            <a:pathLst>
              <a:path w="340359" h="227329">
                <a:moveTo>
                  <a:pt x="0" y="227195"/>
                </a:moveTo>
                <a:lnTo>
                  <a:pt x="340044" y="227195"/>
                </a:lnTo>
                <a:lnTo>
                  <a:pt x="340044" y="0"/>
                </a:lnTo>
                <a:lnTo>
                  <a:pt x="0" y="0"/>
                </a:lnTo>
                <a:lnTo>
                  <a:pt x="0" y="22719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4" name="object 124"/>
          <p:cNvSpPr/>
          <p:nvPr/>
        </p:nvSpPr>
        <p:spPr>
          <a:xfrm>
            <a:off x="770347" y="5372205"/>
            <a:ext cx="340360" cy="227329"/>
          </a:xfrm>
          <a:custGeom>
            <a:avLst/>
            <a:gdLst/>
            <a:ahLst/>
            <a:cxnLst/>
            <a:rect l="l" t="t" r="r" b="b"/>
            <a:pathLst>
              <a:path w="340359" h="227329">
                <a:moveTo>
                  <a:pt x="0" y="227205"/>
                </a:moveTo>
                <a:lnTo>
                  <a:pt x="340040" y="227205"/>
                </a:lnTo>
                <a:lnTo>
                  <a:pt x="340040" y="0"/>
                </a:lnTo>
                <a:lnTo>
                  <a:pt x="0" y="0"/>
                </a:lnTo>
                <a:lnTo>
                  <a:pt x="0" y="227205"/>
                </a:lnTo>
                <a:close/>
              </a:path>
            </a:pathLst>
          </a:custGeom>
          <a:ln w="94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5" name="object 125"/>
          <p:cNvSpPr/>
          <p:nvPr/>
        </p:nvSpPr>
        <p:spPr>
          <a:xfrm>
            <a:off x="1115872" y="5426323"/>
            <a:ext cx="195072" cy="252984"/>
          </a:xfrm>
          <a:prstGeom prst="rect">
            <a:avLst/>
          </a:prstGeom>
          <a:blipFill>
            <a:blip r:embed="rId5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6" name="object 126"/>
          <p:cNvSpPr/>
          <p:nvPr/>
        </p:nvSpPr>
        <p:spPr>
          <a:xfrm>
            <a:off x="1266919" y="5372194"/>
            <a:ext cx="340360" cy="227329"/>
          </a:xfrm>
          <a:custGeom>
            <a:avLst/>
            <a:gdLst/>
            <a:ahLst/>
            <a:cxnLst/>
            <a:rect l="l" t="t" r="r" b="b"/>
            <a:pathLst>
              <a:path w="340359" h="227329">
                <a:moveTo>
                  <a:pt x="0" y="227195"/>
                </a:moveTo>
                <a:lnTo>
                  <a:pt x="340044" y="227195"/>
                </a:lnTo>
                <a:lnTo>
                  <a:pt x="340044" y="0"/>
                </a:lnTo>
                <a:lnTo>
                  <a:pt x="0" y="0"/>
                </a:lnTo>
                <a:lnTo>
                  <a:pt x="0" y="22719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7" name="object 127"/>
          <p:cNvSpPr/>
          <p:nvPr/>
        </p:nvSpPr>
        <p:spPr>
          <a:xfrm>
            <a:off x="1266920" y="5372205"/>
            <a:ext cx="340360" cy="227329"/>
          </a:xfrm>
          <a:custGeom>
            <a:avLst/>
            <a:gdLst/>
            <a:ahLst/>
            <a:cxnLst/>
            <a:rect l="l" t="t" r="r" b="b"/>
            <a:pathLst>
              <a:path w="340359" h="227329">
                <a:moveTo>
                  <a:pt x="0" y="227205"/>
                </a:moveTo>
                <a:lnTo>
                  <a:pt x="340043" y="227205"/>
                </a:lnTo>
                <a:lnTo>
                  <a:pt x="340043" y="0"/>
                </a:lnTo>
                <a:lnTo>
                  <a:pt x="0" y="0"/>
                </a:lnTo>
                <a:lnTo>
                  <a:pt x="0" y="227205"/>
                </a:lnTo>
                <a:close/>
              </a:path>
            </a:pathLst>
          </a:custGeom>
          <a:ln w="94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8" name="object 128"/>
          <p:cNvSpPr/>
          <p:nvPr/>
        </p:nvSpPr>
        <p:spPr>
          <a:xfrm>
            <a:off x="1713320" y="5372194"/>
            <a:ext cx="340360" cy="227329"/>
          </a:xfrm>
          <a:custGeom>
            <a:avLst/>
            <a:gdLst/>
            <a:ahLst/>
            <a:cxnLst/>
            <a:rect l="l" t="t" r="r" b="b"/>
            <a:pathLst>
              <a:path w="340360" h="227329">
                <a:moveTo>
                  <a:pt x="0" y="227195"/>
                </a:moveTo>
                <a:lnTo>
                  <a:pt x="340044" y="227195"/>
                </a:lnTo>
                <a:lnTo>
                  <a:pt x="340044" y="0"/>
                </a:lnTo>
                <a:lnTo>
                  <a:pt x="0" y="0"/>
                </a:lnTo>
                <a:lnTo>
                  <a:pt x="0" y="22719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9" name="object 129"/>
          <p:cNvSpPr/>
          <p:nvPr/>
        </p:nvSpPr>
        <p:spPr>
          <a:xfrm>
            <a:off x="1713321" y="5372205"/>
            <a:ext cx="340360" cy="227329"/>
          </a:xfrm>
          <a:custGeom>
            <a:avLst/>
            <a:gdLst/>
            <a:ahLst/>
            <a:cxnLst/>
            <a:rect l="l" t="t" r="r" b="b"/>
            <a:pathLst>
              <a:path w="340360" h="227329">
                <a:moveTo>
                  <a:pt x="0" y="227205"/>
                </a:moveTo>
                <a:lnTo>
                  <a:pt x="340043" y="227205"/>
                </a:lnTo>
                <a:lnTo>
                  <a:pt x="340043" y="0"/>
                </a:lnTo>
                <a:lnTo>
                  <a:pt x="0" y="0"/>
                </a:lnTo>
                <a:lnTo>
                  <a:pt x="0" y="227205"/>
                </a:lnTo>
                <a:close/>
              </a:path>
            </a:pathLst>
          </a:custGeom>
          <a:ln w="94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0" name="object 130"/>
          <p:cNvSpPr/>
          <p:nvPr/>
        </p:nvSpPr>
        <p:spPr>
          <a:xfrm>
            <a:off x="6909572" y="5720455"/>
            <a:ext cx="188975" cy="295655"/>
          </a:xfrm>
          <a:prstGeom prst="rect">
            <a:avLst/>
          </a:prstGeom>
          <a:blipFill>
            <a:blip r:embed="rId5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1" name="object 131"/>
          <p:cNvSpPr/>
          <p:nvPr/>
        </p:nvSpPr>
        <p:spPr>
          <a:xfrm>
            <a:off x="6813560" y="5720455"/>
            <a:ext cx="188975" cy="295655"/>
          </a:xfrm>
          <a:prstGeom prst="rect">
            <a:avLst/>
          </a:prstGeom>
          <a:blipFill>
            <a:blip r:embed="rId4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2" name="object 132"/>
          <p:cNvSpPr/>
          <p:nvPr/>
        </p:nvSpPr>
        <p:spPr>
          <a:xfrm>
            <a:off x="4694803" y="5750935"/>
            <a:ext cx="2115692" cy="252984"/>
          </a:xfrm>
          <a:prstGeom prst="rect">
            <a:avLst/>
          </a:prstGeom>
          <a:blipFill>
            <a:blip r:embed="rId5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3" name="object 133"/>
          <p:cNvSpPr/>
          <p:nvPr/>
        </p:nvSpPr>
        <p:spPr>
          <a:xfrm>
            <a:off x="4156831" y="5750935"/>
            <a:ext cx="612648" cy="252984"/>
          </a:xfrm>
          <a:prstGeom prst="rect">
            <a:avLst/>
          </a:prstGeom>
          <a:blipFill>
            <a:blip r:embed="rId5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4" name="object 134"/>
          <p:cNvSpPr/>
          <p:nvPr/>
        </p:nvSpPr>
        <p:spPr>
          <a:xfrm>
            <a:off x="3665859" y="5750935"/>
            <a:ext cx="570219" cy="252984"/>
          </a:xfrm>
          <a:prstGeom prst="rect">
            <a:avLst/>
          </a:prstGeom>
          <a:blipFill>
            <a:blip r:embed="rId6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5" name="object 135"/>
          <p:cNvSpPr/>
          <p:nvPr/>
        </p:nvSpPr>
        <p:spPr>
          <a:xfrm>
            <a:off x="2876421" y="5720455"/>
            <a:ext cx="169163" cy="295655"/>
          </a:xfrm>
          <a:prstGeom prst="rect">
            <a:avLst/>
          </a:prstGeom>
          <a:blipFill>
            <a:blip r:embed="rId6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6" name="object 136"/>
          <p:cNvSpPr/>
          <p:nvPr/>
        </p:nvSpPr>
        <p:spPr>
          <a:xfrm>
            <a:off x="2989197" y="5720455"/>
            <a:ext cx="620267" cy="295655"/>
          </a:xfrm>
          <a:prstGeom prst="rect">
            <a:avLst/>
          </a:prstGeom>
          <a:blipFill>
            <a:blip r:embed="rId4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7" name="object 137"/>
          <p:cNvSpPr/>
          <p:nvPr/>
        </p:nvSpPr>
        <p:spPr>
          <a:xfrm>
            <a:off x="2437509" y="5750935"/>
            <a:ext cx="438912" cy="252984"/>
          </a:xfrm>
          <a:prstGeom prst="rect">
            <a:avLst/>
          </a:prstGeom>
          <a:blipFill>
            <a:blip r:embed="rId6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8" name="object 138"/>
          <p:cNvSpPr/>
          <p:nvPr/>
        </p:nvSpPr>
        <p:spPr>
          <a:xfrm>
            <a:off x="2091784" y="5697309"/>
            <a:ext cx="340360" cy="226695"/>
          </a:xfrm>
          <a:custGeom>
            <a:avLst/>
            <a:gdLst/>
            <a:ahLst/>
            <a:cxnLst/>
            <a:rect l="l" t="t" r="r" b="b"/>
            <a:pathLst>
              <a:path w="340360" h="226695">
                <a:moveTo>
                  <a:pt x="0" y="226599"/>
                </a:moveTo>
                <a:lnTo>
                  <a:pt x="340044" y="226599"/>
                </a:lnTo>
                <a:lnTo>
                  <a:pt x="340044" y="0"/>
                </a:lnTo>
                <a:lnTo>
                  <a:pt x="0" y="0"/>
                </a:lnTo>
                <a:lnTo>
                  <a:pt x="0" y="22659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9" name="object 139"/>
          <p:cNvSpPr/>
          <p:nvPr/>
        </p:nvSpPr>
        <p:spPr>
          <a:xfrm>
            <a:off x="2091793" y="5697292"/>
            <a:ext cx="340360" cy="226695"/>
          </a:xfrm>
          <a:custGeom>
            <a:avLst/>
            <a:gdLst/>
            <a:ahLst/>
            <a:cxnLst/>
            <a:rect l="l" t="t" r="r" b="b"/>
            <a:pathLst>
              <a:path w="340360" h="226695">
                <a:moveTo>
                  <a:pt x="0" y="226598"/>
                </a:moveTo>
                <a:lnTo>
                  <a:pt x="340042" y="226598"/>
                </a:lnTo>
                <a:lnTo>
                  <a:pt x="340042" y="0"/>
                </a:lnTo>
                <a:lnTo>
                  <a:pt x="0" y="0"/>
                </a:lnTo>
                <a:lnTo>
                  <a:pt x="0" y="226598"/>
                </a:lnTo>
                <a:close/>
              </a:path>
            </a:pathLst>
          </a:custGeom>
          <a:ln w="944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0" name="object 140"/>
          <p:cNvSpPr/>
          <p:nvPr/>
        </p:nvSpPr>
        <p:spPr>
          <a:xfrm>
            <a:off x="1940305" y="5750935"/>
            <a:ext cx="195071" cy="252984"/>
          </a:xfrm>
          <a:prstGeom prst="rect">
            <a:avLst/>
          </a:prstGeom>
          <a:blipFill>
            <a:blip r:embed="rId5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1" name="object 141"/>
          <p:cNvSpPr/>
          <p:nvPr/>
        </p:nvSpPr>
        <p:spPr>
          <a:xfrm>
            <a:off x="649699" y="5697309"/>
            <a:ext cx="340360" cy="226695"/>
          </a:xfrm>
          <a:custGeom>
            <a:avLst/>
            <a:gdLst/>
            <a:ahLst/>
            <a:cxnLst/>
            <a:rect l="l" t="t" r="r" b="b"/>
            <a:pathLst>
              <a:path w="340359" h="226695">
                <a:moveTo>
                  <a:pt x="0" y="226599"/>
                </a:moveTo>
                <a:lnTo>
                  <a:pt x="340044" y="226599"/>
                </a:lnTo>
                <a:lnTo>
                  <a:pt x="340044" y="0"/>
                </a:lnTo>
                <a:lnTo>
                  <a:pt x="0" y="0"/>
                </a:lnTo>
                <a:lnTo>
                  <a:pt x="0" y="22659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2" name="object 142"/>
          <p:cNvSpPr/>
          <p:nvPr/>
        </p:nvSpPr>
        <p:spPr>
          <a:xfrm>
            <a:off x="649702" y="5697292"/>
            <a:ext cx="340360" cy="226695"/>
          </a:xfrm>
          <a:custGeom>
            <a:avLst/>
            <a:gdLst/>
            <a:ahLst/>
            <a:cxnLst/>
            <a:rect l="l" t="t" r="r" b="b"/>
            <a:pathLst>
              <a:path w="340359" h="226695">
                <a:moveTo>
                  <a:pt x="0" y="226598"/>
                </a:moveTo>
                <a:lnTo>
                  <a:pt x="340042" y="226598"/>
                </a:lnTo>
                <a:lnTo>
                  <a:pt x="340042" y="0"/>
                </a:lnTo>
                <a:lnTo>
                  <a:pt x="0" y="0"/>
                </a:lnTo>
                <a:lnTo>
                  <a:pt x="0" y="226598"/>
                </a:lnTo>
                <a:close/>
              </a:path>
            </a:pathLst>
          </a:custGeom>
          <a:ln w="944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3" name="object 143"/>
          <p:cNvSpPr/>
          <p:nvPr/>
        </p:nvSpPr>
        <p:spPr>
          <a:xfrm>
            <a:off x="995476" y="5750935"/>
            <a:ext cx="195072" cy="252984"/>
          </a:xfrm>
          <a:prstGeom prst="rect">
            <a:avLst/>
          </a:prstGeom>
          <a:blipFill>
            <a:blip r:embed="rId5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4" name="object 144"/>
          <p:cNvSpPr/>
          <p:nvPr/>
        </p:nvSpPr>
        <p:spPr>
          <a:xfrm>
            <a:off x="1146904" y="5697309"/>
            <a:ext cx="340360" cy="226695"/>
          </a:xfrm>
          <a:custGeom>
            <a:avLst/>
            <a:gdLst/>
            <a:ahLst/>
            <a:cxnLst/>
            <a:rect l="l" t="t" r="r" b="b"/>
            <a:pathLst>
              <a:path w="340359" h="226695">
                <a:moveTo>
                  <a:pt x="0" y="226599"/>
                </a:moveTo>
                <a:lnTo>
                  <a:pt x="340044" y="226599"/>
                </a:lnTo>
                <a:lnTo>
                  <a:pt x="340044" y="0"/>
                </a:lnTo>
                <a:lnTo>
                  <a:pt x="0" y="0"/>
                </a:lnTo>
                <a:lnTo>
                  <a:pt x="0" y="22659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5" name="object 145"/>
          <p:cNvSpPr/>
          <p:nvPr/>
        </p:nvSpPr>
        <p:spPr>
          <a:xfrm>
            <a:off x="1146909" y="5697292"/>
            <a:ext cx="340360" cy="226695"/>
          </a:xfrm>
          <a:custGeom>
            <a:avLst/>
            <a:gdLst/>
            <a:ahLst/>
            <a:cxnLst/>
            <a:rect l="l" t="t" r="r" b="b"/>
            <a:pathLst>
              <a:path w="340359" h="226695">
                <a:moveTo>
                  <a:pt x="0" y="226598"/>
                </a:moveTo>
                <a:lnTo>
                  <a:pt x="340042" y="226598"/>
                </a:lnTo>
                <a:lnTo>
                  <a:pt x="340042" y="0"/>
                </a:lnTo>
                <a:lnTo>
                  <a:pt x="0" y="0"/>
                </a:lnTo>
                <a:lnTo>
                  <a:pt x="0" y="226598"/>
                </a:lnTo>
                <a:close/>
              </a:path>
            </a:pathLst>
          </a:custGeom>
          <a:ln w="944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6" name="object 146"/>
          <p:cNvSpPr/>
          <p:nvPr/>
        </p:nvSpPr>
        <p:spPr>
          <a:xfrm>
            <a:off x="1594579" y="5697309"/>
            <a:ext cx="340360" cy="226695"/>
          </a:xfrm>
          <a:custGeom>
            <a:avLst/>
            <a:gdLst/>
            <a:ahLst/>
            <a:cxnLst/>
            <a:rect l="l" t="t" r="r" b="b"/>
            <a:pathLst>
              <a:path w="340360" h="226695">
                <a:moveTo>
                  <a:pt x="0" y="226599"/>
                </a:moveTo>
                <a:lnTo>
                  <a:pt x="340044" y="226599"/>
                </a:lnTo>
                <a:lnTo>
                  <a:pt x="340044" y="0"/>
                </a:lnTo>
                <a:lnTo>
                  <a:pt x="0" y="0"/>
                </a:lnTo>
                <a:lnTo>
                  <a:pt x="0" y="22659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7" name="object 147"/>
          <p:cNvSpPr/>
          <p:nvPr/>
        </p:nvSpPr>
        <p:spPr>
          <a:xfrm>
            <a:off x="1594586" y="5697292"/>
            <a:ext cx="340360" cy="226695"/>
          </a:xfrm>
          <a:custGeom>
            <a:avLst/>
            <a:gdLst/>
            <a:ahLst/>
            <a:cxnLst/>
            <a:rect l="l" t="t" r="r" b="b"/>
            <a:pathLst>
              <a:path w="340360" h="226695">
                <a:moveTo>
                  <a:pt x="0" y="226598"/>
                </a:moveTo>
                <a:lnTo>
                  <a:pt x="340042" y="226598"/>
                </a:lnTo>
                <a:lnTo>
                  <a:pt x="340042" y="0"/>
                </a:lnTo>
                <a:lnTo>
                  <a:pt x="0" y="0"/>
                </a:lnTo>
                <a:lnTo>
                  <a:pt x="0" y="226598"/>
                </a:lnTo>
                <a:close/>
              </a:path>
            </a:pathLst>
          </a:custGeom>
          <a:ln w="944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8" name="object 148"/>
          <p:cNvSpPr/>
          <p:nvPr/>
        </p:nvSpPr>
        <p:spPr>
          <a:xfrm>
            <a:off x="6909572" y="6043543"/>
            <a:ext cx="188975" cy="295655"/>
          </a:xfrm>
          <a:prstGeom prst="rect">
            <a:avLst/>
          </a:prstGeom>
          <a:blipFill>
            <a:blip r:embed="rId6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9" name="object 149"/>
          <p:cNvSpPr/>
          <p:nvPr/>
        </p:nvSpPr>
        <p:spPr>
          <a:xfrm>
            <a:off x="6813560" y="6043543"/>
            <a:ext cx="188975" cy="295655"/>
          </a:xfrm>
          <a:prstGeom prst="rect">
            <a:avLst/>
          </a:prstGeom>
          <a:blipFill>
            <a:blip r:embed="rId4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0" name="object 150"/>
          <p:cNvSpPr/>
          <p:nvPr/>
        </p:nvSpPr>
        <p:spPr>
          <a:xfrm>
            <a:off x="5528431" y="6074023"/>
            <a:ext cx="1281431" cy="252984"/>
          </a:xfrm>
          <a:prstGeom prst="rect">
            <a:avLst/>
          </a:prstGeom>
          <a:blipFill>
            <a:blip r:embed="rId6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1" name="object 151"/>
          <p:cNvSpPr/>
          <p:nvPr/>
        </p:nvSpPr>
        <p:spPr>
          <a:xfrm>
            <a:off x="4513447" y="6043543"/>
            <a:ext cx="1071688" cy="295655"/>
          </a:xfrm>
          <a:prstGeom prst="rect">
            <a:avLst/>
          </a:prstGeom>
          <a:blipFill>
            <a:blip r:embed="rId6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2" name="object 152"/>
          <p:cNvSpPr/>
          <p:nvPr/>
        </p:nvSpPr>
        <p:spPr>
          <a:xfrm>
            <a:off x="4287896" y="6043543"/>
            <a:ext cx="281939" cy="295655"/>
          </a:xfrm>
          <a:prstGeom prst="rect">
            <a:avLst/>
          </a:prstGeom>
          <a:blipFill>
            <a:blip r:embed="rId4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3" name="object 153"/>
          <p:cNvSpPr/>
          <p:nvPr/>
        </p:nvSpPr>
        <p:spPr>
          <a:xfrm>
            <a:off x="2877946" y="6043543"/>
            <a:ext cx="1466340" cy="295655"/>
          </a:xfrm>
          <a:prstGeom prst="rect">
            <a:avLst/>
          </a:prstGeom>
          <a:blipFill>
            <a:blip r:embed="rId6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4" name="object 154"/>
          <p:cNvSpPr/>
          <p:nvPr/>
        </p:nvSpPr>
        <p:spPr>
          <a:xfrm>
            <a:off x="2708781" y="6043543"/>
            <a:ext cx="225551" cy="295655"/>
          </a:xfrm>
          <a:prstGeom prst="rect">
            <a:avLst/>
          </a:prstGeom>
          <a:blipFill>
            <a:blip r:embed="rId6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5" name="object 155"/>
          <p:cNvSpPr/>
          <p:nvPr/>
        </p:nvSpPr>
        <p:spPr>
          <a:xfrm>
            <a:off x="2306406" y="6019894"/>
            <a:ext cx="340360" cy="227329"/>
          </a:xfrm>
          <a:custGeom>
            <a:avLst/>
            <a:gdLst/>
            <a:ahLst/>
            <a:cxnLst/>
            <a:rect l="l" t="t" r="r" b="b"/>
            <a:pathLst>
              <a:path w="340360" h="227329">
                <a:moveTo>
                  <a:pt x="0" y="227195"/>
                </a:moveTo>
                <a:lnTo>
                  <a:pt x="340044" y="227195"/>
                </a:lnTo>
                <a:lnTo>
                  <a:pt x="340044" y="0"/>
                </a:lnTo>
                <a:lnTo>
                  <a:pt x="0" y="0"/>
                </a:lnTo>
                <a:lnTo>
                  <a:pt x="0" y="22719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6" name="object 156"/>
          <p:cNvSpPr/>
          <p:nvPr/>
        </p:nvSpPr>
        <p:spPr>
          <a:xfrm>
            <a:off x="2306406" y="6019924"/>
            <a:ext cx="340360" cy="227329"/>
          </a:xfrm>
          <a:custGeom>
            <a:avLst/>
            <a:gdLst/>
            <a:ahLst/>
            <a:cxnLst/>
            <a:rect l="l" t="t" r="r" b="b"/>
            <a:pathLst>
              <a:path w="340360" h="227329">
                <a:moveTo>
                  <a:pt x="0" y="227170"/>
                </a:moveTo>
                <a:lnTo>
                  <a:pt x="340043" y="227170"/>
                </a:lnTo>
                <a:lnTo>
                  <a:pt x="340043" y="0"/>
                </a:lnTo>
                <a:lnTo>
                  <a:pt x="0" y="0"/>
                </a:lnTo>
                <a:lnTo>
                  <a:pt x="0" y="227170"/>
                </a:lnTo>
                <a:close/>
              </a:path>
            </a:pathLst>
          </a:custGeom>
          <a:ln w="945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7" name="object 157"/>
          <p:cNvSpPr/>
          <p:nvPr/>
        </p:nvSpPr>
        <p:spPr>
          <a:xfrm>
            <a:off x="2155188" y="6074023"/>
            <a:ext cx="195071" cy="252984"/>
          </a:xfrm>
          <a:prstGeom prst="rect">
            <a:avLst/>
          </a:prstGeom>
          <a:blipFill>
            <a:blip r:embed="rId5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8" name="object 158"/>
          <p:cNvSpPr/>
          <p:nvPr/>
        </p:nvSpPr>
        <p:spPr>
          <a:xfrm>
            <a:off x="864964" y="6019894"/>
            <a:ext cx="340360" cy="227329"/>
          </a:xfrm>
          <a:custGeom>
            <a:avLst/>
            <a:gdLst/>
            <a:ahLst/>
            <a:cxnLst/>
            <a:rect l="l" t="t" r="r" b="b"/>
            <a:pathLst>
              <a:path w="340359" h="227329">
                <a:moveTo>
                  <a:pt x="0" y="227195"/>
                </a:moveTo>
                <a:lnTo>
                  <a:pt x="340044" y="227195"/>
                </a:lnTo>
                <a:lnTo>
                  <a:pt x="340044" y="0"/>
                </a:lnTo>
                <a:lnTo>
                  <a:pt x="0" y="0"/>
                </a:lnTo>
                <a:lnTo>
                  <a:pt x="0" y="22719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9" name="object 159"/>
          <p:cNvSpPr/>
          <p:nvPr/>
        </p:nvSpPr>
        <p:spPr>
          <a:xfrm>
            <a:off x="864966" y="6019924"/>
            <a:ext cx="340360" cy="227329"/>
          </a:xfrm>
          <a:custGeom>
            <a:avLst/>
            <a:gdLst/>
            <a:ahLst/>
            <a:cxnLst/>
            <a:rect l="l" t="t" r="r" b="b"/>
            <a:pathLst>
              <a:path w="340359" h="227329">
                <a:moveTo>
                  <a:pt x="0" y="227170"/>
                </a:moveTo>
                <a:lnTo>
                  <a:pt x="340040" y="227170"/>
                </a:lnTo>
                <a:lnTo>
                  <a:pt x="340040" y="0"/>
                </a:lnTo>
                <a:lnTo>
                  <a:pt x="0" y="0"/>
                </a:lnTo>
                <a:lnTo>
                  <a:pt x="0" y="227170"/>
                </a:lnTo>
                <a:close/>
              </a:path>
            </a:pathLst>
          </a:custGeom>
          <a:ln w="945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0" name="object 160"/>
          <p:cNvSpPr/>
          <p:nvPr/>
        </p:nvSpPr>
        <p:spPr>
          <a:xfrm>
            <a:off x="1210360" y="6074023"/>
            <a:ext cx="195072" cy="252984"/>
          </a:xfrm>
          <a:prstGeom prst="rect">
            <a:avLst/>
          </a:prstGeom>
          <a:blipFill>
            <a:blip r:embed="rId5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1" name="object 161"/>
          <p:cNvSpPr/>
          <p:nvPr/>
        </p:nvSpPr>
        <p:spPr>
          <a:xfrm>
            <a:off x="1361526" y="6019894"/>
            <a:ext cx="340360" cy="227329"/>
          </a:xfrm>
          <a:custGeom>
            <a:avLst/>
            <a:gdLst/>
            <a:ahLst/>
            <a:cxnLst/>
            <a:rect l="l" t="t" r="r" b="b"/>
            <a:pathLst>
              <a:path w="340360" h="227329">
                <a:moveTo>
                  <a:pt x="0" y="227195"/>
                </a:moveTo>
                <a:lnTo>
                  <a:pt x="340044" y="227195"/>
                </a:lnTo>
                <a:lnTo>
                  <a:pt x="340044" y="0"/>
                </a:lnTo>
                <a:lnTo>
                  <a:pt x="0" y="0"/>
                </a:lnTo>
                <a:lnTo>
                  <a:pt x="0" y="22719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2" name="object 162"/>
          <p:cNvSpPr/>
          <p:nvPr/>
        </p:nvSpPr>
        <p:spPr>
          <a:xfrm>
            <a:off x="1361527" y="6019924"/>
            <a:ext cx="340360" cy="227329"/>
          </a:xfrm>
          <a:custGeom>
            <a:avLst/>
            <a:gdLst/>
            <a:ahLst/>
            <a:cxnLst/>
            <a:rect l="l" t="t" r="r" b="b"/>
            <a:pathLst>
              <a:path w="340360" h="227329">
                <a:moveTo>
                  <a:pt x="0" y="227170"/>
                </a:moveTo>
                <a:lnTo>
                  <a:pt x="340043" y="227170"/>
                </a:lnTo>
                <a:lnTo>
                  <a:pt x="340043" y="0"/>
                </a:lnTo>
                <a:lnTo>
                  <a:pt x="0" y="0"/>
                </a:lnTo>
                <a:lnTo>
                  <a:pt x="0" y="227170"/>
                </a:lnTo>
                <a:close/>
              </a:path>
            </a:pathLst>
          </a:custGeom>
          <a:ln w="945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3" name="object 163"/>
          <p:cNvSpPr/>
          <p:nvPr/>
        </p:nvSpPr>
        <p:spPr>
          <a:xfrm>
            <a:off x="1809844" y="6019894"/>
            <a:ext cx="340360" cy="227329"/>
          </a:xfrm>
          <a:custGeom>
            <a:avLst/>
            <a:gdLst/>
            <a:ahLst/>
            <a:cxnLst/>
            <a:rect l="l" t="t" r="r" b="b"/>
            <a:pathLst>
              <a:path w="340360" h="227329">
                <a:moveTo>
                  <a:pt x="0" y="227195"/>
                </a:moveTo>
                <a:lnTo>
                  <a:pt x="340044" y="227195"/>
                </a:lnTo>
                <a:lnTo>
                  <a:pt x="340044" y="0"/>
                </a:lnTo>
                <a:lnTo>
                  <a:pt x="0" y="0"/>
                </a:lnTo>
                <a:lnTo>
                  <a:pt x="0" y="22719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4" name="object 164"/>
          <p:cNvSpPr/>
          <p:nvPr/>
        </p:nvSpPr>
        <p:spPr>
          <a:xfrm>
            <a:off x="1809845" y="6019924"/>
            <a:ext cx="340360" cy="227329"/>
          </a:xfrm>
          <a:custGeom>
            <a:avLst/>
            <a:gdLst/>
            <a:ahLst/>
            <a:cxnLst/>
            <a:rect l="l" t="t" r="r" b="b"/>
            <a:pathLst>
              <a:path w="340360" h="227329">
                <a:moveTo>
                  <a:pt x="0" y="227170"/>
                </a:moveTo>
                <a:lnTo>
                  <a:pt x="340043" y="227170"/>
                </a:lnTo>
                <a:lnTo>
                  <a:pt x="340043" y="0"/>
                </a:lnTo>
                <a:lnTo>
                  <a:pt x="0" y="0"/>
                </a:lnTo>
                <a:lnTo>
                  <a:pt x="0" y="227170"/>
                </a:lnTo>
                <a:close/>
              </a:path>
            </a:pathLst>
          </a:custGeom>
          <a:ln w="945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5" name="object 165"/>
          <p:cNvSpPr/>
          <p:nvPr/>
        </p:nvSpPr>
        <p:spPr>
          <a:xfrm>
            <a:off x="6909572" y="6366631"/>
            <a:ext cx="188975" cy="295655"/>
          </a:xfrm>
          <a:prstGeom prst="rect">
            <a:avLst/>
          </a:prstGeom>
          <a:blipFill>
            <a:blip r:embed="rId6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6" name="object 166"/>
          <p:cNvSpPr/>
          <p:nvPr/>
        </p:nvSpPr>
        <p:spPr>
          <a:xfrm>
            <a:off x="6813560" y="6366631"/>
            <a:ext cx="188975" cy="295655"/>
          </a:xfrm>
          <a:prstGeom prst="rect">
            <a:avLst/>
          </a:prstGeom>
          <a:blipFill>
            <a:blip r:embed="rId4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7" name="object 167"/>
          <p:cNvSpPr/>
          <p:nvPr/>
        </p:nvSpPr>
        <p:spPr>
          <a:xfrm>
            <a:off x="6257300" y="6397111"/>
            <a:ext cx="557110" cy="252984"/>
          </a:xfrm>
          <a:prstGeom prst="rect">
            <a:avLst/>
          </a:prstGeom>
          <a:blipFill>
            <a:blip r:embed="rId6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8" name="object 168"/>
          <p:cNvSpPr/>
          <p:nvPr/>
        </p:nvSpPr>
        <p:spPr>
          <a:xfrm>
            <a:off x="6182624" y="6397111"/>
            <a:ext cx="149351" cy="252984"/>
          </a:xfrm>
          <a:prstGeom prst="rect">
            <a:avLst/>
          </a:prstGeom>
          <a:blipFill>
            <a:blip r:embed="rId7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9" name="object 169"/>
          <p:cNvSpPr/>
          <p:nvPr/>
        </p:nvSpPr>
        <p:spPr>
          <a:xfrm>
            <a:off x="5618347" y="6366631"/>
            <a:ext cx="563879" cy="295655"/>
          </a:xfrm>
          <a:prstGeom prst="rect">
            <a:avLst/>
          </a:prstGeom>
          <a:blipFill>
            <a:blip r:embed="rId5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0" name="object 170"/>
          <p:cNvSpPr/>
          <p:nvPr/>
        </p:nvSpPr>
        <p:spPr>
          <a:xfrm>
            <a:off x="5505572" y="6366631"/>
            <a:ext cx="169163" cy="295655"/>
          </a:xfrm>
          <a:prstGeom prst="rect">
            <a:avLst/>
          </a:prstGeom>
          <a:blipFill>
            <a:blip r:embed="rId6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1" name="object 171"/>
          <p:cNvSpPr/>
          <p:nvPr/>
        </p:nvSpPr>
        <p:spPr>
          <a:xfrm>
            <a:off x="2911474" y="6366631"/>
            <a:ext cx="2650869" cy="295655"/>
          </a:xfrm>
          <a:prstGeom prst="rect">
            <a:avLst/>
          </a:prstGeom>
          <a:blipFill>
            <a:blip r:embed="rId7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2" name="object 172"/>
          <p:cNvSpPr/>
          <p:nvPr/>
        </p:nvSpPr>
        <p:spPr>
          <a:xfrm>
            <a:off x="2798697" y="6366631"/>
            <a:ext cx="169163" cy="295655"/>
          </a:xfrm>
          <a:prstGeom prst="rect">
            <a:avLst/>
          </a:prstGeom>
          <a:blipFill>
            <a:blip r:embed="rId6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3" name="object 173"/>
          <p:cNvSpPr/>
          <p:nvPr/>
        </p:nvSpPr>
        <p:spPr>
          <a:xfrm>
            <a:off x="2685921" y="6366631"/>
            <a:ext cx="169163" cy="295655"/>
          </a:xfrm>
          <a:prstGeom prst="rect">
            <a:avLst/>
          </a:prstGeom>
          <a:blipFill>
            <a:blip r:embed="rId6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4" name="object 174"/>
          <p:cNvSpPr/>
          <p:nvPr/>
        </p:nvSpPr>
        <p:spPr>
          <a:xfrm>
            <a:off x="2340065" y="6343092"/>
            <a:ext cx="340360" cy="227329"/>
          </a:xfrm>
          <a:custGeom>
            <a:avLst/>
            <a:gdLst/>
            <a:ahLst/>
            <a:cxnLst/>
            <a:rect l="l" t="t" r="r" b="b"/>
            <a:pathLst>
              <a:path w="340360" h="227329">
                <a:moveTo>
                  <a:pt x="0" y="227207"/>
                </a:moveTo>
                <a:lnTo>
                  <a:pt x="340044" y="227207"/>
                </a:lnTo>
                <a:lnTo>
                  <a:pt x="340044" y="0"/>
                </a:lnTo>
                <a:lnTo>
                  <a:pt x="0" y="0"/>
                </a:lnTo>
                <a:lnTo>
                  <a:pt x="0" y="22720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5" name="object 175"/>
          <p:cNvSpPr/>
          <p:nvPr/>
        </p:nvSpPr>
        <p:spPr>
          <a:xfrm>
            <a:off x="2340066" y="6343125"/>
            <a:ext cx="340360" cy="227329"/>
          </a:xfrm>
          <a:custGeom>
            <a:avLst/>
            <a:gdLst/>
            <a:ahLst/>
            <a:cxnLst/>
            <a:rect l="l" t="t" r="r" b="b"/>
            <a:pathLst>
              <a:path w="340360" h="227329">
                <a:moveTo>
                  <a:pt x="0" y="227205"/>
                </a:moveTo>
                <a:lnTo>
                  <a:pt x="340043" y="227205"/>
                </a:lnTo>
                <a:lnTo>
                  <a:pt x="340043" y="0"/>
                </a:lnTo>
                <a:lnTo>
                  <a:pt x="0" y="0"/>
                </a:lnTo>
                <a:lnTo>
                  <a:pt x="0" y="227205"/>
                </a:lnTo>
                <a:close/>
              </a:path>
            </a:pathLst>
          </a:custGeom>
          <a:ln w="94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6" name="object 176"/>
          <p:cNvSpPr/>
          <p:nvPr/>
        </p:nvSpPr>
        <p:spPr>
          <a:xfrm>
            <a:off x="2188716" y="6397111"/>
            <a:ext cx="195071" cy="252984"/>
          </a:xfrm>
          <a:prstGeom prst="rect">
            <a:avLst/>
          </a:prstGeom>
          <a:blipFill>
            <a:blip r:embed="rId5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7" name="object 177"/>
          <p:cNvSpPr/>
          <p:nvPr/>
        </p:nvSpPr>
        <p:spPr>
          <a:xfrm>
            <a:off x="897980" y="6343092"/>
            <a:ext cx="340360" cy="227329"/>
          </a:xfrm>
          <a:custGeom>
            <a:avLst/>
            <a:gdLst/>
            <a:ahLst/>
            <a:cxnLst/>
            <a:rect l="l" t="t" r="r" b="b"/>
            <a:pathLst>
              <a:path w="340359" h="227329">
                <a:moveTo>
                  <a:pt x="0" y="227207"/>
                </a:moveTo>
                <a:lnTo>
                  <a:pt x="340044" y="227207"/>
                </a:lnTo>
                <a:lnTo>
                  <a:pt x="340044" y="0"/>
                </a:lnTo>
                <a:lnTo>
                  <a:pt x="0" y="0"/>
                </a:lnTo>
                <a:lnTo>
                  <a:pt x="0" y="22720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8" name="object 178"/>
          <p:cNvSpPr/>
          <p:nvPr/>
        </p:nvSpPr>
        <p:spPr>
          <a:xfrm>
            <a:off x="897980" y="6343125"/>
            <a:ext cx="340360" cy="227329"/>
          </a:xfrm>
          <a:custGeom>
            <a:avLst/>
            <a:gdLst/>
            <a:ahLst/>
            <a:cxnLst/>
            <a:rect l="l" t="t" r="r" b="b"/>
            <a:pathLst>
              <a:path w="340359" h="227329">
                <a:moveTo>
                  <a:pt x="0" y="227205"/>
                </a:moveTo>
                <a:lnTo>
                  <a:pt x="340043" y="227205"/>
                </a:lnTo>
                <a:lnTo>
                  <a:pt x="340043" y="0"/>
                </a:lnTo>
                <a:lnTo>
                  <a:pt x="0" y="0"/>
                </a:lnTo>
                <a:lnTo>
                  <a:pt x="0" y="227205"/>
                </a:lnTo>
                <a:close/>
              </a:path>
            </a:pathLst>
          </a:custGeom>
          <a:ln w="94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9" name="object 179"/>
          <p:cNvSpPr/>
          <p:nvPr/>
        </p:nvSpPr>
        <p:spPr>
          <a:xfrm>
            <a:off x="1243888" y="6397111"/>
            <a:ext cx="195072" cy="252984"/>
          </a:xfrm>
          <a:prstGeom prst="rect">
            <a:avLst/>
          </a:prstGeom>
          <a:blipFill>
            <a:blip r:embed="rId5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0" name="object 180"/>
          <p:cNvSpPr/>
          <p:nvPr/>
        </p:nvSpPr>
        <p:spPr>
          <a:xfrm>
            <a:off x="1395185" y="6343092"/>
            <a:ext cx="340360" cy="227329"/>
          </a:xfrm>
          <a:custGeom>
            <a:avLst/>
            <a:gdLst/>
            <a:ahLst/>
            <a:cxnLst/>
            <a:rect l="l" t="t" r="r" b="b"/>
            <a:pathLst>
              <a:path w="340360" h="227329">
                <a:moveTo>
                  <a:pt x="0" y="227207"/>
                </a:moveTo>
                <a:lnTo>
                  <a:pt x="340044" y="227207"/>
                </a:lnTo>
                <a:lnTo>
                  <a:pt x="340044" y="0"/>
                </a:lnTo>
                <a:lnTo>
                  <a:pt x="0" y="0"/>
                </a:lnTo>
                <a:lnTo>
                  <a:pt x="0" y="22720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1" name="object 181"/>
          <p:cNvSpPr/>
          <p:nvPr/>
        </p:nvSpPr>
        <p:spPr>
          <a:xfrm>
            <a:off x="1395186" y="6343125"/>
            <a:ext cx="340360" cy="227329"/>
          </a:xfrm>
          <a:custGeom>
            <a:avLst/>
            <a:gdLst/>
            <a:ahLst/>
            <a:cxnLst/>
            <a:rect l="l" t="t" r="r" b="b"/>
            <a:pathLst>
              <a:path w="340360" h="227329">
                <a:moveTo>
                  <a:pt x="0" y="227205"/>
                </a:moveTo>
                <a:lnTo>
                  <a:pt x="340043" y="227205"/>
                </a:lnTo>
                <a:lnTo>
                  <a:pt x="340043" y="0"/>
                </a:lnTo>
                <a:lnTo>
                  <a:pt x="0" y="0"/>
                </a:lnTo>
                <a:lnTo>
                  <a:pt x="0" y="227205"/>
                </a:lnTo>
                <a:close/>
              </a:path>
            </a:pathLst>
          </a:custGeom>
          <a:ln w="94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2" name="object 182"/>
          <p:cNvSpPr/>
          <p:nvPr/>
        </p:nvSpPr>
        <p:spPr>
          <a:xfrm>
            <a:off x="1842860" y="6343092"/>
            <a:ext cx="340360" cy="227329"/>
          </a:xfrm>
          <a:custGeom>
            <a:avLst/>
            <a:gdLst/>
            <a:ahLst/>
            <a:cxnLst/>
            <a:rect l="l" t="t" r="r" b="b"/>
            <a:pathLst>
              <a:path w="340360" h="227329">
                <a:moveTo>
                  <a:pt x="0" y="227207"/>
                </a:moveTo>
                <a:lnTo>
                  <a:pt x="340044" y="227207"/>
                </a:lnTo>
                <a:lnTo>
                  <a:pt x="340044" y="0"/>
                </a:lnTo>
                <a:lnTo>
                  <a:pt x="0" y="0"/>
                </a:lnTo>
                <a:lnTo>
                  <a:pt x="0" y="22720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3" name="object 183"/>
          <p:cNvSpPr/>
          <p:nvPr/>
        </p:nvSpPr>
        <p:spPr>
          <a:xfrm>
            <a:off x="1842863" y="6343125"/>
            <a:ext cx="340360" cy="227329"/>
          </a:xfrm>
          <a:custGeom>
            <a:avLst/>
            <a:gdLst/>
            <a:ahLst/>
            <a:cxnLst/>
            <a:rect l="l" t="t" r="r" b="b"/>
            <a:pathLst>
              <a:path w="340360" h="227329">
                <a:moveTo>
                  <a:pt x="0" y="227205"/>
                </a:moveTo>
                <a:lnTo>
                  <a:pt x="340040" y="227205"/>
                </a:lnTo>
                <a:lnTo>
                  <a:pt x="340040" y="0"/>
                </a:lnTo>
                <a:lnTo>
                  <a:pt x="0" y="0"/>
                </a:lnTo>
                <a:lnTo>
                  <a:pt x="0" y="227205"/>
                </a:lnTo>
                <a:close/>
              </a:path>
            </a:pathLst>
          </a:custGeom>
          <a:ln w="94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4" name="object 184"/>
          <p:cNvSpPr/>
          <p:nvPr/>
        </p:nvSpPr>
        <p:spPr>
          <a:xfrm>
            <a:off x="6662684" y="6691243"/>
            <a:ext cx="435864" cy="295655"/>
          </a:xfrm>
          <a:prstGeom prst="rect">
            <a:avLst/>
          </a:prstGeom>
          <a:blipFill>
            <a:blip r:embed="rId7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5" name="object 185"/>
          <p:cNvSpPr/>
          <p:nvPr/>
        </p:nvSpPr>
        <p:spPr>
          <a:xfrm>
            <a:off x="4874635" y="6721723"/>
            <a:ext cx="1787270" cy="252984"/>
          </a:xfrm>
          <a:prstGeom prst="rect">
            <a:avLst/>
          </a:prstGeom>
          <a:blipFill>
            <a:blip r:embed="rId7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6" name="object 186"/>
          <p:cNvSpPr/>
          <p:nvPr/>
        </p:nvSpPr>
        <p:spPr>
          <a:xfrm>
            <a:off x="4085203" y="6691243"/>
            <a:ext cx="845819" cy="295655"/>
          </a:xfrm>
          <a:prstGeom prst="rect">
            <a:avLst/>
          </a:prstGeom>
          <a:blipFill>
            <a:blip r:embed="rId7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7" name="object 187"/>
          <p:cNvSpPr/>
          <p:nvPr/>
        </p:nvSpPr>
        <p:spPr>
          <a:xfrm>
            <a:off x="3746632" y="6691243"/>
            <a:ext cx="394715" cy="295655"/>
          </a:xfrm>
          <a:prstGeom prst="rect">
            <a:avLst/>
          </a:prstGeom>
          <a:blipFill>
            <a:blip r:embed="rId5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8" name="object 188"/>
          <p:cNvSpPr/>
          <p:nvPr/>
        </p:nvSpPr>
        <p:spPr>
          <a:xfrm>
            <a:off x="3182752" y="6691243"/>
            <a:ext cx="620268" cy="295655"/>
          </a:xfrm>
          <a:prstGeom prst="rect">
            <a:avLst/>
          </a:prstGeom>
          <a:blipFill>
            <a:blip r:embed="rId4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9" name="object 189"/>
          <p:cNvSpPr/>
          <p:nvPr/>
        </p:nvSpPr>
        <p:spPr>
          <a:xfrm>
            <a:off x="2844418" y="6691243"/>
            <a:ext cx="394716" cy="295655"/>
          </a:xfrm>
          <a:prstGeom prst="rect">
            <a:avLst/>
          </a:prstGeom>
          <a:blipFill>
            <a:blip r:embed="rId5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0" name="object 190"/>
          <p:cNvSpPr/>
          <p:nvPr/>
        </p:nvSpPr>
        <p:spPr>
          <a:xfrm>
            <a:off x="2675253" y="6691243"/>
            <a:ext cx="225551" cy="295655"/>
          </a:xfrm>
          <a:prstGeom prst="rect">
            <a:avLst/>
          </a:prstGeom>
          <a:blipFill>
            <a:blip r:embed="rId6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1" name="object 191"/>
          <p:cNvSpPr/>
          <p:nvPr/>
        </p:nvSpPr>
        <p:spPr>
          <a:xfrm>
            <a:off x="2098800" y="6691243"/>
            <a:ext cx="169163" cy="295655"/>
          </a:xfrm>
          <a:prstGeom prst="rect">
            <a:avLst/>
          </a:prstGeom>
          <a:blipFill>
            <a:blip r:embed="rId6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2" name="object 192"/>
          <p:cNvSpPr/>
          <p:nvPr/>
        </p:nvSpPr>
        <p:spPr>
          <a:xfrm>
            <a:off x="2216240" y="6667593"/>
            <a:ext cx="340360" cy="227329"/>
          </a:xfrm>
          <a:custGeom>
            <a:avLst/>
            <a:gdLst/>
            <a:ahLst/>
            <a:cxnLst/>
            <a:rect l="l" t="t" r="r" b="b"/>
            <a:pathLst>
              <a:path w="340360" h="227329">
                <a:moveTo>
                  <a:pt x="0" y="227195"/>
                </a:moveTo>
                <a:lnTo>
                  <a:pt x="340044" y="227195"/>
                </a:lnTo>
                <a:lnTo>
                  <a:pt x="340044" y="0"/>
                </a:lnTo>
                <a:lnTo>
                  <a:pt x="0" y="0"/>
                </a:lnTo>
                <a:lnTo>
                  <a:pt x="0" y="22719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3" name="object 193"/>
          <p:cNvSpPr/>
          <p:nvPr/>
        </p:nvSpPr>
        <p:spPr>
          <a:xfrm>
            <a:off x="2216241" y="6667598"/>
            <a:ext cx="340360" cy="227329"/>
          </a:xfrm>
          <a:custGeom>
            <a:avLst/>
            <a:gdLst/>
            <a:ahLst/>
            <a:cxnLst/>
            <a:rect l="l" t="t" r="r" b="b"/>
            <a:pathLst>
              <a:path w="340360" h="227329">
                <a:moveTo>
                  <a:pt x="0" y="227201"/>
                </a:moveTo>
                <a:lnTo>
                  <a:pt x="340043" y="227201"/>
                </a:lnTo>
                <a:lnTo>
                  <a:pt x="340043" y="0"/>
                </a:lnTo>
                <a:lnTo>
                  <a:pt x="0" y="0"/>
                </a:lnTo>
                <a:lnTo>
                  <a:pt x="0" y="227201"/>
                </a:lnTo>
                <a:close/>
              </a:path>
            </a:pathLst>
          </a:custGeom>
          <a:ln w="945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4" name="object 194"/>
          <p:cNvSpPr/>
          <p:nvPr/>
        </p:nvSpPr>
        <p:spPr>
          <a:xfrm>
            <a:off x="759546" y="6667593"/>
            <a:ext cx="340360" cy="227329"/>
          </a:xfrm>
          <a:custGeom>
            <a:avLst/>
            <a:gdLst/>
            <a:ahLst/>
            <a:cxnLst/>
            <a:rect l="l" t="t" r="r" b="b"/>
            <a:pathLst>
              <a:path w="340359" h="227329">
                <a:moveTo>
                  <a:pt x="0" y="227195"/>
                </a:moveTo>
                <a:lnTo>
                  <a:pt x="340044" y="227195"/>
                </a:lnTo>
                <a:lnTo>
                  <a:pt x="340044" y="0"/>
                </a:lnTo>
                <a:lnTo>
                  <a:pt x="0" y="0"/>
                </a:lnTo>
                <a:lnTo>
                  <a:pt x="0" y="22719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5" name="object 195"/>
          <p:cNvSpPr/>
          <p:nvPr/>
        </p:nvSpPr>
        <p:spPr>
          <a:xfrm>
            <a:off x="759547" y="6667598"/>
            <a:ext cx="340360" cy="227329"/>
          </a:xfrm>
          <a:custGeom>
            <a:avLst/>
            <a:gdLst/>
            <a:ahLst/>
            <a:cxnLst/>
            <a:rect l="l" t="t" r="r" b="b"/>
            <a:pathLst>
              <a:path w="340359" h="227329">
                <a:moveTo>
                  <a:pt x="0" y="227201"/>
                </a:moveTo>
                <a:lnTo>
                  <a:pt x="340043" y="227201"/>
                </a:lnTo>
                <a:lnTo>
                  <a:pt x="340043" y="0"/>
                </a:lnTo>
                <a:lnTo>
                  <a:pt x="0" y="0"/>
                </a:lnTo>
                <a:lnTo>
                  <a:pt x="0" y="227201"/>
                </a:lnTo>
                <a:close/>
              </a:path>
            </a:pathLst>
          </a:custGeom>
          <a:ln w="945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6" name="object 196"/>
          <p:cNvSpPr/>
          <p:nvPr/>
        </p:nvSpPr>
        <p:spPr>
          <a:xfrm>
            <a:off x="1105204" y="6721723"/>
            <a:ext cx="195072" cy="252984"/>
          </a:xfrm>
          <a:prstGeom prst="rect">
            <a:avLst/>
          </a:prstGeom>
          <a:blipFill>
            <a:blip r:embed="rId5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7" name="object 197"/>
          <p:cNvSpPr/>
          <p:nvPr/>
        </p:nvSpPr>
        <p:spPr>
          <a:xfrm>
            <a:off x="1256120" y="6667593"/>
            <a:ext cx="340360" cy="227329"/>
          </a:xfrm>
          <a:custGeom>
            <a:avLst/>
            <a:gdLst/>
            <a:ahLst/>
            <a:cxnLst/>
            <a:rect l="l" t="t" r="r" b="b"/>
            <a:pathLst>
              <a:path w="340359" h="227329">
                <a:moveTo>
                  <a:pt x="0" y="227195"/>
                </a:moveTo>
                <a:lnTo>
                  <a:pt x="340044" y="227195"/>
                </a:lnTo>
                <a:lnTo>
                  <a:pt x="340044" y="0"/>
                </a:lnTo>
                <a:lnTo>
                  <a:pt x="0" y="0"/>
                </a:lnTo>
                <a:lnTo>
                  <a:pt x="0" y="22719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8" name="object 198"/>
          <p:cNvSpPr/>
          <p:nvPr/>
        </p:nvSpPr>
        <p:spPr>
          <a:xfrm>
            <a:off x="1256120" y="6667598"/>
            <a:ext cx="340360" cy="227329"/>
          </a:xfrm>
          <a:custGeom>
            <a:avLst/>
            <a:gdLst/>
            <a:ahLst/>
            <a:cxnLst/>
            <a:rect l="l" t="t" r="r" b="b"/>
            <a:pathLst>
              <a:path w="340359" h="227329">
                <a:moveTo>
                  <a:pt x="0" y="227201"/>
                </a:moveTo>
                <a:lnTo>
                  <a:pt x="340043" y="227201"/>
                </a:lnTo>
                <a:lnTo>
                  <a:pt x="340043" y="0"/>
                </a:lnTo>
                <a:lnTo>
                  <a:pt x="0" y="0"/>
                </a:lnTo>
                <a:lnTo>
                  <a:pt x="0" y="227201"/>
                </a:lnTo>
                <a:close/>
              </a:path>
            </a:pathLst>
          </a:custGeom>
          <a:ln w="945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9" name="object 199"/>
          <p:cNvSpPr/>
          <p:nvPr/>
        </p:nvSpPr>
        <p:spPr>
          <a:xfrm>
            <a:off x="1704426" y="6667593"/>
            <a:ext cx="340360" cy="227329"/>
          </a:xfrm>
          <a:custGeom>
            <a:avLst/>
            <a:gdLst/>
            <a:ahLst/>
            <a:cxnLst/>
            <a:rect l="l" t="t" r="r" b="b"/>
            <a:pathLst>
              <a:path w="340360" h="227329">
                <a:moveTo>
                  <a:pt x="0" y="227195"/>
                </a:moveTo>
                <a:lnTo>
                  <a:pt x="340044" y="227195"/>
                </a:lnTo>
                <a:lnTo>
                  <a:pt x="340044" y="0"/>
                </a:lnTo>
                <a:lnTo>
                  <a:pt x="0" y="0"/>
                </a:lnTo>
                <a:lnTo>
                  <a:pt x="0" y="22719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0" name="object 200"/>
          <p:cNvSpPr/>
          <p:nvPr/>
        </p:nvSpPr>
        <p:spPr>
          <a:xfrm>
            <a:off x="1704426" y="6667598"/>
            <a:ext cx="340360" cy="227329"/>
          </a:xfrm>
          <a:custGeom>
            <a:avLst/>
            <a:gdLst/>
            <a:ahLst/>
            <a:cxnLst/>
            <a:rect l="l" t="t" r="r" b="b"/>
            <a:pathLst>
              <a:path w="340360" h="227329">
                <a:moveTo>
                  <a:pt x="0" y="227201"/>
                </a:moveTo>
                <a:lnTo>
                  <a:pt x="340043" y="227201"/>
                </a:lnTo>
                <a:lnTo>
                  <a:pt x="340043" y="0"/>
                </a:lnTo>
                <a:lnTo>
                  <a:pt x="0" y="0"/>
                </a:lnTo>
                <a:lnTo>
                  <a:pt x="0" y="227201"/>
                </a:lnTo>
                <a:close/>
              </a:path>
            </a:pathLst>
          </a:custGeom>
          <a:ln w="945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1" name="object 201"/>
          <p:cNvSpPr/>
          <p:nvPr/>
        </p:nvSpPr>
        <p:spPr>
          <a:xfrm>
            <a:off x="5496428" y="7139695"/>
            <a:ext cx="1137044" cy="274320"/>
          </a:xfrm>
          <a:prstGeom prst="rect">
            <a:avLst/>
          </a:prstGeom>
          <a:blipFill>
            <a:blip r:embed="rId7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2" name="object 202"/>
          <p:cNvSpPr/>
          <p:nvPr/>
        </p:nvSpPr>
        <p:spPr>
          <a:xfrm>
            <a:off x="5217535" y="7139695"/>
            <a:ext cx="371855" cy="274320"/>
          </a:xfrm>
          <a:prstGeom prst="rect">
            <a:avLst/>
          </a:prstGeom>
          <a:blipFill>
            <a:blip r:embed="rId7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3" name="object 203"/>
          <p:cNvSpPr/>
          <p:nvPr/>
        </p:nvSpPr>
        <p:spPr>
          <a:xfrm>
            <a:off x="3906652" y="7139695"/>
            <a:ext cx="1363346" cy="274320"/>
          </a:xfrm>
          <a:prstGeom prst="rect">
            <a:avLst/>
          </a:prstGeom>
          <a:blipFill>
            <a:blip r:embed="rId7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4" name="object 204"/>
          <p:cNvSpPr/>
          <p:nvPr/>
        </p:nvSpPr>
        <p:spPr>
          <a:xfrm>
            <a:off x="3487552" y="7139695"/>
            <a:ext cx="471489" cy="274320"/>
          </a:xfrm>
          <a:prstGeom prst="rect">
            <a:avLst/>
          </a:prstGeom>
          <a:blipFill>
            <a:blip r:embed="rId7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5" name="object 205"/>
          <p:cNvSpPr/>
          <p:nvPr/>
        </p:nvSpPr>
        <p:spPr>
          <a:xfrm>
            <a:off x="3330580" y="7139695"/>
            <a:ext cx="209296" cy="274320"/>
          </a:xfrm>
          <a:prstGeom prst="rect">
            <a:avLst/>
          </a:prstGeom>
          <a:blipFill>
            <a:blip r:embed="rId7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6" name="object 206"/>
          <p:cNvSpPr/>
          <p:nvPr/>
        </p:nvSpPr>
        <p:spPr>
          <a:xfrm>
            <a:off x="1768093" y="7139695"/>
            <a:ext cx="1624836" cy="274320"/>
          </a:xfrm>
          <a:prstGeom prst="rect">
            <a:avLst/>
          </a:prstGeom>
          <a:blipFill>
            <a:blip r:embed="rId8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7" name="object 207"/>
          <p:cNvSpPr/>
          <p:nvPr/>
        </p:nvSpPr>
        <p:spPr>
          <a:xfrm>
            <a:off x="1091421" y="7017559"/>
            <a:ext cx="665480" cy="306705"/>
          </a:xfrm>
          <a:custGeom>
            <a:avLst/>
            <a:gdLst/>
            <a:ahLst/>
            <a:cxnLst/>
            <a:rect l="l" t="t" r="r" b="b"/>
            <a:pathLst>
              <a:path w="665480" h="306704">
                <a:moveTo>
                  <a:pt x="0" y="306144"/>
                </a:moveTo>
                <a:lnTo>
                  <a:pt x="665320" y="306144"/>
                </a:lnTo>
                <a:lnTo>
                  <a:pt x="665320" y="0"/>
                </a:lnTo>
                <a:lnTo>
                  <a:pt x="0" y="0"/>
                </a:lnTo>
                <a:lnTo>
                  <a:pt x="0" y="30614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8" name="object 208"/>
          <p:cNvSpPr/>
          <p:nvPr/>
        </p:nvSpPr>
        <p:spPr>
          <a:xfrm>
            <a:off x="1091424" y="7017536"/>
            <a:ext cx="665480" cy="306705"/>
          </a:xfrm>
          <a:custGeom>
            <a:avLst/>
            <a:gdLst/>
            <a:ahLst/>
            <a:cxnLst/>
            <a:rect l="l" t="t" r="r" b="b"/>
            <a:pathLst>
              <a:path w="665480" h="306704">
                <a:moveTo>
                  <a:pt x="0" y="306145"/>
                </a:moveTo>
                <a:lnTo>
                  <a:pt x="665321" y="306145"/>
                </a:lnTo>
                <a:lnTo>
                  <a:pt x="665321" y="0"/>
                </a:lnTo>
                <a:lnTo>
                  <a:pt x="0" y="0"/>
                </a:lnTo>
                <a:lnTo>
                  <a:pt x="0" y="306145"/>
                </a:lnTo>
                <a:close/>
              </a:path>
            </a:pathLst>
          </a:custGeom>
          <a:ln w="1375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9" name="object 209"/>
          <p:cNvSpPr/>
          <p:nvPr/>
        </p:nvSpPr>
        <p:spPr>
          <a:xfrm>
            <a:off x="624840" y="7433827"/>
            <a:ext cx="6397625" cy="0"/>
          </a:xfrm>
          <a:custGeom>
            <a:avLst/>
            <a:gdLst/>
            <a:ahLst/>
            <a:cxnLst/>
            <a:rect l="l" t="t" r="r" b="b"/>
            <a:pathLst>
              <a:path w="6397625">
                <a:moveTo>
                  <a:pt x="0" y="0"/>
                </a:moveTo>
                <a:lnTo>
                  <a:pt x="6397508" y="0"/>
                </a:lnTo>
              </a:path>
            </a:pathLst>
          </a:custGeom>
          <a:ln w="1955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0" name="object 210"/>
          <p:cNvSpPr/>
          <p:nvPr/>
        </p:nvSpPr>
        <p:spPr>
          <a:xfrm>
            <a:off x="3764920" y="7442962"/>
            <a:ext cx="590297" cy="336804"/>
          </a:xfrm>
          <a:prstGeom prst="rect">
            <a:avLst/>
          </a:prstGeom>
          <a:blipFill>
            <a:blip r:embed="rId8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1" name="object 211"/>
          <p:cNvSpPr/>
          <p:nvPr/>
        </p:nvSpPr>
        <p:spPr>
          <a:xfrm>
            <a:off x="3377824" y="7442962"/>
            <a:ext cx="451613" cy="336804"/>
          </a:xfrm>
          <a:prstGeom prst="rect">
            <a:avLst/>
          </a:prstGeom>
          <a:blipFill>
            <a:blip r:embed="rId8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2" name="object 212"/>
          <p:cNvSpPr/>
          <p:nvPr/>
        </p:nvSpPr>
        <p:spPr>
          <a:xfrm>
            <a:off x="3376300" y="7702046"/>
            <a:ext cx="893444" cy="0"/>
          </a:xfrm>
          <a:custGeom>
            <a:avLst/>
            <a:gdLst/>
            <a:ahLst/>
            <a:cxnLst/>
            <a:rect l="l" t="t" r="r" b="b"/>
            <a:pathLst>
              <a:path w="893445">
                <a:moveTo>
                  <a:pt x="0" y="0"/>
                </a:moveTo>
                <a:lnTo>
                  <a:pt x="893374" y="0"/>
                </a:lnTo>
              </a:path>
            </a:pathLst>
          </a:custGeom>
          <a:ln w="1041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3" name="object 213"/>
          <p:cNvSpPr/>
          <p:nvPr/>
        </p:nvSpPr>
        <p:spPr>
          <a:xfrm>
            <a:off x="4543928" y="7779766"/>
            <a:ext cx="2509518" cy="252983"/>
          </a:xfrm>
          <a:prstGeom prst="rect">
            <a:avLst/>
          </a:prstGeom>
          <a:blipFill>
            <a:blip r:embed="rId8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4" name="object 214"/>
          <p:cNvSpPr/>
          <p:nvPr/>
        </p:nvSpPr>
        <p:spPr>
          <a:xfrm>
            <a:off x="4303135" y="7779766"/>
            <a:ext cx="321054" cy="252983"/>
          </a:xfrm>
          <a:prstGeom prst="rect">
            <a:avLst/>
          </a:prstGeom>
          <a:blipFill>
            <a:blip r:embed="rId8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5" name="object 215"/>
          <p:cNvSpPr/>
          <p:nvPr/>
        </p:nvSpPr>
        <p:spPr>
          <a:xfrm>
            <a:off x="1563877" y="7779766"/>
            <a:ext cx="2790953" cy="252983"/>
          </a:xfrm>
          <a:prstGeom prst="rect">
            <a:avLst/>
          </a:prstGeom>
          <a:blipFill>
            <a:blip r:embed="rId8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6" name="object 216"/>
          <p:cNvSpPr/>
          <p:nvPr/>
        </p:nvSpPr>
        <p:spPr>
          <a:xfrm>
            <a:off x="6569719" y="8032750"/>
            <a:ext cx="433766" cy="252983"/>
          </a:xfrm>
          <a:prstGeom prst="rect">
            <a:avLst/>
          </a:prstGeom>
          <a:blipFill>
            <a:blip r:embed="rId8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7" name="object 217"/>
          <p:cNvSpPr/>
          <p:nvPr/>
        </p:nvSpPr>
        <p:spPr>
          <a:xfrm>
            <a:off x="5696468" y="8032750"/>
            <a:ext cx="922084" cy="252983"/>
          </a:xfrm>
          <a:prstGeom prst="rect">
            <a:avLst/>
          </a:prstGeom>
          <a:blipFill>
            <a:blip r:embed="rId8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8" name="object 218"/>
          <p:cNvSpPr/>
          <p:nvPr/>
        </p:nvSpPr>
        <p:spPr>
          <a:xfrm>
            <a:off x="4944740" y="8032750"/>
            <a:ext cx="809128" cy="252983"/>
          </a:xfrm>
          <a:prstGeom prst="rect">
            <a:avLst/>
          </a:prstGeom>
          <a:blipFill>
            <a:blip r:embed="rId8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9" name="object 219"/>
          <p:cNvSpPr/>
          <p:nvPr/>
        </p:nvSpPr>
        <p:spPr>
          <a:xfrm>
            <a:off x="3475359" y="8032750"/>
            <a:ext cx="1518413" cy="252983"/>
          </a:xfrm>
          <a:prstGeom prst="rect">
            <a:avLst/>
          </a:prstGeom>
          <a:blipFill>
            <a:blip r:embed="rId8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0" name="object 220"/>
          <p:cNvSpPr/>
          <p:nvPr/>
        </p:nvSpPr>
        <p:spPr>
          <a:xfrm>
            <a:off x="597408" y="8032750"/>
            <a:ext cx="2816861" cy="252983"/>
          </a:xfrm>
          <a:prstGeom prst="rect">
            <a:avLst/>
          </a:prstGeom>
          <a:blipFill>
            <a:blip r:embed="rId9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1" name="object 221"/>
          <p:cNvSpPr/>
          <p:nvPr/>
        </p:nvSpPr>
        <p:spPr>
          <a:xfrm>
            <a:off x="5941832" y="8285734"/>
            <a:ext cx="1121563" cy="252983"/>
          </a:xfrm>
          <a:prstGeom prst="rect">
            <a:avLst/>
          </a:prstGeom>
          <a:blipFill>
            <a:blip r:embed="rId9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2" name="object 222"/>
          <p:cNvSpPr/>
          <p:nvPr/>
        </p:nvSpPr>
        <p:spPr>
          <a:xfrm>
            <a:off x="984808" y="8285734"/>
            <a:ext cx="5018166" cy="252983"/>
          </a:xfrm>
          <a:prstGeom prst="rect">
            <a:avLst/>
          </a:prstGeom>
          <a:blipFill>
            <a:blip r:embed="rId9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3" name="object 223"/>
          <p:cNvSpPr/>
          <p:nvPr/>
        </p:nvSpPr>
        <p:spPr>
          <a:xfrm>
            <a:off x="5420228" y="8537195"/>
            <a:ext cx="1636523" cy="252983"/>
          </a:xfrm>
          <a:prstGeom prst="rect">
            <a:avLst/>
          </a:prstGeom>
          <a:blipFill>
            <a:blip r:embed="rId9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4" name="object 224"/>
          <p:cNvSpPr/>
          <p:nvPr/>
        </p:nvSpPr>
        <p:spPr>
          <a:xfrm>
            <a:off x="5176387" y="8537195"/>
            <a:ext cx="292608" cy="252983"/>
          </a:xfrm>
          <a:prstGeom prst="rect">
            <a:avLst/>
          </a:prstGeom>
          <a:blipFill>
            <a:blip r:embed="rId9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5" name="object 225"/>
          <p:cNvSpPr/>
          <p:nvPr/>
        </p:nvSpPr>
        <p:spPr>
          <a:xfrm>
            <a:off x="2673730" y="8537195"/>
            <a:ext cx="2550285" cy="252983"/>
          </a:xfrm>
          <a:prstGeom prst="rect">
            <a:avLst/>
          </a:prstGeom>
          <a:blipFill>
            <a:blip r:embed="rId9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6" name="object 226"/>
          <p:cNvSpPr txBox="1"/>
          <p:nvPr/>
        </p:nvSpPr>
        <p:spPr>
          <a:xfrm>
            <a:off x="3496150" y="8859697"/>
            <a:ext cx="657860" cy="1657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spc="110" dirty="0">
                <a:latin typeface="Arial"/>
                <a:cs typeface="Arial"/>
              </a:rPr>
              <a:t>ة</a:t>
            </a:r>
            <a:r>
              <a:rPr sz="1100" spc="-135" dirty="0">
                <a:latin typeface="Arial"/>
                <a:cs typeface="Arial"/>
              </a:rPr>
              <a:t>نجل</a:t>
            </a:r>
            <a:r>
              <a:rPr sz="1100" spc="-125" dirty="0">
                <a:latin typeface="Arial"/>
                <a:cs typeface="Arial"/>
              </a:rPr>
              <a:t>ل</a:t>
            </a:r>
            <a:r>
              <a:rPr sz="1100" spc="35" dirty="0">
                <a:latin typeface="Arial"/>
                <a:cs typeface="Arial"/>
              </a:rPr>
              <a:t>ا</a:t>
            </a:r>
            <a:r>
              <a:rPr sz="1100" spc="-45" dirty="0">
                <a:latin typeface="Arial"/>
                <a:cs typeface="Arial"/>
              </a:rPr>
              <a:t> </a:t>
            </a:r>
            <a:r>
              <a:rPr sz="1100" spc="-55" dirty="0">
                <a:latin typeface="Arial"/>
                <a:cs typeface="Arial"/>
              </a:rPr>
              <a:t>ء</a:t>
            </a:r>
            <a:r>
              <a:rPr sz="1100" spc="-70" dirty="0">
                <a:latin typeface="Arial"/>
                <a:cs typeface="Arial"/>
              </a:rPr>
              <a:t>ا</a:t>
            </a:r>
            <a:r>
              <a:rPr sz="1100" spc="-360" dirty="0">
                <a:latin typeface="Arial"/>
                <a:cs typeface="Arial"/>
              </a:rPr>
              <a:t>ض</a:t>
            </a:r>
            <a:r>
              <a:rPr sz="1100" spc="-15" dirty="0">
                <a:latin typeface="Arial"/>
                <a:cs typeface="Arial"/>
              </a:rPr>
              <a:t>عأ</a:t>
            </a:r>
            <a:endParaRPr sz="1100">
              <a:latin typeface="Arial"/>
              <a:cs typeface="Arial"/>
            </a:endParaRPr>
          </a:p>
        </p:txBody>
      </p:sp>
      <p:sp>
        <p:nvSpPr>
          <p:cNvPr id="227" name="object 227"/>
          <p:cNvSpPr/>
          <p:nvPr/>
        </p:nvSpPr>
        <p:spPr>
          <a:xfrm>
            <a:off x="6379220" y="9055298"/>
            <a:ext cx="156971" cy="294188"/>
          </a:xfrm>
          <a:prstGeom prst="rect">
            <a:avLst/>
          </a:prstGeom>
          <a:blipFill>
            <a:blip r:embed="rId9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8" name="object 228"/>
          <p:cNvSpPr/>
          <p:nvPr/>
        </p:nvSpPr>
        <p:spPr>
          <a:xfrm>
            <a:off x="3258952" y="9055355"/>
            <a:ext cx="343814" cy="272796"/>
          </a:xfrm>
          <a:prstGeom prst="rect">
            <a:avLst/>
          </a:prstGeom>
          <a:blipFill>
            <a:blip r:embed="rId9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9" name="object 229"/>
          <p:cNvSpPr/>
          <p:nvPr/>
        </p:nvSpPr>
        <p:spPr>
          <a:xfrm>
            <a:off x="6379220" y="9357359"/>
            <a:ext cx="158739" cy="265175"/>
          </a:xfrm>
          <a:prstGeom prst="rect">
            <a:avLst/>
          </a:prstGeom>
          <a:blipFill>
            <a:blip r:embed="rId9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0" name="object 230"/>
          <p:cNvSpPr/>
          <p:nvPr/>
        </p:nvSpPr>
        <p:spPr>
          <a:xfrm>
            <a:off x="3236092" y="9357359"/>
            <a:ext cx="415290" cy="265175"/>
          </a:xfrm>
          <a:prstGeom prst="rect">
            <a:avLst/>
          </a:prstGeom>
          <a:blipFill>
            <a:blip r:embed="rId9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231" name="object 231"/>
          <p:cNvGraphicFramePr>
            <a:graphicFrameLocks noGrp="1"/>
          </p:cNvGraphicFramePr>
          <p:nvPr/>
        </p:nvGraphicFramePr>
        <p:xfrm>
          <a:off x="1122863" y="9048626"/>
          <a:ext cx="5424170" cy="57467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68743"/>
                <a:gridCol w="810777"/>
                <a:gridCol w="2431420"/>
                <a:gridCol w="301751"/>
              </a:tblGrid>
              <a:tr h="302001">
                <a:tc>
                  <a:txBody>
                    <a:bodyPr/>
                    <a:lstStyle/>
                    <a:p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65212">
                <a:tc>
                  <a:txBody>
                    <a:bodyPr/>
                    <a:lstStyle/>
                    <a:p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97</Words>
  <Application>Microsoft Office PowerPoint</Application>
  <PresentationFormat>Benutzerdefiniert</PresentationFormat>
  <Paragraphs>20</Paragraphs>
  <Slides>1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Office Theme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Online2PDF.com</dc:creator>
  <cp:lastModifiedBy>Online2PDF.com</cp:lastModifiedBy>
  <cp:revision>1</cp:revision>
  <dcterms:created xsi:type="dcterms:W3CDTF">2015-04-12T19:40:31Z</dcterms:created>
  <dcterms:modified xsi:type="dcterms:W3CDTF">2015-04-12T17:40:36Z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2015-04-12T00:00:00Z</vt:filetime>
  </property>
  <property fmtid="{D5CDD505-2E9C-101B-9397-08002B2CF9AE}" pid="3" name="LastSaved">
    <vt:filetime>2015-04-12T00:00:00Z</vt:filetime>
  </property>
</Properties>
</file>