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693400" cy="7562850"/>
  <p:notesSz cx="10693400" cy="7562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005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7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10100" y="154929"/>
            <a:ext cx="1435098" cy="7315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3"/>
            <a:ext cx="9624059" cy="121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5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16397" y="180451"/>
            <a:ext cx="1034415" cy="812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280" marR="5080" indent="-69215" algn="r">
              <a:lnSpc>
                <a:spcPct val="144400"/>
              </a:lnSpc>
            </a:pPr>
            <a:r>
              <a:rPr sz="1000" b="1" spc="-305" dirty="0">
                <a:latin typeface="Arial"/>
                <a:cs typeface="Arial"/>
              </a:rPr>
              <a:t>Δ</a:t>
            </a:r>
            <a:r>
              <a:rPr sz="1000" b="1" spc="-380" dirty="0">
                <a:latin typeface="Arial"/>
                <a:cs typeface="Arial"/>
              </a:rPr>
              <a:t>ي</a:t>
            </a:r>
            <a:r>
              <a:rPr sz="1000" b="1" spc="-15" dirty="0">
                <a:latin typeface="Arial"/>
                <a:cs typeface="Arial"/>
              </a:rPr>
              <a:t>د</a:t>
            </a:r>
            <a:r>
              <a:rPr sz="1000" b="1" spc="-10" dirty="0">
                <a:latin typeface="Arial"/>
                <a:cs typeface="Arial"/>
              </a:rPr>
              <a:t>و</a:t>
            </a:r>
            <a:r>
              <a:rPr sz="1000" b="1" spc="-250" dirty="0">
                <a:latin typeface="Arial"/>
                <a:cs typeface="Arial"/>
              </a:rPr>
              <a:t>ό</a:t>
            </a:r>
            <a:r>
              <a:rPr sz="1000" b="1" spc="-295" dirty="0">
                <a:latin typeface="Arial"/>
                <a:cs typeface="Arial"/>
              </a:rPr>
              <a:t>س</a:t>
            </a:r>
            <a:r>
              <a:rPr sz="1000" b="1" spc="-229" dirty="0">
                <a:latin typeface="Arial"/>
                <a:cs typeface="Arial"/>
              </a:rPr>
              <a:t>ل</a:t>
            </a:r>
            <a:r>
              <a:rPr sz="1000" b="1" spc="-5" dirty="0">
                <a:latin typeface="Arial"/>
                <a:cs typeface="Arial"/>
              </a:rPr>
              <a:t>ا </a:t>
            </a:r>
            <a:r>
              <a:rPr sz="1000" b="1" spc="-320" dirty="0">
                <a:latin typeface="Arial"/>
                <a:cs typeface="Arial"/>
              </a:rPr>
              <a:t>Δ</a:t>
            </a:r>
            <a:r>
              <a:rPr sz="1000" b="1" spc="-380" dirty="0">
                <a:latin typeface="Arial"/>
                <a:cs typeface="Arial"/>
              </a:rPr>
              <a:t>يب</a:t>
            </a:r>
            <a:r>
              <a:rPr sz="1000" b="1" spc="-120" dirty="0">
                <a:latin typeface="Arial"/>
                <a:cs typeface="Arial"/>
              </a:rPr>
              <a:t>رόلا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320" dirty="0">
                <a:latin typeface="Arial"/>
                <a:cs typeface="Arial"/>
              </a:rPr>
              <a:t>Δ</a:t>
            </a:r>
            <a:r>
              <a:rPr sz="1000" b="1" spc="-175" dirty="0">
                <a:latin typeface="Arial"/>
                <a:cs typeface="Arial"/>
              </a:rPr>
              <a:t>ك</a:t>
            </a:r>
            <a:r>
              <a:rPr sz="1000" b="1" spc="-585" dirty="0">
                <a:latin typeface="Arial"/>
                <a:cs typeface="Arial"/>
              </a:rPr>
              <a:t>Ϡ</a:t>
            </a:r>
            <a:r>
              <a:rPr sz="1000" b="1" spc="45" dirty="0">
                <a:latin typeface="Arial"/>
                <a:cs typeface="Arial"/>
              </a:rPr>
              <a:t>م</a:t>
            </a:r>
            <a:r>
              <a:rPr sz="1000" b="1" spc="55" dirty="0">
                <a:latin typeface="Arial"/>
                <a:cs typeface="Arial"/>
              </a:rPr>
              <a:t>م</a:t>
            </a:r>
            <a:r>
              <a:rPr sz="1000" b="1" spc="-229" dirty="0">
                <a:latin typeface="Arial"/>
                <a:cs typeface="Arial"/>
              </a:rPr>
              <a:t>ل</a:t>
            </a:r>
            <a:r>
              <a:rPr sz="1000" b="1" spc="-5" dirty="0">
                <a:latin typeface="Arial"/>
                <a:cs typeface="Arial"/>
              </a:rPr>
              <a:t>ا </a:t>
            </a:r>
            <a:r>
              <a:rPr sz="1000" b="1" spc="-65" dirty="0">
                <a:latin typeface="Arial"/>
                <a:cs typeface="Arial"/>
              </a:rPr>
              <a:t>ي</a:t>
            </a:r>
            <a:r>
              <a:rPr sz="1000" b="1" spc="-229" dirty="0">
                <a:latin typeface="Arial"/>
                <a:cs typeface="Arial"/>
              </a:rPr>
              <a:t>ل</a:t>
            </a:r>
            <a:r>
              <a:rPr sz="1000" b="1" spc="20" dirty="0">
                <a:latin typeface="Arial"/>
                <a:cs typeface="Arial"/>
              </a:rPr>
              <a:t>ا</a:t>
            </a:r>
            <a:r>
              <a:rPr sz="1000" b="1" spc="-275" dirty="0">
                <a:latin typeface="Arial"/>
                <a:cs typeface="Arial"/>
              </a:rPr>
              <a:t>ό</a:t>
            </a:r>
            <a:r>
              <a:rPr sz="1000" b="1" spc="-210" dirty="0">
                <a:latin typeface="Arial"/>
                <a:cs typeface="Arial"/>
              </a:rPr>
              <a:t>ل</a:t>
            </a:r>
            <a:r>
              <a:rPr sz="1000" b="1" spc="-5" dirty="0">
                <a:latin typeface="Arial"/>
                <a:cs typeface="Arial"/>
              </a:rPr>
              <a:t>ا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305" dirty="0">
                <a:latin typeface="Arial"/>
                <a:cs typeface="Arial"/>
              </a:rPr>
              <a:t>ϡ</a:t>
            </a:r>
            <a:r>
              <a:rPr sz="1000" b="1" spc="-320" dirty="0">
                <a:latin typeface="Arial"/>
                <a:cs typeface="Arial"/>
              </a:rPr>
              <a:t>ي</a:t>
            </a:r>
            <a:r>
              <a:rPr sz="1000" b="1" spc="-585" dirty="0">
                <a:latin typeface="Arial"/>
                <a:cs typeface="Arial"/>
              </a:rPr>
              <a:t>Ϡ</a:t>
            </a:r>
            <a:r>
              <a:rPr sz="1000" b="1" spc="-315" dirty="0">
                <a:latin typeface="Arial"/>
                <a:cs typeface="Arial"/>
              </a:rPr>
              <a:t>ό</a:t>
            </a:r>
            <a:r>
              <a:rPr sz="1000" b="1" spc="-330" dirty="0">
                <a:latin typeface="Arial"/>
                <a:cs typeface="Arial"/>
              </a:rPr>
              <a:t>ت</a:t>
            </a:r>
            <a:r>
              <a:rPr sz="1000" b="1" spc="-229" dirty="0">
                <a:latin typeface="Arial"/>
                <a:cs typeface="Arial"/>
              </a:rPr>
              <a:t>ل</a:t>
            </a:r>
            <a:r>
              <a:rPr sz="1000" b="1" spc="-5" dirty="0">
                <a:latin typeface="Arial"/>
                <a:cs typeface="Arial"/>
              </a:rPr>
              <a:t>ا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15" dirty="0">
                <a:latin typeface="Arial"/>
                <a:cs typeface="Arial"/>
              </a:rPr>
              <a:t>ة</a:t>
            </a:r>
            <a:r>
              <a:rPr sz="1000" b="1" spc="-5" dirty="0">
                <a:latin typeface="Arial"/>
                <a:cs typeface="Arial"/>
              </a:rPr>
              <a:t>رازو </a:t>
            </a:r>
            <a:r>
              <a:rPr sz="1000" b="1" spc="-320" dirty="0">
                <a:latin typeface="Arial"/>
                <a:cs typeface="Arial"/>
              </a:rPr>
              <a:t>Δ</a:t>
            </a:r>
            <a:r>
              <a:rPr sz="1000" b="1" spc="-250" dirty="0">
                <a:latin typeface="Arial"/>
                <a:cs typeface="Arial"/>
              </a:rPr>
              <a:t>ό</a:t>
            </a:r>
            <a:r>
              <a:rPr sz="1000" b="1" spc="45" dirty="0">
                <a:latin typeface="Arial"/>
                <a:cs typeface="Arial"/>
              </a:rPr>
              <a:t>م</a:t>
            </a:r>
            <a:r>
              <a:rPr sz="1000" b="1" spc="-55" dirty="0">
                <a:latin typeface="Arial"/>
                <a:cs typeface="Arial"/>
              </a:rPr>
              <a:t>ج</a:t>
            </a:r>
            <a:r>
              <a:rPr sz="1000" b="1" spc="45" dirty="0">
                <a:latin typeface="Arial"/>
                <a:cs typeface="Arial"/>
              </a:rPr>
              <a:t>م</a:t>
            </a:r>
            <a:r>
              <a:rPr sz="1000" b="1" spc="-220" dirty="0">
                <a:latin typeface="Arial"/>
                <a:cs typeface="Arial"/>
              </a:rPr>
              <a:t>ل</a:t>
            </a:r>
            <a:r>
              <a:rPr sz="1000" b="1" spc="-5" dirty="0">
                <a:latin typeface="Arial"/>
                <a:cs typeface="Arial"/>
              </a:rPr>
              <a:t>ا </a:t>
            </a:r>
            <a:r>
              <a:rPr sz="1000" b="1" spc="-305" dirty="0">
                <a:latin typeface="Arial"/>
                <a:cs typeface="Arial"/>
              </a:rPr>
              <a:t>Δ</a:t>
            </a:r>
            <a:r>
              <a:rPr sz="1000" b="1" spc="-130" dirty="0">
                <a:latin typeface="Arial"/>
                <a:cs typeface="Arial"/>
              </a:rPr>
              <a:t>ό</a:t>
            </a:r>
            <a:r>
              <a:rPr sz="1000" b="1" spc="-85" dirty="0">
                <a:latin typeface="Arial"/>
                <a:cs typeface="Arial"/>
              </a:rPr>
              <a:t>م</a:t>
            </a:r>
            <a:r>
              <a:rPr sz="1000" b="1" spc="20" dirty="0">
                <a:latin typeface="Arial"/>
                <a:cs typeface="Arial"/>
              </a:rPr>
              <a:t>ا</a:t>
            </a:r>
            <a:r>
              <a:rPr sz="1000" b="1" spc="-60" dirty="0">
                <a:latin typeface="Arial"/>
                <a:cs typeface="Arial"/>
              </a:rPr>
              <a:t>ج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ل</a:t>
            </a:r>
            <a:r>
              <a:rPr sz="1000" b="1" spc="-380" dirty="0">
                <a:latin typeface="Arial"/>
                <a:cs typeface="Arial"/>
              </a:rPr>
              <a:t>ي</a:t>
            </a:r>
            <a:r>
              <a:rPr sz="1000" b="1" spc="-65" dirty="0">
                <a:latin typeface="Arial"/>
                <a:cs typeface="Arial"/>
              </a:rPr>
              <a:t>ج</a:t>
            </a:r>
            <a:r>
              <a:rPr sz="1000" b="1" spc="-295" dirty="0">
                <a:latin typeface="Arial"/>
                <a:cs typeface="Arial"/>
              </a:rPr>
              <a:t>س</a:t>
            </a:r>
            <a:r>
              <a:rPr sz="1000" b="1" spc="-380" dirty="0">
                <a:latin typeface="Arial"/>
                <a:cs typeface="Arial"/>
              </a:rPr>
              <a:t>ت</a:t>
            </a:r>
            <a:r>
              <a:rPr sz="1000" b="1" spc="-229" dirty="0">
                <a:latin typeface="Arial"/>
                <a:cs typeface="Arial"/>
              </a:rPr>
              <a:t>ل</a:t>
            </a:r>
            <a:r>
              <a:rPr sz="1000" b="1" spc="-5" dirty="0">
                <a:latin typeface="Arial"/>
                <a:cs typeface="Arial"/>
              </a:rPr>
              <a:t>او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ل</a:t>
            </a:r>
            <a:r>
              <a:rPr sz="1000" b="1" dirty="0">
                <a:latin typeface="Arial"/>
                <a:cs typeface="Arial"/>
              </a:rPr>
              <a:t>و</a:t>
            </a:r>
            <a:r>
              <a:rPr sz="1000" b="1" spc="-380" dirty="0">
                <a:latin typeface="Arial"/>
                <a:cs typeface="Arial"/>
              </a:rPr>
              <a:t>ب</a:t>
            </a:r>
            <a:r>
              <a:rPr sz="1000" b="1" spc="-295" dirty="0">
                <a:latin typeface="Arial"/>
                <a:cs typeface="Arial"/>
              </a:rPr>
              <a:t>ق</a:t>
            </a:r>
            <a:r>
              <a:rPr sz="1000" b="1" spc="-225" dirty="0">
                <a:latin typeface="Arial"/>
                <a:cs typeface="Arial"/>
              </a:rPr>
              <a:t>ل</a:t>
            </a:r>
            <a:r>
              <a:rPr sz="1000" b="1" spc="-5" dirty="0">
                <a:latin typeface="Arial"/>
                <a:cs typeface="Arial"/>
              </a:rPr>
              <a:t>ا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15" dirty="0">
                <a:latin typeface="Arial"/>
                <a:cs typeface="Arial"/>
              </a:rPr>
              <a:t>ةد</a:t>
            </a:r>
            <a:r>
              <a:rPr sz="1000" b="1" spc="20" dirty="0">
                <a:latin typeface="Arial"/>
                <a:cs typeface="Arial"/>
              </a:rPr>
              <a:t>ا</a:t>
            </a:r>
            <a:r>
              <a:rPr sz="1000" b="1" spc="45" dirty="0">
                <a:latin typeface="Arial"/>
                <a:cs typeface="Arial"/>
              </a:rPr>
              <a:t>م</a:t>
            </a:r>
            <a:r>
              <a:rPr sz="1000" b="1" spc="-10" dirty="0">
                <a:latin typeface="Arial"/>
                <a:cs typeface="Arial"/>
              </a:rPr>
              <a:t>ع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10100" y="154929"/>
            <a:ext cx="1435098" cy="731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832735" y="1147607"/>
            <a:ext cx="957580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solidFill>
                  <a:srgbClr val="365F90"/>
                </a:solidFill>
                <a:latin typeface="Arial"/>
                <a:cs typeface="Arial"/>
              </a:rPr>
              <a:t>:</a:t>
            </a:r>
            <a:r>
              <a:rPr sz="1400" b="1" spc="-100" dirty="0">
                <a:solidFill>
                  <a:srgbClr val="365F90"/>
                </a:solidFill>
                <a:latin typeface="Arial"/>
                <a:cs typeface="Arial"/>
              </a:rPr>
              <a:t>ي</a:t>
            </a:r>
            <a:r>
              <a:rPr sz="1400" b="1" spc="-330" dirty="0">
                <a:solidFill>
                  <a:srgbClr val="365F90"/>
                </a:solidFill>
                <a:latin typeface="Arial"/>
                <a:cs typeface="Arial"/>
              </a:rPr>
              <a:t>س</a:t>
            </a:r>
            <a:r>
              <a:rPr sz="1400" b="1" spc="-90" dirty="0">
                <a:solidFill>
                  <a:srgbClr val="365F90"/>
                </a:solidFill>
                <a:latin typeface="Arial"/>
                <a:cs typeface="Arial"/>
              </a:rPr>
              <a:t>ا</a:t>
            </a:r>
            <a:r>
              <a:rPr sz="1400" b="1" spc="-80" dirty="0">
                <a:solidFill>
                  <a:srgbClr val="365F90"/>
                </a:solidFill>
                <a:latin typeface="Arial"/>
                <a:cs typeface="Arial"/>
              </a:rPr>
              <a:t>ردلا</a:t>
            </a:r>
            <a:r>
              <a:rPr sz="1400" b="1" spc="-5" dirty="0">
                <a:solidFill>
                  <a:srgbClr val="365F90"/>
                </a:solidFill>
                <a:latin typeface="Arial"/>
                <a:cs typeface="Arial"/>
              </a:rPr>
              <a:t> </a:t>
            </a:r>
            <a:r>
              <a:rPr sz="1400" b="1" spc="-265" dirty="0">
                <a:solidFill>
                  <a:srgbClr val="365F90"/>
                </a:solidFill>
                <a:latin typeface="Arial"/>
                <a:cs typeface="Arial"/>
              </a:rPr>
              <a:t>لصفلا</a:t>
            </a:r>
            <a:endParaRPr sz="1400">
              <a:latin typeface="Arial"/>
              <a:cs typeface="Arial"/>
            </a:endParaRPr>
          </a:p>
          <a:p>
            <a:pPr marL="347980">
              <a:lnSpc>
                <a:spcPct val="100000"/>
              </a:lnSpc>
              <a:spcBef>
                <a:spcPts val="409"/>
              </a:spcBef>
            </a:pPr>
            <a:r>
              <a:rPr sz="1600" b="1" spc="-15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sz="1600" b="1" u="heavy" spc="-340" dirty="0">
                <a:solidFill>
                  <a:srgbClr val="FF0000"/>
                </a:solidFill>
                <a:latin typeface="Arial"/>
                <a:cs typeface="Arial"/>
              </a:rPr>
              <a:t>ϡسقلا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11956" y="1418932"/>
            <a:ext cx="4997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u="heavy" spc="-445" dirty="0">
                <a:solidFill>
                  <a:srgbClr val="FF0000"/>
                </a:solidFill>
                <a:latin typeface="Arial"/>
                <a:cs typeface="Arial"/>
              </a:rPr>
              <a:t>ΔيϠكلا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53131" y="1418932"/>
            <a:ext cx="49530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440" dirty="0">
                <a:solidFill>
                  <a:srgbClr val="FF0000"/>
                </a:solidFill>
                <a:latin typeface="Arial"/>
                <a:cs typeface="Arial"/>
              </a:rPr>
              <a:t>يف</a:t>
            </a:r>
            <a:r>
              <a:rPr sz="1600" b="1" spc="-275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ز</a:t>
            </a:r>
            <a:r>
              <a:rPr sz="1600" b="1" spc="-320" dirty="0">
                <a:solidFill>
                  <a:srgbClr val="FF0000"/>
                </a:solidFill>
                <a:latin typeface="Arial"/>
                <a:cs typeface="Arial"/>
              </a:rPr>
              <a:t>لاب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71390" y="1418932"/>
            <a:ext cx="77597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: </a:t>
            </a:r>
            <a:r>
              <a:rPr sz="1600" b="1" u="heavy" spc="-240" dirty="0">
                <a:solidFill>
                  <a:srgbClr val="FF0000"/>
                </a:solidFill>
                <a:latin typeface="Arial"/>
                <a:cs typeface="Arial"/>
              </a:rPr>
              <a:t>ص</a:t>
            </a:r>
            <a:r>
              <a:rPr sz="1600" b="1" u="heavy" spc="-229" dirty="0">
                <a:solidFill>
                  <a:srgbClr val="FF0000"/>
                </a:solidFill>
                <a:latin typeface="Arial"/>
                <a:cs typeface="Arial"/>
              </a:rPr>
              <a:t>ص</a:t>
            </a:r>
            <a:r>
              <a:rPr sz="1600" b="1" u="heavy" spc="-95" dirty="0">
                <a:solidFill>
                  <a:srgbClr val="FF0000"/>
                </a:solidFill>
                <a:latin typeface="Arial"/>
                <a:cs typeface="Arial"/>
              </a:rPr>
              <a:t>خ</a:t>
            </a:r>
            <a:r>
              <a:rPr sz="1600" b="1" u="heavy" spc="-325" dirty="0">
                <a:solidFill>
                  <a:srgbClr val="FF0000"/>
                </a:solidFill>
                <a:latin typeface="Arial"/>
                <a:cs typeface="Arial"/>
              </a:rPr>
              <a:t>تلا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58945" y="2086599"/>
            <a:ext cx="582295" cy="264160"/>
          </a:xfrm>
          <a:custGeom>
            <a:avLst/>
            <a:gdLst/>
            <a:ahLst/>
            <a:cxnLst/>
            <a:rect l="l" t="t" r="r" b="b"/>
            <a:pathLst>
              <a:path w="582294" h="264160">
                <a:moveTo>
                  <a:pt x="0" y="263651"/>
                </a:moveTo>
                <a:lnTo>
                  <a:pt x="582167" y="263651"/>
                </a:lnTo>
                <a:lnTo>
                  <a:pt x="582167" y="0"/>
                </a:lnTo>
                <a:lnTo>
                  <a:pt x="0" y="0"/>
                </a:lnTo>
                <a:lnTo>
                  <a:pt x="0" y="263651"/>
                </a:lnTo>
                <a:close/>
              </a:path>
            </a:pathLst>
          </a:custGeom>
          <a:solidFill>
            <a:srgbClr val="DBE5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58945" y="2350350"/>
            <a:ext cx="582295" cy="262890"/>
          </a:xfrm>
          <a:custGeom>
            <a:avLst/>
            <a:gdLst/>
            <a:ahLst/>
            <a:cxnLst/>
            <a:rect l="l" t="t" r="r" b="b"/>
            <a:pathLst>
              <a:path w="582294" h="262889">
                <a:moveTo>
                  <a:pt x="0" y="262425"/>
                </a:moveTo>
                <a:lnTo>
                  <a:pt x="582167" y="262425"/>
                </a:lnTo>
                <a:lnTo>
                  <a:pt x="582167" y="0"/>
                </a:lnTo>
                <a:lnTo>
                  <a:pt x="0" y="0"/>
                </a:lnTo>
                <a:lnTo>
                  <a:pt x="0" y="262425"/>
                </a:lnTo>
                <a:close/>
              </a:path>
            </a:pathLst>
          </a:custGeom>
          <a:solidFill>
            <a:srgbClr val="DBE5F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875664" y="2079868"/>
          <a:ext cx="9015095" cy="4964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1017"/>
                <a:gridCol w="719327"/>
                <a:gridCol w="630935"/>
                <a:gridCol w="539886"/>
                <a:gridCol w="629411"/>
                <a:gridCol w="1262115"/>
                <a:gridCol w="899159"/>
                <a:gridCol w="629411"/>
                <a:gridCol w="901080"/>
                <a:gridCol w="1620255"/>
                <a:gridCol w="361187"/>
              </a:tblGrid>
              <a:tr h="1058052">
                <a:tc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</a:pPr>
                      <a:r>
                        <a:rPr sz="1200" b="1" spc="1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اظح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ام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184785" marR="153670" indent="-22225">
                        <a:lnSpc>
                          <a:spcPct val="1444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/ ύر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تم نو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όتم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153035" marR="141605" indent="77470">
                        <a:lnSpc>
                          <a:spcPct val="1444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ر Δبόش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68910">
                        <a:lnSpc>
                          <a:spcPct val="100000"/>
                        </a:lnSpc>
                      </a:pPr>
                      <a:r>
                        <a:rPr sz="1200" b="1" spc="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رق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 زم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و ϡ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ر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1170" marR="219710" indent="-241300">
                        <a:lnSpc>
                          <a:spcPct val="14440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ϱ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ذ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 ر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رق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 ϡسا هسر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ي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105410" algn="ctr">
                        <a:lnSpc>
                          <a:spcPct val="144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دخ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تسم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 ϡ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ر 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باوب ϰ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ع ϡ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اظ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مي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دا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كأا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Δيسن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جل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60325" indent="118110">
                        <a:lnSpc>
                          <a:spcPct val="1444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سلا ϡ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ر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اا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/ ين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سير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 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ئيه وضع ϡسا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) ع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طاق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م 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ثاث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نم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(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ϡ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</a:tr>
              <a:tr h="269747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˺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899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˻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4423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˼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3143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˽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4433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˾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551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˿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551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̀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027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́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551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̂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932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˺˹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551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˺˺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491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˺˻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551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˺˼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551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˺˽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551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˺˾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77286" y="180451"/>
            <a:ext cx="5573395" cy="1169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20260" marR="5080" indent="-69215" algn="r">
              <a:lnSpc>
                <a:spcPct val="144400"/>
              </a:lnSpc>
            </a:pPr>
            <a:r>
              <a:rPr sz="1000" b="1" spc="-305" dirty="0">
                <a:latin typeface="Arial"/>
                <a:cs typeface="Arial"/>
              </a:rPr>
              <a:t>Δ</a:t>
            </a:r>
            <a:r>
              <a:rPr sz="1000" b="1" spc="-380" dirty="0">
                <a:latin typeface="Arial"/>
                <a:cs typeface="Arial"/>
              </a:rPr>
              <a:t>ي</a:t>
            </a:r>
            <a:r>
              <a:rPr sz="1000" b="1" spc="-15" dirty="0">
                <a:latin typeface="Arial"/>
                <a:cs typeface="Arial"/>
              </a:rPr>
              <a:t>د</a:t>
            </a:r>
            <a:r>
              <a:rPr sz="1000" b="1" spc="-10" dirty="0">
                <a:latin typeface="Arial"/>
                <a:cs typeface="Arial"/>
              </a:rPr>
              <a:t>و</a:t>
            </a:r>
            <a:r>
              <a:rPr sz="1000" b="1" spc="-250" dirty="0">
                <a:latin typeface="Arial"/>
                <a:cs typeface="Arial"/>
              </a:rPr>
              <a:t>ό</a:t>
            </a:r>
            <a:r>
              <a:rPr sz="1000" b="1" spc="-295" dirty="0">
                <a:latin typeface="Arial"/>
                <a:cs typeface="Arial"/>
              </a:rPr>
              <a:t>س</a:t>
            </a:r>
            <a:r>
              <a:rPr sz="1000" b="1" spc="-229" dirty="0">
                <a:latin typeface="Arial"/>
                <a:cs typeface="Arial"/>
              </a:rPr>
              <a:t>ل</a:t>
            </a:r>
            <a:r>
              <a:rPr sz="1000" b="1" spc="-5" dirty="0">
                <a:latin typeface="Arial"/>
                <a:cs typeface="Arial"/>
              </a:rPr>
              <a:t>ا </a:t>
            </a:r>
            <a:r>
              <a:rPr sz="1000" b="1" spc="-320" dirty="0">
                <a:latin typeface="Arial"/>
                <a:cs typeface="Arial"/>
              </a:rPr>
              <a:t>Δ</a:t>
            </a:r>
            <a:r>
              <a:rPr sz="1000" b="1" spc="-380" dirty="0">
                <a:latin typeface="Arial"/>
                <a:cs typeface="Arial"/>
              </a:rPr>
              <a:t>يب</a:t>
            </a:r>
            <a:r>
              <a:rPr sz="1000" b="1" spc="-120" dirty="0">
                <a:latin typeface="Arial"/>
                <a:cs typeface="Arial"/>
              </a:rPr>
              <a:t>رόلا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320" dirty="0">
                <a:latin typeface="Arial"/>
                <a:cs typeface="Arial"/>
              </a:rPr>
              <a:t>Δ</a:t>
            </a:r>
            <a:r>
              <a:rPr sz="1000" b="1" spc="-175" dirty="0">
                <a:latin typeface="Arial"/>
                <a:cs typeface="Arial"/>
              </a:rPr>
              <a:t>ك</a:t>
            </a:r>
            <a:r>
              <a:rPr sz="1000" b="1" spc="-585" dirty="0">
                <a:latin typeface="Arial"/>
                <a:cs typeface="Arial"/>
              </a:rPr>
              <a:t>Ϡ</a:t>
            </a:r>
            <a:r>
              <a:rPr sz="1000" b="1" spc="45" dirty="0">
                <a:latin typeface="Arial"/>
                <a:cs typeface="Arial"/>
              </a:rPr>
              <a:t>م</a:t>
            </a:r>
            <a:r>
              <a:rPr sz="1000" b="1" spc="55" dirty="0">
                <a:latin typeface="Arial"/>
                <a:cs typeface="Arial"/>
              </a:rPr>
              <a:t>م</a:t>
            </a:r>
            <a:r>
              <a:rPr sz="1000" b="1" spc="-229" dirty="0">
                <a:latin typeface="Arial"/>
                <a:cs typeface="Arial"/>
              </a:rPr>
              <a:t>ل</a:t>
            </a:r>
            <a:r>
              <a:rPr sz="1000" b="1" spc="-5" dirty="0">
                <a:latin typeface="Arial"/>
                <a:cs typeface="Arial"/>
              </a:rPr>
              <a:t>ا </a:t>
            </a:r>
            <a:r>
              <a:rPr sz="1000" b="1" spc="-65" dirty="0">
                <a:latin typeface="Arial"/>
                <a:cs typeface="Arial"/>
              </a:rPr>
              <a:t>ي</a:t>
            </a:r>
            <a:r>
              <a:rPr sz="1000" b="1" spc="-229" dirty="0">
                <a:latin typeface="Arial"/>
                <a:cs typeface="Arial"/>
              </a:rPr>
              <a:t>ل</a:t>
            </a:r>
            <a:r>
              <a:rPr sz="1000" b="1" spc="20" dirty="0">
                <a:latin typeface="Arial"/>
                <a:cs typeface="Arial"/>
              </a:rPr>
              <a:t>ا</a:t>
            </a:r>
            <a:r>
              <a:rPr sz="1000" b="1" spc="-275" dirty="0">
                <a:latin typeface="Arial"/>
                <a:cs typeface="Arial"/>
              </a:rPr>
              <a:t>ό</a:t>
            </a:r>
            <a:r>
              <a:rPr sz="1000" b="1" spc="-210" dirty="0">
                <a:latin typeface="Arial"/>
                <a:cs typeface="Arial"/>
              </a:rPr>
              <a:t>ل</a:t>
            </a:r>
            <a:r>
              <a:rPr sz="1000" b="1" spc="-5" dirty="0">
                <a:latin typeface="Arial"/>
                <a:cs typeface="Arial"/>
              </a:rPr>
              <a:t>ا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305" dirty="0">
                <a:latin typeface="Arial"/>
                <a:cs typeface="Arial"/>
              </a:rPr>
              <a:t>ϡ</a:t>
            </a:r>
            <a:r>
              <a:rPr sz="1000" b="1" spc="-320" dirty="0">
                <a:latin typeface="Arial"/>
                <a:cs typeface="Arial"/>
              </a:rPr>
              <a:t>ي</a:t>
            </a:r>
            <a:r>
              <a:rPr sz="1000" b="1" spc="-585" dirty="0">
                <a:latin typeface="Arial"/>
                <a:cs typeface="Arial"/>
              </a:rPr>
              <a:t>Ϡ</a:t>
            </a:r>
            <a:r>
              <a:rPr sz="1000" b="1" spc="-315" dirty="0">
                <a:latin typeface="Arial"/>
                <a:cs typeface="Arial"/>
              </a:rPr>
              <a:t>ό</a:t>
            </a:r>
            <a:r>
              <a:rPr sz="1000" b="1" spc="-330" dirty="0">
                <a:latin typeface="Arial"/>
                <a:cs typeface="Arial"/>
              </a:rPr>
              <a:t>ت</a:t>
            </a:r>
            <a:r>
              <a:rPr sz="1000" b="1" spc="-229" dirty="0">
                <a:latin typeface="Arial"/>
                <a:cs typeface="Arial"/>
              </a:rPr>
              <a:t>ل</a:t>
            </a:r>
            <a:r>
              <a:rPr sz="1000" b="1" spc="-5" dirty="0">
                <a:latin typeface="Arial"/>
                <a:cs typeface="Arial"/>
              </a:rPr>
              <a:t>ا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15" dirty="0">
                <a:latin typeface="Arial"/>
                <a:cs typeface="Arial"/>
              </a:rPr>
              <a:t>ة</a:t>
            </a:r>
            <a:r>
              <a:rPr sz="1000" b="1" spc="-5" dirty="0">
                <a:latin typeface="Arial"/>
                <a:cs typeface="Arial"/>
              </a:rPr>
              <a:t>رازو </a:t>
            </a:r>
            <a:r>
              <a:rPr sz="1000" b="1" spc="-320" dirty="0">
                <a:latin typeface="Arial"/>
                <a:cs typeface="Arial"/>
              </a:rPr>
              <a:t>Δ</a:t>
            </a:r>
            <a:r>
              <a:rPr sz="1000" b="1" spc="-250" dirty="0">
                <a:latin typeface="Arial"/>
                <a:cs typeface="Arial"/>
              </a:rPr>
              <a:t>ό</a:t>
            </a:r>
            <a:r>
              <a:rPr sz="1000" b="1" spc="45" dirty="0">
                <a:latin typeface="Arial"/>
                <a:cs typeface="Arial"/>
              </a:rPr>
              <a:t>م</a:t>
            </a:r>
            <a:r>
              <a:rPr sz="1000" b="1" spc="-55" dirty="0">
                <a:latin typeface="Arial"/>
                <a:cs typeface="Arial"/>
              </a:rPr>
              <a:t>ج</a:t>
            </a:r>
            <a:r>
              <a:rPr sz="1000" b="1" spc="45" dirty="0">
                <a:latin typeface="Arial"/>
                <a:cs typeface="Arial"/>
              </a:rPr>
              <a:t>م</a:t>
            </a:r>
            <a:r>
              <a:rPr sz="1000" b="1" spc="-220" dirty="0">
                <a:latin typeface="Arial"/>
                <a:cs typeface="Arial"/>
              </a:rPr>
              <a:t>ل</a:t>
            </a:r>
            <a:r>
              <a:rPr sz="1000" b="1" spc="-5" dirty="0">
                <a:latin typeface="Arial"/>
                <a:cs typeface="Arial"/>
              </a:rPr>
              <a:t>ا </a:t>
            </a:r>
            <a:r>
              <a:rPr sz="1000" b="1" spc="-305" dirty="0">
                <a:latin typeface="Arial"/>
                <a:cs typeface="Arial"/>
              </a:rPr>
              <a:t>Δ</a:t>
            </a:r>
            <a:r>
              <a:rPr sz="1000" b="1" spc="-130" dirty="0">
                <a:latin typeface="Arial"/>
                <a:cs typeface="Arial"/>
              </a:rPr>
              <a:t>ό</a:t>
            </a:r>
            <a:r>
              <a:rPr sz="1000" b="1" spc="-85" dirty="0">
                <a:latin typeface="Arial"/>
                <a:cs typeface="Arial"/>
              </a:rPr>
              <a:t>م</a:t>
            </a:r>
            <a:r>
              <a:rPr sz="1000" b="1" spc="20" dirty="0">
                <a:latin typeface="Arial"/>
                <a:cs typeface="Arial"/>
              </a:rPr>
              <a:t>ا</a:t>
            </a:r>
            <a:r>
              <a:rPr sz="1000" b="1" spc="-60" dirty="0">
                <a:latin typeface="Arial"/>
                <a:cs typeface="Arial"/>
              </a:rPr>
              <a:t>ج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ل</a:t>
            </a:r>
            <a:r>
              <a:rPr sz="1000" b="1" spc="-380" dirty="0">
                <a:latin typeface="Arial"/>
                <a:cs typeface="Arial"/>
              </a:rPr>
              <a:t>ي</a:t>
            </a:r>
            <a:r>
              <a:rPr sz="1000" b="1" spc="-65" dirty="0">
                <a:latin typeface="Arial"/>
                <a:cs typeface="Arial"/>
              </a:rPr>
              <a:t>ج</a:t>
            </a:r>
            <a:r>
              <a:rPr sz="1000" b="1" spc="-295" dirty="0">
                <a:latin typeface="Arial"/>
                <a:cs typeface="Arial"/>
              </a:rPr>
              <a:t>س</a:t>
            </a:r>
            <a:r>
              <a:rPr sz="1000" b="1" spc="-380" dirty="0">
                <a:latin typeface="Arial"/>
                <a:cs typeface="Arial"/>
              </a:rPr>
              <a:t>ت</a:t>
            </a:r>
            <a:r>
              <a:rPr sz="1000" b="1" spc="-229" dirty="0">
                <a:latin typeface="Arial"/>
                <a:cs typeface="Arial"/>
              </a:rPr>
              <a:t>ل</a:t>
            </a:r>
            <a:r>
              <a:rPr sz="1000" b="1" spc="-5" dirty="0">
                <a:latin typeface="Arial"/>
                <a:cs typeface="Arial"/>
              </a:rPr>
              <a:t>او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ل</a:t>
            </a:r>
            <a:r>
              <a:rPr sz="1000" b="1" dirty="0">
                <a:latin typeface="Arial"/>
                <a:cs typeface="Arial"/>
              </a:rPr>
              <a:t>و</a:t>
            </a:r>
            <a:r>
              <a:rPr sz="1000" b="1" spc="-380" dirty="0">
                <a:latin typeface="Arial"/>
                <a:cs typeface="Arial"/>
              </a:rPr>
              <a:t>ب</a:t>
            </a:r>
            <a:r>
              <a:rPr sz="1000" b="1" spc="-295" dirty="0">
                <a:latin typeface="Arial"/>
                <a:cs typeface="Arial"/>
              </a:rPr>
              <a:t>ق</a:t>
            </a:r>
            <a:r>
              <a:rPr sz="1000" b="1" spc="-225" dirty="0">
                <a:latin typeface="Arial"/>
                <a:cs typeface="Arial"/>
              </a:rPr>
              <a:t>ل</a:t>
            </a:r>
            <a:r>
              <a:rPr sz="1000" b="1" spc="-5" dirty="0">
                <a:latin typeface="Arial"/>
                <a:cs typeface="Arial"/>
              </a:rPr>
              <a:t>ا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15" dirty="0">
                <a:latin typeface="Arial"/>
                <a:cs typeface="Arial"/>
              </a:rPr>
              <a:t>ةد</a:t>
            </a:r>
            <a:r>
              <a:rPr sz="1000" b="1" spc="20" dirty="0">
                <a:latin typeface="Arial"/>
                <a:cs typeface="Arial"/>
              </a:rPr>
              <a:t>ا</a:t>
            </a:r>
            <a:r>
              <a:rPr sz="1000" b="1" spc="45" dirty="0">
                <a:latin typeface="Arial"/>
                <a:cs typeface="Arial"/>
              </a:rPr>
              <a:t>م</a:t>
            </a:r>
            <a:r>
              <a:rPr sz="1000" b="1" spc="-10" dirty="0">
                <a:latin typeface="Arial"/>
                <a:cs typeface="Arial"/>
              </a:rPr>
              <a:t>ع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400" b="1" spc="-535" dirty="0">
                <a:solidFill>
                  <a:srgbClr val="FF0000"/>
                </a:solidFill>
                <a:latin typeface="Arial"/>
                <a:cs typeface="Arial"/>
              </a:rPr>
              <a:t>ي</a:t>
            </a:r>
            <a:r>
              <a:rPr sz="1400" b="1" spc="-370" dirty="0">
                <a:solidFill>
                  <a:srgbClr val="FF0000"/>
                </a:solidFill>
                <a:latin typeface="Arial"/>
                <a:cs typeface="Arial"/>
              </a:rPr>
              <a:t>جست</a:t>
            </a:r>
            <a:r>
              <a:rPr sz="1400" b="1" spc="-245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و</a:t>
            </a:r>
            <a:r>
              <a:rPr sz="14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400" b="1" spc="-270" dirty="0">
                <a:solidFill>
                  <a:srgbClr val="FF0000"/>
                </a:solidFill>
                <a:latin typeface="Arial"/>
                <a:cs typeface="Arial"/>
              </a:rPr>
              <a:t>وب</a:t>
            </a:r>
            <a:r>
              <a:rPr sz="1400" b="1" spc="-240" dirty="0">
                <a:solidFill>
                  <a:srgbClr val="FF0000"/>
                </a:solidFill>
                <a:latin typeface="Arial"/>
                <a:cs typeface="Arial"/>
              </a:rPr>
              <a:t>قلا</a:t>
            </a: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5" dirty="0">
                <a:solidFill>
                  <a:srgbClr val="FF0000"/>
                </a:solidFill>
                <a:latin typeface="Arial"/>
                <a:cs typeface="Arial"/>
              </a:rPr>
              <a:t>ةد</a:t>
            </a: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400" b="1" spc="75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ع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</Words>
  <Application>Microsoft Office PowerPoint</Application>
  <PresentationFormat>Benutzerdefiniert</PresentationFormat>
  <Paragraphs>35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2015-04-12T19:49:57Z</dcterms:created>
  <dcterms:modified xsi:type="dcterms:W3CDTF">2015-04-12T17:49:58Z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