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9256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raditional Arabic"/>
                <a:cs typeface="Traditional Arabic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35" dirty="0"/>
              <a:t>‹Nr.›</a:t>
            </a:fld>
            <a:endParaRPr spc="-3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raditional Arabic"/>
                <a:cs typeface="Traditional Arabic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35" dirty="0"/>
              <a:t>‹Nr.›</a:t>
            </a:fld>
            <a:endParaRPr spc="-3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raditional Arabic"/>
                <a:cs typeface="Traditional Arabic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35" dirty="0"/>
              <a:t>‹Nr.›</a:t>
            </a:fld>
            <a:endParaRPr spc="-3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raditional Arabic"/>
                <a:cs typeface="Traditional Arabic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35" dirty="0"/>
              <a:t>‹Nr.›</a:t>
            </a:fld>
            <a:endParaRPr spc="-3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raditional Arabic"/>
                <a:cs typeface="Traditional Arabic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35" dirty="0"/>
              <a:t>‹Nr.›</a:t>
            </a:fld>
            <a:endParaRPr spc="-3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25802" y="10075864"/>
            <a:ext cx="10922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raditional Arabic"/>
                <a:cs typeface="Traditional Arabic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35" dirty="0"/>
              <a:t>‹Nr.›</a:t>
            </a:fld>
            <a:endParaRPr spc="-3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mohe.gov.sa/forms/f2.doc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58441" y="501499"/>
            <a:ext cx="104902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50" dirty="0">
                <a:latin typeface="Arial"/>
                <a:cs typeface="Arial"/>
              </a:rPr>
              <a:t>م</a:t>
            </a:r>
            <a:r>
              <a:rPr sz="1000" b="1" spc="-175" dirty="0">
                <a:latin typeface="Arial"/>
                <a:cs typeface="Arial"/>
              </a:rPr>
              <a:t>ي</a:t>
            </a:r>
            <a:r>
              <a:rPr sz="1000" b="1" spc="-165" dirty="0">
                <a:latin typeface="Arial"/>
                <a:cs typeface="Arial"/>
              </a:rPr>
              <a:t>ح</a:t>
            </a:r>
            <a:r>
              <a:rPr sz="1000" b="1" spc="-30" dirty="0">
                <a:latin typeface="Arial"/>
                <a:cs typeface="Arial"/>
              </a:rPr>
              <a:t>ر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5" dirty="0">
                <a:latin typeface="Arial"/>
                <a:cs typeface="Arial"/>
              </a:rPr>
              <a:t>ن</a:t>
            </a:r>
            <a:r>
              <a:rPr sz="1000" b="1" spc="-55" dirty="0">
                <a:latin typeface="Arial"/>
                <a:cs typeface="Arial"/>
              </a:rPr>
              <a:t>م</a:t>
            </a:r>
            <a:r>
              <a:rPr sz="1000" b="1" spc="-90" dirty="0">
                <a:latin typeface="Arial"/>
                <a:cs typeface="Arial"/>
              </a:rPr>
              <a:t>ح</a:t>
            </a:r>
            <a:r>
              <a:rPr sz="1000" b="1" spc="-30" dirty="0">
                <a:latin typeface="Arial"/>
                <a:cs typeface="Arial"/>
              </a:rPr>
              <a:t>ر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-35" dirty="0">
                <a:latin typeface="Arial"/>
                <a:cs typeface="Arial"/>
              </a:rPr>
              <a:t>ه</a:t>
            </a:r>
            <a:r>
              <a:rPr sz="1000" b="1" spc="-40" dirty="0">
                <a:latin typeface="Arial"/>
                <a:cs typeface="Arial"/>
              </a:rPr>
              <a:t>ل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-85" dirty="0">
                <a:latin typeface="Arial"/>
                <a:cs typeface="Arial"/>
              </a:rPr>
              <a:t>مسب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73252" y="662379"/>
            <a:ext cx="731544" cy="9538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512693" y="705715"/>
            <a:ext cx="1469390" cy="768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539" marR="120014" algn="ctr">
              <a:lnSpc>
                <a:spcPct val="135000"/>
              </a:lnSpc>
            </a:pPr>
            <a:r>
              <a:rPr sz="1000" b="1" spc="140" dirty="0">
                <a:latin typeface="Arial"/>
                <a:cs typeface="Arial"/>
              </a:rPr>
              <a:t>ة</a:t>
            </a:r>
            <a:r>
              <a:rPr sz="1000" b="1" spc="-35" dirty="0">
                <a:latin typeface="Arial"/>
                <a:cs typeface="Arial"/>
              </a:rPr>
              <a:t>يدو</a:t>
            </a:r>
            <a:r>
              <a:rPr sz="1000" b="1" spc="-90" dirty="0">
                <a:latin typeface="Arial"/>
                <a:cs typeface="Arial"/>
              </a:rPr>
              <a:t>ع</a:t>
            </a:r>
            <a:r>
              <a:rPr sz="1000" b="1" spc="-140" dirty="0">
                <a:latin typeface="Arial"/>
                <a:cs typeface="Arial"/>
              </a:rPr>
              <a:t>س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-140" dirty="0">
                <a:latin typeface="Arial"/>
                <a:cs typeface="Arial"/>
              </a:rPr>
              <a:t>يبر</a:t>
            </a:r>
            <a:r>
              <a:rPr sz="1000" b="1" spc="-60" dirty="0">
                <a:latin typeface="Arial"/>
                <a:cs typeface="Arial"/>
              </a:rPr>
              <a:t>علا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170" dirty="0">
                <a:latin typeface="Arial"/>
                <a:cs typeface="Arial"/>
              </a:rPr>
              <a:t>ك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-55" dirty="0">
                <a:latin typeface="Arial"/>
                <a:cs typeface="Arial"/>
              </a:rPr>
              <a:t>ممل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65" dirty="0">
                <a:latin typeface="Arial"/>
                <a:cs typeface="Arial"/>
              </a:rPr>
              <a:t> </a:t>
            </a:r>
            <a:r>
              <a:rPr sz="1000" b="1" spc="-85" dirty="0">
                <a:latin typeface="Arial"/>
                <a:cs typeface="Arial"/>
              </a:rPr>
              <a:t>ي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60" dirty="0">
                <a:latin typeface="Arial"/>
                <a:cs typeface="Arial"/>
              </a:rPr>
              <a:t>علا</a:t>
            </a:r>
            <a:r>
              <a:rPr sz="1000" b="1" spc="-105" dirty="0">
                <a:latin typeface="Arial"/>
                <a:cs typeface="Arial"/>
              </a:rPr>
              <a:t> </a:t>
            </a:r>
            <a:r>
              <a:rPr sz="1000" b="1" spc="140" dirty="0">
                <a:latin typeface="Arial"/>
                <a:cs typeface="Arial"/>
              </a:rPr>
              <a:t>م</a:t>
            </a:r>
            <a:r>
              <a:rPr sz="1000" b="1" spc="-190" dirty="0">
                <a:latin typeface="Arial"/>
                <a:cs typeface="Arial"/>
              </a:rPr>
              <a:t>يل</a:t>
            </a:r>
            <a:r>
              <a:rPr sz="1000" b="1" spc="-30" dirty="0">
                <a:latin typeface="Arial"/>
                <a:cs typeface="Arial"/>
              </a:rPr>
              <a:t>ع</a:t>
            </a:r>
            <a:r>
              <a:rPr sz="1000" b="1" spc="-190" dirty="0">
                <a:latin typeface="Arial"/>
                <a:cs typeface="Arial"/>
              </a:rPr>
              <a:t>تل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05" dirty="0">
                <a:latin typeface="Arial"/>
                <a:cs typeface="Arial"/>
              </a:rPr>
              <a:t> </a:t>
            </a:r>
            <a:r>
              <a:rPr sz="1000" b="1" spc="45" dirty="0">
                <a:latin typeface="Arial"/>
                <a:cs typeface="Arial"/>
              </a:rPr>
              <a:t>ةر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40" dirty="0">
                <a:latin typeface="Arial"/>
                <a:cs typeface="Arial"/>
              </a:rPr>
              <a:t>زو</a:t>
            </a:r>
            <a:endParaRPr sz="1000">
              <a:latin typeface="Arial"/>
              <a:cs typeface="Arial"/>
            </a:endParaRPr>
          </a:p>
          <a:p>
            <a:pPr marL="12065" marR="5080" algn="ctr">
              <a:lnSpc>
                <a:spcPts val="1620"/>
              </a:lnSpc>
              <a:spcBef>
                <a:spcPts val="110"/>
              </a:spcBef>
            </a:pPr>
            <a:r>
              <a:rPr sz="1000" b="1" spc="140" dirty="0">
                <a:latin typeface="Arial"/>
                <a:cs typeface="Arial"/>
              </a:rPr>
              <a:t>ة</a:t>
            </a:r>
            <a:r>
              <a:rPr sz="1000" b="1" spc="-140" dirty="0">
                <a:latin typeface="Arial"/>
                <a:cs typeface="Arial"/>
              </a:rPr>
              <a:t>يمي</a:t>
            </a:r>
            <a:r>
              <a:rPr sz="1000" b="1" spc="-110" dirty="0">
                <a:latin typeface="Arial"/>
                <a:cs typeface="Arial"/>
              </a:rPr>
              <a:t>ل</a:t>
            </a:r>
            <a:r>
              <a:rPr sz="1000" b="1" spc="-100" dirty="0">
                <a:latin typeface="Arial"/>
                <a:cs typeface="Arial"/>
              </a:rPr>
              <a:t>ع</a:t>
            </a:r>
            <a:r>
              <a:rPr sz="1000" b="1" spc="-114" dirty="0">
                <a:latin typeface="Arial"/>
                <a:cs typeface="Arial"/>
              </a:rPr>
              <a:t>ت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5" dirty="0">
                <a:latin typeface="Arial"/>
                <a:cs typeface="Arial"/>
              </a:rPr>
              <a:t>ن</a:t>
            </a:r>
            <a:r>
              <a:rPr sz="1000" b="1" spc="-35" dirty="0">
                <a:latin typeface="Arial"/>
                <a:cs typeface="Arial"/>
              </a:rPr>
              <a:t>و</a:t>
            </a:r>
            <a:r>
              <a:rPr sz="1000" b="1" spc="-25" dirty="0">
                <a:latin typeface="Arial"/>
                <a:cs typeface="Arial"/>
              </a:rPr>
              <a:t>ؤ</a:t>
            </a:r>
            <a:r>
              <a:rPr sz="1000" b="1" spc="-204" dirty="0">
                <a:latin typeface="Arial"/>
                <a:cs typeface="Arial"/>
              </a:rPr>
              <a:t>شل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-11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5" dirty="0">
                <a:latin typeface="Arial"/>
                <a:cs typeface="Arial"/>
              </a:rPr>
              <a:t>ر</a:t>
            </a:r>
            <a:r>
              <a:rPr sz="1000" b="1" spc="-5" dirty="0">
                <a:latin typeface="Arial"/>
                <a:cs typeface="Arial"/>
              </a:rPr>
              <a:t>ا</a:t>
            </a:r>
            <a:r>
              <a:rPr sz="1000" b="1" spc="-35" dirty="0">
                <a:latin typeface="Arial"/>
                <a:cs typeface="Arial"/>
              </a:rPr>
              <a:t>ز</a:t>
            </a:r>
            <a:r>
              <a:rPr sz="1000" b="1" spc="-45" dirty="0">
                <a:latin typeface="Arial"/>
                <a:cs typeface="Arial"/>
              </a:rPr>
              <a:t>و</a:t>
            </a:r>
            <a:r>
              <a:rPr sz="1000" b="1" spc="-180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170" dirty="0">
                <a:latin typeface="Arial"/>
                <a:cs typeface="Arial"/>
              </a:rPr>
              <a:t>ك</a:t>
            </a:r>
            <a:r>
              <a:rPr sz="1000" b="1" spc="-30" dirty="0">
                <a:latin typeface="Arial"/>
                <a:cs typeface="Arial"/>
              </a:rPr>
              <a:t>و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-85" dirty="0">
                <a:latin typeface="Arial"/>
                <a:cs typeface="Arial"/>
              </a:rPr>
              <a:t>ي</a:t>
            </a:r>
            <a:r>
              <a:rPr sz="1000" b="1" dirty="0">
                <a:latin typeface="Arial"/>
                <a:cs typeface="Arial"/>
              </a:rPr>
              <a:t>ع</a:t>
            </a:r>
            <a:r>
              <a:rPr sz="1000" b="1" spc="5" dirty="0">
                <a:latin typeface="Arial"/>
                <a:cs typeface="Arial"/>
              </a:rPr>
              <a:t>م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165" dirty="0">
                <a:latin typeface="Arial"/>
                <a:cs typeface="Arial"/>
              </a:rPr>
              <a:t>ج</a:t>
            </a:r>
            <a:r>
              <a:rPr sz="1000" b="1" spc="-180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-105" dirty="0">
                <a:latin typeface="Arial"/>
                <a:cs typeface="Arial"/>
              </a:rPr>
              <a:t>ميلعتل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-11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45" dirty="0">
                <a:latin typeface="Arial"/>
                <a:cs typeface="Arial"/>
              </a:rPr>
              <a:t>م</a:t>
            </a:r>
            <a:r>
              <a:rPr sz="1000" b="1" spc="30" dirty="0">
                <a:latin typeface="Arial"/>
                <a:cs typeface="Arial"/>
              </a:rPr>
              <a:t>ا</a:t>
            </a:r>
            <a:r>
              <a:rPr sz="1000" b="1" spc="-60" dirty="0">
                <a:latin typeface="Arial"/>
                <a:cs typeface="Arial"/>
              </a:rPr>
              <a:t>علا</a:t>
            </a:r>
            <a:r>
              <a:rPr sz="1000" b="1" spc="-105" dirty="0">
                <a:latin typeface="Arial"/>
                <a:cs typeface="Arial"/>
              </a:rPr>
              <a:t> </a:t>
            </a:r>
            <a:r>
              <a:rPr sz="1000" b="1" spc="45" dirty="0">
                <a:latin typeface="Arial"/>
                <a:cs typeface="Arial"/>
              </a:rPr>
              <a:t>ةر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114" dirty="0">
                <a:latin typeface="Arial"/>
                <a:cs typeface="Arial"/>
              </a:rPr>
              <a:t>دإا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69665" y="1661517"/>
            <a:ext cx="11563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Arial"/>
                <a:cs typeface="Arial"/>
              </a:rPr>
              <a:t>ت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35" dirty="0">
                <a:latin typeface="Arial"/>
                <a:cs typeface="Arial"/>
              </a:rPr>
              <a:t>و</a:t>
            </a:r>
            <a:r>
              <a:rPr sz="1000" b="1" spc="105" dirty="0">
                <a:latin typeface="Arial"/>
                <a:cs typeface="Arial"/>
              </a:rPr>
              <a:t>د</a:t>
            </a:r>
            <a:r>
              <a:rPr sz="1000" b="1" spc="-135" dirty="0">
                <a:latin typeface="Arial"/>
                <a:cs typeface="Arial"/>
              </a:rPr>
              <a:t>نل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30" dirty="0">
                <a:latin typeface="Arial"/>
                <a:cs typeface="Arial"/>
              </a:rPr>
              <a:t>و</a:t>
            </a:r>
            <a:r>
              <a:rPr sz="1000" b="1" spc="-105" dirty="0">
                <a:latin typeface="Arial"/>
                <a:cs typeface="Arial"/>
              </a:rPr>
              <a:t> </a:t>
            </a:r>
            <a:r>
              <a:rPr sz="1000" b="1" spc="-20" dirty="0">
                <a:latin typeface="Arial"/>
                <a:cs typeface="Arial"/>
              </a:rPr>
              <a:t>ت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60" dirty="0">
                <a:latin typeface="Arial"/>
                <a:cs typeface="Arial"/>
              </a:rPr>
              <a:t>رم</a:t>
            </a:r>
            <a:r>
              <a:rPr sz="1000" b="1" spc="-85" dirty="0">
                <a:latin typeface="Arial"/>
                <a:cs typeface="Arial"/>
              </a:rPr>
              <a:t>ت</a:t>
            </a:r>
            <a:r>
              <a:rPr sz="1000" b="1" spc="-35" dirty="0">
                <a:latin typeface="Arial"/>
                <a:cs typeface="Arial"/>
              </a:rPr>
              <a:t>ؤ</a:t>
            </a:r>
            <a:r>
              <a:rPr sz="1000" b="1" spc="-90" dirty="0">
                <a:latin typeface="Arial"/>
                <a:cs typeface="Arial"/>
              </a:rPr>
              <a:t>مل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5" dirty="0">
                <a:latin typeface="Arial"/>
                <a:cs typeface="Arial"/>
              </a:rPr>
              <a:t>ر</a:t>
            </a:r>
            <a:r>
              <a:rPr sz="1000" b="1" spc="-5" dirty="0">
                <a:latin typeface="Arial"/>
                <a:cs typeface="Arial"/>
              </a:rPr>
              <a:t>ا</a:t>
            </a:r>
            <a:r>
              <a:rPr sz="1000" b="1" spc="105" dirty="0">
                <a:latin typeface="Arial"/>
                <a:cs typeface="Arial"/>
              </a:rPr>
              <a:t>د</a:t>
            </a:r>
            <a:r>
              <a:rPr sz="1000" b="1" spc="50" dirty="0">
                <a:latin typeface="Arial"/>
                <a:cs typeface="Arial"/>
              </a:rPr>
              <a:t>إ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4859" y="972190"/>
            <a:ext cx="914400" cy="4572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34315">
              <a:lnSpc>
                <a:spcPts val="1175"/>
              </a:lnSpc>
            </a:pPr>
            <a:r>
              <a:rPr sz="1000" b="1" spc="0" dirty="0">
                <a:latin typeface="Times New Roman"/>
                <a:cs typeface="Times New Roman"/>
              </a:rPr>
              <a:t>م</a:t>
            </a:r>
            <a:r>
              <a:rPr sz="1000" b="1" spc="-320" dirty="0">
                <a:latin typeface="Times New Roman"/>
                <a:cs typeface="Times New Roman"/>
              </a:rPr>
              <a:t>ق</a:t>
            </a:r>
            <a:r>
              <a:rPr sz="1000" b="1" spc="-5" dirty="0">
                <a:latin typeface="Times New Roman"/>
                <a:cs typeface="Times New Roman"/>
              </a:rPr>
              <a:t>ر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جذو</a:t>
            </a:r>
            <a:r>
              <a:rPr sz="1000" b="1" spc="45" dirty="0">
                <a:latin typeface="Times New Roman"/>
                <a:cs typeface="Times New Roman"/>
              </a:rPr>
              <a:t>م</a:t>
            </a:r>
            <a:r>
              <a:rPr sz="1000" b="1" spc="-280" dirty="0">
                <a:latin typeface="Times New Roman"/>
                <a:cs typeface="Times New Roman"/>
              </a:rPr>
              <a:t>ن</a:t>
            </a:r>
            <a:endParaRPr sz="1000">
              <a:latin typeface="Times New Roman"/>
              <a:cs typeface="Times New Roman"/>
            </a:endParaRPr>
          </a:p>
          <a:p>
            <a:pPr marL="284480">
              <a:lnSpc>
                <a:spcPts val="1175"/>
              </a:lnSpc>
            </a:pPr>
            <a:r>
              <a:rPr sz="1000" b="1" spc="-5" dirty="0">
                <a:latin typeface="Times New Roman"/>
                <a:cs typeface="Times New Roman"/>
              </a:rPr>
              <a:t>)</a:t>
            </a:r>
            <a:r>
              <a:rPr sz="1000" b="1" spc="-10" dirty="0">
                <a:latin typeface="Times New Roman"/>
                <a:cs typeface="Times New Roman"/>
              </a:rPr>
              <a:t> </a:t>
            </a:r>
            <a:r>
              <a:rPr sz="1000" b="1" spc="55" dirty="0">
                <a:latin typeface="Times New Roman"/>
                <a:cs typeface="Times New Roman"/>
              </a:rPr>
              <a:t>3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ت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(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64418" y="1316979"/>
            <a:ext cx="756285" cy="59690"/>
          </a:xfrm>
          <a:custGeom>
            <a:avLst/>
            <a:gdLst/>
            <a:ahLst/>
            <a:cxnLst/>
            <a:rect l="l" t="t" r="r" b="b"/>
            <a:pathLst>
              <a:path w="756285" h="59690">
                <a:moveTo>
                  <a:pt x="0" y="59435"/>
                </a:moveTo>
                <a:lnTo>
                  <a:pt x="755903" y="59435"/>
                </a:lnTo>
                <a:lnTo>
                  <a:pt x="755903" y="0"/>
                </a:lnTo>
                <a:lnTo>
                  <a:pt x="0" y="0"/>
                </a:lnTo>
                <a:lnTo>
                  <a:pt x="0" y="594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505585" y="5417087"/>
            <a:ext cx="2556510" cy="356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spc="330" dirty="0">
                <a:latin typeface="Arial"/>
                <a:cs typeface="Arial"/>
              </a:rPr>
              <a:t>ة</a:t>
            </a:r>
            <a:r>
              <a:rPr sz="2600" b="1" spc="-484" dirty="0">
                <a:latin typeface="Arial"/>
                <a:cs typeface="Arial"/>
              </a:rPr>
              <a:t>ي</a:t>
            </a:r>
            <a:r>
              <a:rPr sz="2600" b="1" spc="-200" dirty="0">
                <a:latin typeface="Arial"/>
                <a:cs typeface="Arial"/>
              </a:rPr>
              <a:t>م</a:t>
            </a:r>
            <a:r>
              <a:rPr sz="2600" b="1" spc="-245" dirty="0">
                <a:latin typeface="Arial"/>
                <a:cs typeface="Arial"/>
              </a:rPr>
              <a:t>ل</a:t>
            </a:r>
            <a:r>
              <a:rPr sz="2600" b="1" spc="-85" dirty="0">
                <a:latin typeface="Arial"/>
                <a:cs typeface="Arial"/>
              </a:rPr>
              <a:t>ع</a:t>
            </a:r>
            <a:r>
              <a:rPr sz="2600" b="1" spc="-300" dirty="0">
                <a:latin typeface="Arial"/>
                <a:cs typeface="Arial"/>
              </a:rPr>
              <a:t> </a:t>
            </a:r>
            <a:r>
              <a:rPr sz="2600" b="1" spc="254" dirty="0">
                <a:latin typeface="Arial"/>
                <a:cs typeface="Arial"/>
              </a:rPr>
              <a:t>ةمهم</a:t>
            </a:r>
            <a:r>
              <a:rPr sz="2600" b="1" spc="-305" dirty="0">
                <a:latin typeface="Arial"/>
                <a:cs typeface="Arial"/>
              </a:rPr>
              <a:t> </a:t>
            </a:r>
            <a:r>
              <a:rPr sz="2600" b="1" spc="-30" dirty="0">
                <a:latin typeface="Arial"/>
                <a:cs typeface="Arial"/>
              </a:rPr>
              <a:t>نع</a:t>
            </a:r>
            <a:r>
              <a:rPr sz="2600" b="1" spc="-290" dirty="0">
                <a:latin typeface="Arial"/>
                <a:cs typeface="Arial"/>
              </a:rPr>
              <a:t> </a:t>
            </a:r>
            <a:r>
              <a:rPr sz="2600" b="1" spc="-305" dirty="0">
                <a:latin typeface="Arial"/>
                <a:cs typeface="Arial"/>
              </a:rPr>
              <a:t>ريرقت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413635" y="8879835"/>
            <a:ext cx="2743200" cy="800100"/>
          </a:xfrm>
          <a:custGeom>
            <a:avLst/>
            <a:gdLst/>
            <a:ahLst/>
            <a:cxnLst/>
            <a:rect l="l" t="t" r="r" b="b"/>
            <a:pathLst>
              <a:path w="2743200" h="800100">
                <a:moveTo>
                  <a:pt x="0" y="800099"/>
                </a:moveTo>
                <a:lnTo>
                  <a:pt x="2743199" y="800099"/>
                </a:lnTo>
                <a:lnTo>
                  <a:pt x="2743199" y="0"/>
                </a:lnTo>
                <a:lnTo>
                  <a:pt x="0" y="0"/>
                </a:lnTo>
                <a:lnTo>
                  <a:pt x="0" y="800099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37435" y="8803635"/>
            <a:ext cx="2743200" cy="800100"/>
          </a:xfrm>
          <a:custGeom>
            <a:avLst/>
            <a:gdLst/>
            <a:ahLst/>
            <a:cxnLst/>
            <a:rect l="l" t="t" r="r" b="b"/>
            <a:pathLst>
              <a:path w="2743200" h="800100">
                <a:moveTo>
                  <a:pt x="0" y="800099"/>
                </a:moveTo>
                <a:lnTo>
                  <a:pt x="2743199" y="800099"/>
                </a:lnTo>
                <a:lnTo>
                  <a:pt x="2743199" y="0"/>
                </a:lnTo>
                <a:lnTo>
                  <a:pt x="0" y="0"/>
                </a:lnTo>
                <a:lnTo>
                  <a:pt x="0" y="8000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337435" y="8803635"/>
            <a:ext cx="2743200" cy="800100"/>
          </a:xfrm>
          <a:prstGeom prst="rect">
            <a:avLst/>
          </a:prstGeom>
          <a:solidFill>
            <a:srgbClr val="FFFFFF"/>
          </a:solidFill>
          <a:ln w="952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540" algn="ctr">
              <a:lnSpc>
                <a:spcPct val="100000"/>
              </a:lnSpc>
            </a:pPr>
            <a:r>
              <a:rPr sz="1000" b="1" spc="25" dirty="0">
                <a:latin typeface="Traditional Arabic"/>
                <a:cs typeface="Traditional Arabic"/>
              </a:rPr>
              <a:t>ة</a:t>
            </a:r>
            <a:r>
              <a:rPr sz="1000" b="1" spc="-250" dirty="0">
                <a:latin typeface="Traditional Arabic"/>
                <a:cs typeface="Traditional Arabic"/>
              </a:rPr>
              <a:t>كبش</a:t>
            </a:r>
            <a:r>
              <a:rPr sz="1000" b="1" spc="-5" dirty="0">
                <a:latin typeface="Traditional Arabic"/>
                <a:cs typeface="Traditional Arabic"/>
              </a:rPr>
              <a:t> </a:t>
            </a:r>
            <a:r>
              <a:rPr sz="1000" b="1" spc="-90" dirty="0">
                <a:latin typeface="Traditional Arabic"/>
                <a:cs typeface="Traditional Arabic"/>
              </a:rPr>
              <a:t>َف</a:t>
            </a:r>
            <a:r>
              <a:rPr sz="1000" b="1" dirty="0">
                <a:latin typeface="Traditional Arabic"/>
                <a:cs typeface="Traditional Arabic"/>
              </a:rPr>
              <a:t> </a:t>
            </a:r>
            <a:r>
              <a:rPr sz="1000" b="1" spc="-5" dirty="0">
                <a:latin typeface="Traditional Arabic"/>
                <a:cs typeface="Traditional Arabic"/>
              </a:rPr>
              <a:t> </a:t>
            </a:r>
            <a:r>
              <a:rPr sz="1000" b="1" spc="-105" dirty="0">
                <a:latin typeface="Traditional Arabic"/>
                <a:cs typeface="Traditional Arabic"/>
              </a:rPr>
              <a:t>ة</a:t>
            </a:r>
            <a:r>
              <a:rPr sz="1000" b="1" spc="-5" dirty="0">
                <a:latin typeface="Traditional Arabic"/>
                <a:cs typeface="Traditional Arabic"/>
              </a:rPr>
              <a:t>ر</a:t>
            </a:r>
            <a:r>
              <a:rPr sz="1000" b="1" spc="-95" dirty="0">
                <a:latin typeface="Traditional Arabic"/>
                <a:cs typeface="Traditional Arabic"/>
              </a:rPr>
              <a:t>ا</a:t>
            </a:r>
            <a:r>
              <a:rPr sz="1000" b="1" spc="-85" dirty="0">
                <a:latin typeface="Traditional Arabic"/>
                <a:cs typeface="Traditional Arabic"/>
              </a:rPr>
              <a:t>ز</a:t>
            </a:r>
            <a:r>
              <a:rPr sz="1000" b="1" spc="-195" dirty="0">
                <a:latin typeface="Traditional Arabic"/>
                <a:cs typeface="Traditional Arabic"/>
              </a:rPr>
              <a:t>ي</a:t>
            </a:r>
            <a:r>
              <a:rPr sz="1000" b="1" spc="-305" dirty="0">
                <a:latin typeface="Traditional Arabic"/>
                <a:cs typeface="Traditional Arabic"/>
              </a:rPr>
              <a:t>ل</a:t>
            </a:r>
            <a:r>
              <a:rPr sz="1000" b="1" spc="-5" dirty="0">
                <a:latin typeface="Traditional Arabic"/>
                <a:cs typeface="Traditional Arabic"/>
              </a:rPr>
              <a:t>ا</a:t>
            </a:r>
            <a:r>
              <a:rPr sz="1000" b="1" dirty="0">
                <a:latin typeface="Traditional Arabic"/>
                <a:cs typeface="Traditional Arabic"/>
              </a:rPr>
              <a:t> </a:t>
            </a:r>
            <a:r>
              <a:rPr sz="1000" b="1" spc="-125" dirty="0">
                <a:latin typeface="Traditional Arabic"/>
                <a:cs typeface="Traditional Arabic"/>
              </a:rPr>
              <a:t>ع</a:t>
            </a:r>
            <a:r>
              <a:rPr sz="1000" b="1" spc="-340" dirty="0">
                <a:latin typeface="Traditional Arabic"/>
                <a:cs typeface="Traditional Arabic"/>
              </a:rPr>
              <a:t>ق</a:t>
            </a:r>
            <a:r>
              <a:rPr sz="1000" b="1" spc="-195" dirty="0">
                <a:latin typeface="Traditional Arabic"/>
                <a:cs typeface="Traditional Arabic"/>
              </a:rPr>
              <a:t>ي</a:t>
            </a:r>
            <a:r>
              <a:rPr sz="1000" b="1" spc="-25" dirty="0">
                <a:latin typeface="Traditional Arabic"/>
                <a:cs typeface="Traditional Arabic"/>
              </a:rPr>
              <a:t>م</a:t>
            </a:r>
            <a:r>
              <a:rPr sz="1000" b="1" dirty="0">
                <a:latin typeface="Traditional Arabic"/>
                <a:cs typeface="Traditional Arabic"/>
              </a:rPr>
              <a:t> </a:t>
            </a:r>
            <a:r>
              <a:rPr sz="1000" b="1" spc="5" dirty="0">
                <a:latin typeface="Traditional Arabic"/>
                <a:cs typeface="Traditional Arabic"/>
              </a:rPr>
              <a:t>ن</a:t>
            </a:r>
            <a:r>
              <a:rPr sz="1000" b="1" spc="-25" dirty="0">
                <a:latin typeface="Traditional Arabic"/>
                <a:cs typeface="Traditional Arabic"/>
              </a:rPr>
              <a:t>م</a:t>
            </a:r>
            <a:r>
              <a:rPr sz="1000" b="1" dirty="0">
                <a:latin typeface="Traditional Arabic"/>
                <a:cs typeface="Traditional Arabic"/>
              </a:rPr>
              <a:t> </a:t>
            </a:r>
            <a:r>
              <a:rPr sz="1000" b="1" spc="-105" dirty="0">
                <a:latin typeface="Traditional Arabic"/>
                <a:cs typeface="Traditional Arabic"/>
              </a:rPr>
              <a:t>ة</a:t>
            </a:r>
            <a:r>
              <a:rPr sz="1000" b="1" spc="-5" dirty="0">
                <a:latin typeface="Traditional Arabic"/>
                <a:cs typeface="Traditional Arabic"/>
              </a:rPr>
              <a:t>ر</a:t>
            </a:r>
            <a:r>
              <a:rPr sz="1000" b="1" spc="15" dirty="0">
                <a:latin typeface="Traditional Arabic"/>
                <a:cs typeface="Traditional Arabic"/>
              </a:rPr>
              <a:t>ا</a:t>
            </a:r>
            <a:r>
              <a:rPr sz="1000" b="1" spc="75" dirty="0">
                <a:latin typeface="Traditional Arabic"/>
                <a:cs typeface="Traditional Arabic"/>
              </a:rPr>
              <a:t>م</a:t>
            </a:r>
            <a:r>
              <a:rPr sz="1000" b="1" spc="-240" dirty="0">
                <a:latin typeface="Traditional Arabic"/>
                <a:cs typeface="Traditional Arabic"/>
              </a:rPr>
              <a:t>تسٕ</a:t>
            </a:r>
            <a:r>
              <a:rPr sz="1000" b="1" spc="-5" dirty="0">
                <a:latin typeface="Traditional Arabic"/>
                <a:cs typeface="Traditional Arabic"/>
              </a:rPr>
              <a:t>ا</a:t>
            </a:r>
            <a:r>
              <a:rPr sz="1000" b="1" spc="-10" dirty="0">
                <a:latin typeface="Traditional Arabic"/>
                <a:cs typeface="Traditional Arabic"/>
              </a:rPr>
              <a:t> </a:t>
            </a:r>
            <a:r>
              <a:rPr sz="1000" b="1" spc="-720" dirty="0">
                <a:latin typeface="Traditional Arabic"/>
                <a:cs typeface="Traditional Arabic"/>
              </a:rPr>
              <a:t>ǽ</a:t>
            </a:r>
            <a:r>
              <a:rPr sz="1000" b="1" spc="-60" dirty="0">
                <a:latin typeface="Traditional Arabic"/>
                <a:cs typeface="Traditional Arabic"/>
              </a:rPr>
              <a:t>ذه</a:t>
            </a:r>
            <a:r>
              <a:rPr sz="1000" b="1" dirty="0">
                <a:latin typeface="Traditional Arabic"/>
                <a:cs typeface="Traditional Arabic"/>
              </a:rPr>
              <a:t> </a:t>
            </a:r>
            <a:r>
              <a:rPr sz="1000" b="1" spc="-50" dirty="0">
                <a:latin typeface="Traditional Arabic"/>
                <a:cs typeface="Traditional Arabic"/>
              </a:rPr>
              <a:t>ٌلع</a:t>
            </a:r>
            <a:r>
              <a:rPr sz="1000" b="1" spc="-10" dirty="0">
                <a:latin typeface="Traditional Arabic"/>
                <a:cs typeface="Traditional Arabic"/>
              </a:rPr>
              <a:t> </a:t>
            </a:r>
            <a:r>
              <a:rPr sz="1000" b="1" spc="-65" dirty="0">
                <a:latin typeface="Traditional Arabic"/>
                <a:cs typeface="Traditional Arabic"/>
              </a:rPr>
              <a:t>ل</a:t>
            </a:r>
            <a:r>
              <a:rPr sz="1000" b="1" spc="-195" dirty="0">
                <a:latin typeface="Traditional Arabic"/>
                <a:cs typeface="Traditional Arabic"/>
              </a:rPr>
              <a:t>ي</a:t>
            </a:r>
            <a:r>
              <a:rPr sz="1000" b="1" spc="-110" dirty="0">
                <a:latin typeface="Traditional Arabic"/>
                <a:cs typeface="Traditional Arabic"/>
              </a:rPr>
              <a:t>صح</a:t>
            </a:r>
            <a:r>
              <a:rPr sz="1000" b="1" spc="-305" dirty="0">
                <a:latin typeface="Traditional Arabic"/>
                <a:cs typeface="Traditional Arabic"/>
              </a:rPr>
              <a:t>ل</a:t>
            </a:r>
            <a:r>
              <a:rPr sz="1000" b="1" spc="-5" dirty="0">
                <a:latin typeface="Traditional Arabic"/>
                <a:cs typeface="Traditional Arabic"/>
              </a:rPr>
              <a:t>ا</a:t>
            </a:r>
            <a:r>
              <a:rPr sz="1000" b="1" spc="-10" dirty="0">
                <a:latin typeface="Traditional Arabic"/>
                <a:cs typeface="Traditional Arabic"/>
              </a:rPr>
              <a:t> </a:t>
            </a:r>
            <a:r>
              <a:rPr sz="1000" b="1" spc="15" dirty="0">
                <a:latin typeface="Traditional Arabic"/>
                <a:cs typeface="Traditional Arabic"/>
              </a:rPr>
              <a:t>ن</a:t>
            </a:r>
            <a:r>
              <a:rPr sz="1000" b="1" spc="10" dirty="0">
                <a:latin typeface="Traditional Arabic"/>
                <a:cs typeface="Traditional Arabic"/>
              </a:rPr>
              <a:t>كمُ</a:t>
            </a:r>
            <a:endParaRPr sz="1000">
              <a:latin typeface="Traditional Arabic"/>
              <a:cs typeface="Traditional Arabic"/>
            </a:endParaRPr>
          </a:p>
          <a:p>
            <a:pPr marL="3175" algn="ctr">
              <a:lnSpc>
                <a:spcPct val="100000"/>
              </a:lnSpc>
              <a:spcBef>
                <a:spcPts val="335"/>
              </a:spcBef>
            </a:pPr>
            <a:r>
              <a:rPr sz="1000" b="1" spc="-5" dirty="0">
                <a:latin typeface="Traditional Arabic"/>
                <a:cs typeface="Traditional Arabic"/>
              </a:rPr>
              <a:t>:</a:t>
            </a:r>
            <a:r>
              <a:rPr sz="1000" b="1" spc="5" dirty="0">
                <a:latin typeface="Traditional Arabic"/>
                <a:cs typeface="Traditional Arabic"/>
              </a:rPr>
              <a:t> </a:t>
            </a:r>
            <a:r>
              <a:rPr sz="1000" b="1" dirty="0">
                <a:latin typeface="Traditional Arabic"/>
                <a:cs typeface="Traditional Arabic"/>
              </a:rPr>
              <a:t>َل</a:t>
            </a:r>
            <a:r>
              <a:rPr sz="1000" b="1" spc="5" dirty="0">
                <a:latin typeface="Traditional Arabic"/>
                <a:cs typeface="Traditional Arabic"/>
              </a:rPr>
              <a:t>ا</a:t>
            </a:r>
            <a:r>
              <a:rPr sz="1000" b="1" spc="-480" dirty="0">
                <a:latin typeface="Traditional Arabic"/>
                <a:cs typeface="Traditional Arabic"/>
              </a:rPr>
              <a:t>ت</a:t>
            </a:r>
            <a:r>
              <a:rPr sz="1000" b="1" spc="-335" dirty="0">
                <a:latin typeface="Traditional Arabic"/>
                <a:cs typeface="Traditional Arabic"/>
              </a:rPr>
              <a:t>ل</a:t>
            </a:r>
            <a:r>
              <a:rPr sz="1000" b="1" spc="-5" dirty="0">
                <a:latin typeface="Traditional Arabic"/>
                <a:cs typeface="Traditional Arabic"/>
              </a:rPr>
              <a:t>ا</a:t>
            </a:r>
            <a:r>
              <a:rPr sz="1000" b="1" spc="-10" dirty="0">
                <a:latin typeface="Traditional Arabic"/>
                <a:cs typeface="Traditional Arabic"/>
              </a:rPr>
              <a:t> </a:t>
            </a:r>
            <a:r>
              <a:rPr sz="1000" b="1" spc="-5" dirty="0">
                <a:latin typeface="Traditional Arabic"/>
                <a:cs typeface="Traditional Arabic"/>
              </a:rPr>
              <a:t>ن</a:t>
            </a:r>
            <a:r>
              <a:rPr sz="1000" b="1" spc="-80" dirty="0">
                <a:latin typeface="Traditional Arabic"/>
                <a:cs typeface="Traditional Arabic"/>
              </a:rPr>
              <a:t>ا</a:t>
            </a:r>
            <a:r>
              <a:rPr sz="1000" b="1" spc="-195" dirty="0">
                <a:latin typeface="Traditional Arabic"/>
                <a:cs typeface="Traditional Arabic"/>
              </a:rPr>
              <a:t>ي</a:t>
            </a:r>
            <a:r>
              <a:rPr sz="1000" b="1" spc="-525" dirty="0">
                <a:latin typeface="Traditional Arabic"/>
                <a:cs typeface="Traditional Arabic"/>
              </a:rPr>
              <a:t>Ǽع</a:t>
            </a:r>
            <a:r>
              <a:rPr sz="1000" b="1" spc="-305" dirty="0">
                <a:latin typeface="Traditional Arabic"/>
                <a:cs typeface="Traditional Arabic"/>
              </a:rPr>
              <a:t>ل</a:t>
            </a:r>
            <a:r>
              <a:rPr sz="1000" b="1" spc="-5" dirty="0">
                <a:latin typeface="Traditional Arabic"/>
                <a:cs typeface="Traditional Arabic"/>
              </a:rPr>
              <a:t>ا</a:t>
            </a:r>
            <a:r>
              <a:rPr sz="1000" b="1" dirty="0">
                <a:latin typeface="Traditional Arabic"/>
                <a:cs typeface="Traditional Arabic"/>
              </a:rPr>
              <a:t> </a:t>
            </a:r>
            <a:r>
              <a:rPr sz="1000" b="1" spc="250" dirty="0">
                <a:latin typeface="Traditional Arabic"/>
                <a:cs typeface="Traditional Arabic"/>
              </a:rPr>
              <a:t>ٌ</a:t>
            </a:r>
            <a:r>
              <a:rPr sz="1000" b="1" spc="-245" dirty="0">
                <a:latin typeface="Traditional Arabic"/>
                <a:cs typeface="Traditional Arabic"/>
              </a:rPr>
              <a:t>ل</a:t>
            </a:r>
            <a:r>
              <a:rPr sz="1000" b="1" spc="-160" dirty="0">
                <a:latin typeface="Traditional Arabic"/>
                <a:cs typeface="Traditional Arabic"/>
              </a:rPr>
              <a:t>ع</a:t>
            </a:r>
            <a:r>
              <a:rPr sz="1000" b="1" spc="-5" dirty="0">
                <a:latin typeface="Traditional Arabic"/>
                <a:cs typeface="Traditional Arabic"/>
              </a:rPr>
              <a:t> </a:t>
            </a:r>
            <a:r>
              <a:rPr sz="1000" b="1" spc="20" dirty="0">
                <a:latin typeface="Traditional Arabic"/>
                <a:cs typeface="Traditional Arabic"/>
              </a:rPr>
              <a:t>ت</a:t>
            </a:r>
            <a:r>
              <a:rPr sz="1000" b="1" spc="-355" dirty="0">
                <a:latin typeface="Traditional Arabic"/>
                <a:cs typeface="Traditional Arabic"/>
              </a:rPr>
              <a:t>ن</a:t>
            </a:r>
            <a:r>
              <a:rPr sz="1000" b="1" spc="-265" dirty="0">
                <a:latin typeface="Traditional Arabic"/>
                <a:cs typeface="Traditional Arabic"/>
              </a:rPr>
              <a:t>رت</a:t>
            </a:r>
            <a:r>
              <a:rPr sz="1000" b="1" spc="-240" dirty="0">
                <a:latin typeface="Traditional Arabic"/>
                <a:cs typeface="Traditional Arabic"/>
              </a:rPr>
              <a:t>ن</a:t>
            </a:r>
            <a:r>
              <a:rPr sz="1000" b="1" spc="-5" dirty="0">
                <a:latin typeface="Traditional Arabic"/>
                <a:cs typeface="Traditional Arabic"/>
              </a:rPr>
              <a:t>ٕا</a:t>
            </a:r>
            <a:endParaRPr sz="1000">
              <a:latin typeface="Traditional Arabic"/>
              <a:cs typeface="Traditional Arabic"/>
            </a:endParaRPr>
          </a:p>
          <a:p>
            <a:pPr marL="1270" algn="ctr">
              <a:lnSpc>
                <a:spcPct val="100000"/>
              </a:lnSpc>
              <a:spcBef>
                <a:spcPts val="215"/>
              </a:spcBef>
            </a:pPr>
            <a:r>
              <a:rPr sz="1000" u="sng" spc="-1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h</a:t>
            </a:r>
            <a:r>
              <a:rPr sz="1000" u="sng" spc="-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ttp:/</a:t>
            </a:r>
            <a:r>
              <a:rPr sz="1000" u="sng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/</a:t>
            </a:r>
            <a:r>
              <a:rPr sz="1000" u="sng" spc="-10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ww</a:t>
            </a:r>
            <a:r>
              <a:rPr sz="1000" u="sng" spc="-20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w</a:t>
            </a:r>
            <a:r>
              <a:rPr sz="1000" u="sng" spc="0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.</a:t>
            </a:r>
            <a:r>
              <a:rPr sz="1000" u="sng" spc="-20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m</a:t>
            </a:r>
            <a:r>
              <a:rPr sz="1000" u="sng" spc="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o</a:t>
            </a:r>
            <a:r>
              <a:rPr sz="1000" u="sng" spc="-1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h</a:t>
            </a:r>
            <a:r>
              <a:rPr sz="1000" u="sng" spc="-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e.</a:t>
            </a:r>
            <a:r>
              <a:rPr sz="1000" u="sng" spc="-1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g</a:t>
            </a:r>
            <a:r>
              <a:rPr sz="1000" u="sng" spc="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o</a:t>
            </a:r>
            <a:r>
              <a:rPr sz="1000" u="sng" spc="-1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v</a:t>
            </a:r>
            <a:r>
              <a:rPr sz="1000" u="sng" spc="-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.</a:t>
            </a:r>
            <a:r>
              <a:rPr sz="1000" u="sng" spc="-10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s</a:t>
            </a:r>
            <a:r>
              <a:rPr sz="1000" u="sng" spc="-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a</a:t>
            </a:r>
            <a:r>
              <a:rPr sz="1000" u="sng" spc="0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/</a:t>
            </a:r>
            <a:r>
              <a:rPr sz="1000" u="sng" spc="-1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f</a:t>
            </a:r>
            <a:r>
              <a:rPr sz="1000" u="sng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o</a:t>
            </a:r>
            <a:r>
              <a:rPr sz="1000" u="sng" spc="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r</a:t>
            </a:r>
            <a:r>
              <a:rPr sz="1000" u="sng" spc="-20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m</a:t>
            </a:r>
            <a:r>
              <a:rPr sz="1000" u="sng" spc="-10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s</a:t>
            </a:r>
            <a:r>
              <a:rPr sz="1000" u="sng" spc="-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/</a:t>
            </a:r>
            <a:r>
              <a:rPr sz="1000" u="sng" spc="-1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f</a:t>
            </a:r>
            <a:r>
              <a:rPr sz="1000" u="sng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2</a:t>
            </a:r>
            <a:r>
              <a:rPr sz="1000" u="sng" spc="-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.</a:t>
            </a:r>
            <a:r>
              <a:rPr sz="1000" u="sng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do</a:t>
            </a:r>
            <a:r>
              <a:rPr sz="1000" u="sng" spc="-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c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35" dirty="0"/>
              <a:t>1</a:t>
            </a:fld>
            <a:endParaRPr spc="-3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58441" y="501499"/>
            <a:ext cx="104902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50" dirty="0">
                <a:latin typeface="Arial"/>
                <a:cs typeface="Arial"/>
              </a:rPr>
              <a:t>م</a:t>
            </a:r>
            <a:r>
              <a:rPr sz="1000" b="1" spc="-175" dirty="0">
                <a:latin typeface="Arial"/>
                <a:cs typeface="Arial"/>
              </a:rPr>
              <a:t>ي</a:t>
            </a:r>
            <a:r>
              <a:rPr sz="1000" b="1" spc="-165" dirty="0">
                <a:latin typeface="Arial"/>
                <a:cs typeface="Arial"/>
              </a:rPr>
              <a:t>ح</a:t>
            </a:r>
            <a:r>
              <a:rPr sz="1000" b="1" spc="-30" dirty="0">
                <a:latin typeface="Arial"/>
                <a:cs typeface="Arial"/>
              </a:rPr>
              <a:t>ر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5" dirty="0">
                <a:latin typeface="Arial"/>
                <a:cs typeface="Arial"/>
              </a:rPr>
              <a:t>ن</a:t>
            </a:r>
            <a:r>
              <a:rPr sz="1000" b="1" spc="-55" dirty="0">
                <a:latin typeface="Arial"/>
                <a:cs typeface="Arial"/>
              </a:rPr>
              <a:t>م</a:t>
            </a:r>
            <a:r>
              <a:rPr sz="1000" b="1" spc="-90" dirty="0">
                <a:latin typeface="Arial"/>
                <a:cs typeface="Arial"/>
              </a:rPr>
              <a:t>ح</a:t>
            </a:r>
            <a:r>
              <a:rPr sz="1000" b="1" spc="-30" dirty="0">
                <a:latin typeface="Arial"/>
                <a:cs typeface="Arial"/>
              </a:rPr>
              <a:t>ر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-35" dirty="0">
                <a:latin typeface="Arial"/>
                <a:cs typeface="Arial"/>
              </a:rPr>
              <a:t>ه</a:t>
            </a:r>
            <a:r>
              <a:rPr sz="1000" b="1" spc="-40" dirty="0">
                <a:latin typeface="Arial"/>
                <a:cs typeface="Arial"/>
              </a:rPr>
              <a:t>ل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-85" dirty="0">
                <a:latin typeface="Arial"/>
                <a:cs typeface="Arial"/>
              </a:rPr>
              <a:t>مسب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73252" y="662379"/>
            <a:ext cx="731544" cy="9538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512693" y="705715"/>
            <a:ext cx="1469390" cy="768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539" marR="120014" algn="ctr">
              <a:lnSpc>
                <a:spcPct val="135000"/>
              </a:lnSpc>
            </a:pPr>
            <a:r>
              <a:rPr sz="1000" b="1" spc="140" dirty="0">
                <a:latin typeface="Arial"/>
                <a:cs typeface="Arial"/>
              </a:rPr>
              <a:t>ة</a:t>
            </a:r>
            <a:r>
              <a:rPr sz="1000" b="1" spc="-35" dirty="0">
                <a:latin typeface="Arial"/>
                <a:cs typeface="Arial"/>
              </a:rPr>
              <a:t>يدو</a:t>
            </a:r>
            <a:r>
              <a:rPr sz="1000" b="1" spc="-90" dirty="0">
                <a:latin typeface="Arial"/>
                <a:cs typeface="Arial"/>
              </a:rPr>
              <a:t>ع</a:t>
            </a:r>
            <a:r>
              <a:rPr sz="1000" b="1" spc="-140" dirty="0">
                <a:latin typeface="Arial"/>
                <a:cs typeface="Arial"/>
              </a:rPr>
              <a:t>س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-140" dirty="0">
                <a:latin typeface="Arial"/>
                <a:cs typeface="Arial"/>
              </a:rPr>
              <a:t>يبر</a:t>
            </a:r>
            <a:r>
              <a:rPr sz="1000" b="1" spc="-60" dirty="0">
                <a:latin typeface="Arial"/>
                <a:cs typeface="Arial"/>
              </a:rPr>
              <a:t>علا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170" dirty="0">
                <a:latin typeface="Arial"/>
                <a:cs typeface="Arial"/>
              </a:rPr>
              <a:t>ك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-55" dirty="0">
                <a:latin typeface="Arial"/>
                <a:cs typeface="Arial"/>
              </a:rPr>
              <a:t>ممل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65" dirty="0">
                <a:latin typeface="Arial"/>
                <a:cs typeface="Arial"/>
              </a:rPr>
              <a:t> </a:t>
            </a:r>
            <a:r>
              <a:rPr sz="1000" b="1" spc="-85" dirty="0">
                <a:latin typeface="Arial"/>
                <a:cs typeface="Arial"/>
              </a:rPr>
              <a:t>ي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60" dirty="0">
                <a:latin typeface="Arial"/>
                <a:cs typeface="Arial"/>
              </a:rPr>
              <a:t>علا</a:t>
            </a:r>
            <a:r>
              <a:rPr sz="1000" b="1" spc="-105" dirty="0">
                <a:latin typeface="Arial"/>
                <a:cs typeface="Arial"/>
              </a:rPr>
              <a:t> </a:t>
            </a:r>
            <a:r>
              <a:rPr sz="1000" b="1" spc="140" dirty="0">
                <a:latin typeface="Arial"/>
                <a:cs typeface="Arial"/>
              </a:rPr>
              <a:t>م</a:t>
            </a:r>
            <a:r>
              <a:rPr sz="1000" b="1" spc="-190" dirty="0">
                <a:latin typeface="Arial"/>
                <a:cs typeface="Arial"/>
              </a:rPr>
              <a:t>يل</a:t>
            </a:r>
            <a:r>
              <a:rPr sz="1000" b="1" spc="-30" dirty="0">
                <a:latin typeface="Arial"/>
                <a:cs typeface="Arial"/>
              </a:rPr>
              <a:t>ع</a:t>
            </a:r>
            <a:r>
              <a:rPr sz="1000" b="1" spc="-190" dirty="0">
                <a:latin typeface="Arial"/>
                <a:cs typeface="Arial"/>
              </a:rPr>
              <a:t>تل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05" dirty="0">
                <a:latin typeface="Arial"/>
                <a:cs typeface="Arial"/>
              </a:rPr>
              <a:t> </a:t>
            </a:r>
            <a:r>
              <a:rPr sz="1000" b="1" spc="45" dirty="0">
                <a:latin typeface="Arial"/>
                <a:cs typeface="Arial"/>
              </a:rPr>
              <a:t>ةر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40" dirty="0">
                <a:latin typeface="Arial"/>
                <a:cs typeface="Arial"/>
              </a:rPr>
              <a:t>زو</a:t>
            </a:r>
            <a:endParaRPr sz="1000">
              <a:latin typeface="Arial"/>
              <a:cs typeface="Arial"/>
            </a:endParaRPr>
          </a:p>
          <a:p>
            <a:pPr marL="12065" marR="5080" algn="ctr">
              <a:lnSpc>
                <a:spcPts val="1620"/>
              </a:lnSpc>
              <a:spcBef>
                <a:spcPts val="110"/>
              </a:spcBef>
            </a:pPr>
            <a:r>
              <a:rPr sz="1000" b="1" spc="140" dirty="0">
                <a:latin typeface="Arial"/>
                <a:cs typeface="Arial"/>
              </a:rPr>
              <a:t>ة</a:t>
            </a:r>
            <a:r>
              <a:rPr sz="1000" b="1" spc="-140" dirty="0">
                <a:latin typeface="Arial"/>
                <a:cs typeface="Arial"/>
              </a:rPr>
              <a:t>يمي</a:t>
            </a:r>
            <a:r>
              <a:rPr sz="1000" b="1" spc="-110" dirty="0">
                <a:latin typeface="Arial"/>
                <a:cs typeface="Arial"/>
              </a:rPr>
              <a:t>ل</a:t>
            </a:r>
            <a:r>
              <a:rPr sz="1000" b="1" spc="-100" dirty="0">
                <a:latin typeface="Arial"/>
                <a:cs typeface="Arial"/>
              </a:rPr>
              <a:t>ع</a:t>
            </a:r>
            <a:r>
              <a:rPr sz="1000" b="1" spc="-114" dirty="0">
                <a:latin typeface="Arial"/>
                <a:cs typeface="Arial"/>
              </a:rPr>
              <a:t>ت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5" dirty="0">
                <a:latin typeface="Arial"/>
                <a:cs typeface="Arial"/>
              </a:rPr>
              <a:t>ن</a:t>
            </a:r>
            <a:r>
              <a:rPr sz="1000" b="1" spc="-35" dirty="0">
                <a:latin typeface="Arial"/>
                <a:cs typeface="Arial"/>
              </a:rPr>
              <a:t>و</a:t>
            </a:r>
            <a:r>
              <a:rPr sz="1000" b="1" spc="-25" dirty="0">
                <a:latin typeface="Arial"/>
                <a:cs typeface="Arial"/>
              </a:rPr>
              <a:t>ؤ</a:t>
            </a:r>
            <a:r>
              <a:rPr sz="1000" b="1" spc="-204" dirty="0">
                <a:latin typeface="Arial"/>
                <a:cs typeface="Arial"/>
              </a:rPr>
              <a:t>شل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-11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5" dirty="0">
                <a:latin typeface="Arial"/>
                <a:cs typeface="Arial"/>
              </a:rPr>
              <a:t>ر</a:t>
            </a:r>
            <a:r>
              <a:rPr sz="1000" b="1" spc="-5" dirty="0">
                <a:latin typeface="Arial"/>
                <a:cs typeface="Arial"/>
              </a:rPr>
              <a:t>ا</a:t>
            </a:r>
            <a:r>
              <a:rPr sz="1000" b="1" spc="-35" dirty="0">
                <a:latin typeface="Arial"/>
                <a:cs typeface="Arial"/>
              </a:rPr>
              <a:t>ز</a:t>
            </a:r>
            <a:r>
              <a:rPr sz="1000" b="1" spc="-45" dirty="0">
                <a:latin typeface="Arial"/>
                <a:cs typeface="Arial"/>
              </a:rPr>
              <a:t>و</a:t>
            </a:r>
            <a:r>
              <a:rPr sz="1000" b="1" spc="-180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170" dirty="0">
                <a:latin typeface="Arial"/>
                <a:cs typeface="Arial"/>
              </a:rPr>
              <a:t>ك</a:t>
            </a:r>
            <a:r>
              <a:rPr sz="1000" b="1" spc="-30" dirty="0">
                <a:latin typeface="Arial"/>
                <a:cs typeface="Arial"/>
              </a:rPr>
              <a:t>و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-85" dirty="0">
                <a:latin typeface="Arial"/>
                <a:cs typeface="Arial"/>
              </a:rPr>
              <a:t>ي</a:t>
            </a:r>
            <a:r>
              <a:rPr sz="1000" b="1" dirty="0">
                <a:latin typeface="Arial"/>
                <a:cs typeface="Arial"/>
              </a:rPr>
              <a:t>ع</a:t>
            </a:r>
            <a:r>
              <a:rPr sz="1000" b="1" spc="5" dirty="0">
                <a:latin typeface="Arial"/>
                <a:cs typeface="Arial"/>
              </a:rPr>
              <a:t>م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165" dirty="0">
                <a:latin typeface="Arial"/>
                <a:cs typeface="Arial"/>
              </a:rPr>
              <a:t>ج</a:t>
            </a:r>
            <a:r>
              <a:rPr sz="1000" b="1" spc="-180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-105" dirty="0">
                <a:latin typeface="Arial"/>
                <a:cs typeface="Arial"/>
              </a:rPr>
              <a:t>ميلعتل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-11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45" dirty="0">
                <a:latin typeface="Arial"/>
                <a:cs typeface="Arial"/>
              </a:rPr>
              <a:t>م</a:t>
            </a:r>
            <a:r>
              <a:rPr sz="1000" b="1" spc="30" dirty="0">
                <a:latin typeface="Arial"/>
                <a:cs typeface="Arial"/>
              </a:rPr>
              <a:t>ا</a:t>
            </a:r>
            <a:r>
              <a:rPr sz="1000" b="1" spc="-60" dirty="0">
                <a:latin typeface="Arial"/>
                <a:cs typeface="Arial"/>
              </a:rPr>
              <a:t>علا</a:t>
            </a:r>
            <a:r>
              <a:rPr sz="1000" b="1" spc="-105" dirty="0">
                <a:latin typeface="Arial"/>
                <a:cs typeface="Arial"/>
              </a:rPr>
              <a:t> </a:t>
            </a:r>
            <a:r>
              <a:rPr sz="1000" b="1" spc="45" dirty="0">
                <a:latin typeface="Arial"/>
                <a:cs typeface="Arial"/>
              </a:rPr>
              <a:t>ةر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114" dirty="0">
                <a:latin typeface="Arial"/>
                <a:cs typeface="Arial"/>
              </a:rPr>
              <a:t>دإا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69665" y="1661517"/>
            <a:ext cx="11563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Arial"/>
                <a:cs typeface="Arial"/>
              </a:rPr>
              <a:t>ت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35" dirty="0">
                <a:latin typeface="Arial"/>
                <a:cs typeface="Arial"/>
              </a:rPr>
              <a:t>و</a:t>
            </a:r>
            <a:r>
              <a:rPr sz="1000" b="1" spc="105" dirty="0">
                <a:latin typeface="Arial"/>
                <a:cs typeface="Arial"/>
              </a:rPr>
              <a:t>د</a:t>
            </a:r>
            <a:r>
              <a:rPr sz="1000" b="1" spc="-135" dirty="0">
                <a:latin typeface="Arial"/>
                <a:cs typeface="Arial"/>
              </a:rPr>
              <a:t>نل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30" dirty="0">
                <a:latin typeface="Arial"/>
                <a:cs typeface="Arial"/>
              </a:rPr>
              <a:t>و</a:t>
            </a:r>
            <a:r>
              <a:rPr sz="1000" b="1" spc="-105" dirty="0">
                <a:latin typeface="Arial"/>
                <a:cs typeface="Arial"/>
              </a:rPr>
              <a:t> </a:t>
            </a:r>
            <a:r>
              <a:rPr sz="1000" b="1" spc="-20" dirty="0">
                <a:latin typeface="Arial"/>
                <a:cs typeface="Arial"/>
              </a:rPr>
              <a:t>ت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60" dirty="0">
                <a:latin typeface="Arial"/>
                <a:cs typeface="Arial"/>
              </a:rPr>
              <a:t>رم</a:t>
            </a:r>
            <a:r>
              <a:rPr sz="1000" b="1" spc="-85" dirty="0">
                <a:latin typeface="Arial"/>
                <a:cs typeface="Arial"/>
              </a:rPr>
              <a:t>ت</a:t>
            </a:r>
            <a:r>
              <a:rPr sz="1000" b="1" spc="-35" dirty="0">
                <a:latin typeface="Arial"/>
                <a:cs typeface="Arial"/>
              </a:rPr>
              <a:t>ؤ</a:t>
            </a:r>
            <a:r>
              <a:rPr sz="1000" b="1" spc="-90" dirty="0">
                <a:latin typeface="Arial"/>
                <a:cs typeface="Arial"/>
              </a:rPr>
              <a:t>مل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5" dirty="0">
                <a:latin typeface="Arial"/>
                <a:cs typeface="Arial"/>
              </a:rPr>
              <a:t>ر</a:t>
            </a:r>
            <a:r>
              <a:rPr sz="1000" b="1" spc="-5" dirty="0">
                <a:latin typeface="Arial"/>
                <a:cs typeface="Arial"/>
              </a:rPr>
              <a:t>ا</a:t>
            </a:r>
            <a:r>
              <a:rPr sz="1000" b="1" spc="105" dirty="0">
                <a:latin typeface="Arial"/>
                <a:cs typeface="Arial"/>
              </a:rPr>
              <a:t>د</a:t>
            </a:r>
            <a:r>
              <a:rPr sz="1000" b="1" spc="50" dirty="0">
                <a:latin typeface="Arial"/>
                <a:cs typeface="Arial"/>
              </a:rPr>
              <a:t>إ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4859" y="972190"/>
            <a:ext cx="914400" cy="4572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34315">
              <a:lnSpc>
                <a:spcPts val="1175"/>
              </a:lnSpc>
            </a:pPr>
            <a:r>
              <a:rPr sz="1000" b="1" spc="0" dirty="0">
                <a:latin typeface="Times New Roman"/>
                <a:cs typeface="Times New Roman"/>
              </a:rPr>
              <a:t>م</a:t>
            </a:r>
            <a:r>
              <a:rPr sz="1000" b="1" spc="-320" dirty="0">
                <a:latin typeface="Times New Roman"/>
                <a:cs typeface="Times New Roman"/>
              </a:rPr>
              <a:t>ق</a:t>
            </a:r>
            <a:r>
              <a:rPr sz="1000" b="1" spc="-5" dirty="0">
                <a:latin typeface="Times New Roman"/>
                <a:cs typeface="Times New Roman"/>
              </a:rPr>
              <a:t>ر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جذو</a:t>
            </a:r>
            <a:r>
              <a:rPr sz="1000" b="1" spc="45" dirty="0">
                <a:latin typeface="Times New Roman"/>
                <a:cs typeface="Times New Roman"/>
              </a:rPr>
              <a:t>م</a:t>
            </a:r>
            <a:r>
              <a:rPr sz="1000" b="1" spc="-280" dirty="0">
                <a:latin typeface="Times New Roman"/>
                <a:cs typeface="Times New Roman"/>
              </a:rPr>
              <a:t>ن</a:t>
            </a:r>
            <a:endParaRPr sz="1000">
              <a:latin typeface="Times New Roman"/>
              <a:cs typeface="Times New Roman"/>
            </a:endParaRPr>
          </a:p>
          <a:p>
            <a:pPr marL="284480">
              <a:lnSpc>
                <a:spcPts val="1175"/>
              </a:lnSpc>
            </a:pPr>
            <a:r>
              <a:rPr sz="1000" b="1" spc="-5" dirty="0">
                <a:latin typeface="Times New Roman"/>
                <a:cs typeface="Times New Roman"/>
              </a:rPr>
              <a:t>)</a:t>
            </a:r>
            <a:r>
              <a:rPr sz="1000" b="1" spc="-10" dirty="0">
                <a:latin typeface="Times New Roman"/>
                <a:cs typeface="Times New Roman"/>
              </a:rPr>
              <a:t> </a:t>
            </a:r>
            <a:r>
              <a:rPr sz="1000" b="1" spc="55" dirty="0">
                <a:latin typeface="Times New Roman"/>
                <a:cs typeface="Times New Roman"/>
              </a:rPr>
              <a:t>3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ت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(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64418" y="1316979"/>
            <a:ext cx="756285" cy="59690"/>
          </a:xfrm>
          <a:custGeom>
            <a:avLst/>
            <a:gdLst/>
            <a:ahLst/>
            <a:cxnLst/>
            <a:rect l="l" t="t" r="r" b="b"/>
            <a:pathLst>
              <a:path w="756285" h="59690">
                <a:moveTo>
                  <a:pt x="0" y="59435"/>
                </a:moveTo>
                <a:lnTo>
                  <a:pt x="755903" y="59435"/>
                </a:lnTo>
                <a:lnTo>
                  <a:pt x="755903" y="0"/>
                </a:lnTo>
                <a:lnTo>
                  <a:pt x="0" y="0"/>
                </a:lnTo>
                <a:lnTo>
                  <a:pt x="0" y="594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02179" y="4177924"/>
            <a:ext cx="64135" cy="311150"/>
          </a:xfrm>
          <a:custGeom>
            <a:avLst/>
            <a:gdLst/>
            <a:ahLst/>
            <a:cxnLst/>
            <a:rect l="l" t="t" r="r" b="b"/>
            <a:pathLst>
              <a:path w="64134" h="311150">
                <a:moveTo>
                  <a:pt x="0" y="310895"/>
                </a:moveTo>
                <a:lnTo>
                  <a:pt x="64007" y="310895"/>
                </a:lnTo>
                <a:lnTo>
                  <a:pt x="64007" y="0"/>
                </a:lnTo>
                <a:lnTo>
                  <a:pt x="0" y="0"/>
                </a:lnTo>
                <a:lnTo>
                  <a:pt x="0" y="310895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858012" y="4177924"/>
            <a:ext cx="62865" cy="311150"/>
          </a:xfrm>
          <a:custGeom>
            <a:avLst/>
            <a:gdLst/>
            <a:ahLst/>
            <a:cxnLst/>
            <a:rect l="l" t="t" r="r" b="b"/>
            <a:pathLst>
              <a:path w="62864" h="311150">
                <a:moveTo>
                  <a:pt x="0" y="310895"/>
                </a:moveTo>
                <a:lnTo>
                  <a:pt x="62483" y="310895"/>
                </a:lnTo>
                <a:lnTo>
                  <a:pt x="62483" y="0"/>
                </a:lnTo>
                <a:lnTo>
                  <a:pt x="0" y="0"/>
                </a:lnTo>
                <a:lnTo>
                  <a:pt x="0" y="310895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920495" y="4177924"/>
            <a:ext cx="1282065" cy="311150"/>
          </a:xfrm>
          <a:custGeom>
            <a:avLst/>
            <a:gdLst/>
            <a:ahLst/>
            <a:cxnLst/>
            <a:rect l="l" t="t" r="r" b="b"/>
            <a:pathLst>
              <a:path w="1282065" h="311150">
                <a:moveTo>
                  <a:pt x="0" y="310895"/>
                </a:moveTo>
                <a:lnTo>
                  <a:pt x="1281683" y="310895"/>
                </a:lnTo>
                <a:lnTo>
                  <a:pt x="1281683" y="0"/>
                </a:lnTo>
                <a:lnTo>
                  <a:pt x="0" y="0"/>
                </a:lnTo>
                <a:lnTo>
                  <a:pt x="0" y="310895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947414" y="4237199"/>
            <a:ext cx="126936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latin typeface="Traditional Arabic"/>
                <a:cs typeface="Traditional Arabic"/>
              </a:rPr>
              <a:t>:</a:t>
            </a:r>
            <a:r>
              <a:rPr sz="1600" b="1" spc="5" dirty="0">
                <a:latin typeface="Traditional Arabic"/>
                <a:cs typeface="Traditional Arabic"/>
              </a:rPr>
              <a:t> </a:t>
            </a:r>
            <a:r>
              <a:rPr sz="1600" b="1" spc="-65" dirty="0">
                <a:latin typeface="Traditional Arabic"/>
                <a:cs typeface="Traditional Arabic"/>
              </a:rPr>
              <a:t>ةِمل</a:t>
            </a:r>
            <a:r>
              <a:rPr sz="1600" b="1" spc="-290" dirty="0">
                <a:latin typeface="Traditional Arabic"/>
                <a:cs typeface="Traditional Arabic"/>
              </a:rPr>
              <a:t>علا</a:t>
            </a:r>
            <a:r>
              <a:rPr sz="1600" b="1" spc="-5" dirty="0">
                <a:latin typeface="Traditional Arabic"/>
                <a:cs typeface="Traditional Arabic"/>
              </a:rPr>
              <a:t> </a:t>
            </a:r>
            <a:r>
              <a:rPr sz="1600" b="1" spc="-50" dirty="0">
                <a:latin typeface="Traditional Arabic"/>
                <a:cs typeface="Traditional Arabic"/>
              </a:rPr>
              <a:t>ةموملا</a:t>
            </a:r>
            <a:r>
              <a:rPr sz="1600" b="1" dirty="0">
                <a:latin typeface="Traditional Arabic"/>
                <a:cs typeface="Traditional Arabic"/>
              </a:rPr>
              <a:t> </a:t>
            </a:r>
            <a:r>
              <a:rPr sz="1600" b="1" spc="-10" dirty="0">
                <a:latin typeface="Traditional Arabic"/>
                <a:cs typeface="Traditional Arabic"/>
              </a:rPr>
              <a:t>ن</a:t>
            </a:r>
            <a:r>
              <a:rPr sz="1600" b="1" spc="-120" dirty="0">
                <a:latin typeface="Traditional Arabic"/>
                <a:cs typeface="Traditional Arabic"/>
              </a:rPr>
              <a:t>ا</a:t>
            </a:r>
            <a:r>
              <a:rPr sz="1600" b="1" spc="-620" dirty="0">
                <a:latin typeface="Traditional Arabic"/>
                <a:cs typeface="Traditional Arabic"/>
              </a:rPr>
              <a:t>يǼع</a:t>
            </a:r>
            <a:endParaRPr sz="1600">
              <a:latin typeface="Traditional Arabic"/>
              <a:cs typeface="Traditional Arabi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84987" y="4171827"/>
            <a:ext cx="6990715" cy="0"/>
          </a:xfrm>
          <a:custGeom>
            <a:avLst/>
            <a:gdLst/>
            <a:ahLst/>
            <a:cxnLst/>
            <a:rect l="l" t="t" r="r" b="b"/>
            <a:pathLst>
              <a:path w="6990715">
                <a:moveTo>
                  <a:pt x="0" y="0"/>
                </a:moveTo>
                <a:lnTo>
                  <a:pt x="699034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1084" y="4177924"/>
            <a:ext cx="0" cy="312420"/>
          </a:xfrm>
          <a:custGeom>
            <a:avLst/>
            <a:gdLst/>
            <a:ahLst/>
            <a:cxnLst/>
            <a:rect l="l" t="t" r="r" b="b"/>
            <a:pathLst>
              <a:path h="312420">
                <a:moveTo>
                  <a:pt x="0" y="0"/>
                </a:moveTo>
                <a:lnTo>
                  <a:pt x="0" y="312419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4987" y="4496439"/>
            <a:ext cx="6990715" cy="0"/>
          </a:xfrm>
          <a:custGeom>
            <a:avLst/>
            <a:gdLst/>
            <a:ahLst/>
            <a:cxnLst/>
            <a:rect l="l" t="t" r="r" b="b"/>
            <a:pathLst>
              <a:path w="6990715">
                <a:moveTo>
                  <a:pt x="0" y="0"/>
                </a:moveTo>
                <a:lnTo>
                  <a:pt x="699034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51916" y="4177924"/>
            <a:ext cx="0" cy="312420"/>
          </a:xfrm>
          <a:custGeom>
            <a:avLst/>
            <a:gdLst/>
            <a:ahLst/>
            <a:cxnLst/>
            <a:rect l="l" t="t" r="r" b="b"/>
            <a:pathLst>
              <a:path h="312420">
                <a:moveTo>
                  <a:pt x="0" y="0"/>
                </a:moveTo>
                <a:lnTo>
                  <a:pt x="0" y="312419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69236" y="4177924"/>
            <a:ext cx="0" cy="312420"/>
          </a:xfrm>
          <a:custGeom>
            <a:avLst/>
            <a:gdLst/>
            <a:ahLst/>
            <a:cxnLst/>
            <a:rect l="l" t="t" r="r" b="b"/>
            <a:pathLst>
              <a:path h="312420">
                <a:moveTo>
                  <a:pt x="0" y="0"/>
                </a:moveTo>
                <a:lnTo>
                  <a:pt x="0" y="312419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01530" y="3844289"/>
            <a:ext cx="274320" cy="182880"/>
          </a:xfrm>
          <a:custGeom>
            <a:avLst/>
            <a:gdLst/>
            <a:ahLst/>
            <a:cxnLst/>
            <a:rect l="l" t="t" r="r" b="b"/>
            <a:pathLst>
              <a:path w="274320" h="182879">
                <a:moveTo>
                  <a:pt x="0" y="182879"/>
                </a:moveTo>
                <a:lnTo>
                  <a:pt x="274319" y="182879"/>
                </a:lnTo>
                <a:lnTo>
                  <a:pt x="274319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400800" y="3844289"/>
            <a:ext cx="274320" cy="182880"/>
          </a:xfrm>
          <a:custGeom>
            <a:avLst/>
            <a:gdLst/>
            <a:ahLst/>
            <a:cxnLst/>
            <a:rect l="l" t="t" r="r" b="b"/>
            <a:pathLst>
              <a:path w="274320" h="182879">
                <a:moveTo>
                  <a:pt x="0" y="182879"/>
                </a:moveTo>
                <a:lnTo>
                  <a:pt x="274319" y="182879"/>
                </a:lnTo>
                <a:lnTo>
                  <a:pt x="274319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42609" y="3844289"/>
            <a:ext cx="274320" cy="182880"/>
          </a:xfrm>
          <a:custGeom>
            <a:avLst/>
            <a:gdLst/>
            <a:ahLst/>
            <a:cxnLst/>
            <a:rect l="l" t="t" r="r" b="b"/>
            <a:pathLst>
              <a:path w="274320" h="182879">
                <a:moveTo>
                  <a:pt x="0" y="182879"/>
                </a:moveTo>
                <a:lnTo>
                  <a:pt x="274319" y="182879"/>
                </a:lnTo>
                <a:lnTo>
                  <a:pt x="274319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85877" y="2124064"/>
          <a:ext cx="6993890" cy="1286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0281"/>
                <a:gridCol w="629792"/>
                <a:gridCol w="1890012"/>
                <a:gridCol w="630935"/>
                <a:gridCol w="899556"/>
                <a:gridCol w="541019"/>
                <a:gridCol w="606551"/>
              </a:tblGrid>
              <a:tr h="321563">
                <a:tc gridSpan="5"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:</a:t>
                      </a:r>
                      <a:r>
                        <a:rPr sz="1600" b="1" spc="5" dirty="0">
                          <a:latin typeface="Traditional Arabic"/>
                          <a:cs typeface="Traditional Arabic"/>
                        </a:rPr>
                        <a:t> 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ر</a:t>
                      </a:r>
                      <a:r>
                        <a:rPr sz="1600" b="1" spc="-140" dirty="0">
                          <a:latin typeface="Traditional Arabic"/>
                          <a:cs typeface="Traditional Arabic"/>
                        </a:rPr>
                        <a:t>ُ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ر</a:t>
                      </a:r>
                      <a:r>
                        <a:rPr sz="1600" b="1" spc="5" dirty="0">
                          <a:latin typeface="Traditional Arabic"/>
                          <a:cs typeface="Traditional Arabic"/>
                        </a:rPr>
                        <a:t>ق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تلا</a:t>
                      </a:r>
                      <a:r>
                        <a:rPr sz="1600" b="1" spc="-5" dirty="0">
                          <a:latin typeface="Traditional Arabic"/>
                          <a:cs typeface="Traditional Arabic"/>
                        </a:rPr>
                        <a:t> 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دعم</a:t>
                      </a:r>
                      <a:r>
                        <a:rPr sz="1600" b="1" spc="-15" dirty="0">
                          <a:latin typeface="Traditional Arabic"/>
                          <a:cs typeface="Traditional Arabic"/>
                        </a:rPr>
                        <a:t> 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مسا</a:t>
                      </a:r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1563">
                <a:tc gridSpan="5">
                  <a:txBody>
                    <a:bodyPr/>
                    <a:lstStyle/>
                    <a:p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8702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:</a:t>
                      </a:r>
                      <a:r>
                        <a:rPr sz="1600" b="1" spc="5" dirty="0">
                          <a:latin typeface="Traditional Arabic"/>
                          <a:cs typeface="Traditional Arabic"/>
                        </a:rPr>
                        <a:t> ة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ِمل</a:t>
                      </a:r>
                      <a:r>
                        <a:rPr sz="1600" b="1" spc="-10" dirty="0">
                          <a:latin typeface="Traditional Arabic"/>
                          <a:cs typeface="Traditional Arabic"/>
                        </a:rPr>
                        <a:t>ع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لا ة</a:t>
                      </a:r>
                      <a:r>
                        <a:rPr sz="1600" b="1" spc="-10" dirty="0">
                          <a:latin typeface="Traditional Arabic"/>
                          <a:cs typeface="Traditional Arabic"/>
                        </a:rPr>
                        <a:t>ب</a:t>
                      </a:r>
                      <a:r>
                        <a:rPr sz="1600" b="1" spc="-140" dirty="0">
                          <a:latin typeface="Traditional Arabic"/>
                          <a:cs typeface="Traditional Arabic"/>
                        </a:rPr>
                        <a:t>ت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رلا</a:t>
                      </a:r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32856">
                <a:tc>
                  <a:txBody>
                    <a:bodyPr/>
                    <a:lstStyle/>
                    <a:p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</a:pPr>
                      <a:r>
                        <a:rPr sz="1600" b="1" spc="5" dirty="0">
                          <a:latin typeface="Traditional Arabic"/>
                          <a:cs typeface="Traditional Arabic"/>
                        </a:rPr>
                        <a:t>ة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ع</a:t>
                      </a:r>
                      <a:r>
                        <a:rPr sz="1600" b="1" spc="-10" dirty="0">
                          <a:latin typeface="Traditional Arabic"/>
                          <a:cs typeface="Traditional Arabic"/>
                        </a:rPr>
                        <a:t>م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اجلا</a:t>
                      </a:r>
                      <a:endParaRPr sz="1600">
                        <a:latin typeface="Traditional Arabic"/>
                        <a:cs typeface="Traditional Arabic"/>
                      </a:endParaRPr>
                    </a:p>
                    <a:p>
                      <a:pPr marR="53975" algn="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:</a:t>
                      </a:r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:</a:t>
                      </a:r>
                      <a:r>
                        <a:rPr sz="1600" b="1" spc="5" dirty="0">
                          <a:latin typeface="Traditional Arabic"/>
                          <a:cs typeface="Traditional Arabic"/>
                        </a:rPr>
                        <a:t> 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ة</a:t>
                      </a:r>
                      <a:r>
                        <a:rPr sz="1600" b="1" spc="-10" dirty="0">
                          <a:latin typeface="Traditional Arabic"/>
                          <a:cs typeface="Traditional Arabic"/>
                        </a:rPr>
                        <a:t>ِ</a:t>
                      </a:r>
                      <a:r>
                        <a:rPr sz="1600" b="1" spc="-5" dirty="0">
                          <a:latin typeface="Traditional Arabic"/>
                          <a:cs typeface="Traditional Arabic"/>
                        </a:rPr>
                        <a:t>ل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كلا</a:t>
                      </a:r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:</a:t>
                      </a:r>
                      <a:r>
                        <a:rPr sz="1600" b="1" spc="5" dirty="0">
                          <a:latin typeface="Traditional Arabic"/>
                          <a:cs typeface="Traditional Arabic"/>
                        </a:rPr>
                        <a:t> 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مس</a:t>
                      </a:r>
                      <a:r>
                        <a:rPr sz="1600" b="1" spc="-10" dirty="0">
                          <a:latin typeface="Traditional Arabic"/>
                          <a:cs typeface="Traditional Arabic"/>
                        </a:rPr>
                        <a:t>ق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لا</a:t>
                      </a:r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26" name="object 26"/>
          <p:cNvSpPr/>
          <p:nvPr/>
        </p:nvSpPr>
        <p:spPr>
          <a:xfrm>
            <a:off x="3486150" y="3844289"/>
            <a:ext cx="274320" cy="182880"/>
          </a:xfrm>
          <a:custGeom>
            <a:avLst/>
            <a:gdLst/>
            <a:ahLst/>
            <a:cxnLst/>
            <a:rect l="l" t="t" r="r" b="b"/>
            <a:pathLst>
              <a:path w="274320" h="182879">
                <a:moveTo>
                  <a:pt x="0" y="182879"/>
                </a:moveTo>
                <a:lnTo>
                  <a:pt x="274319" y="182879"/>
                </a:lnTo>
                <a:lnTo>
                  <a:pt x="274319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628900" y="3844289"/>
            <a:ext cx="274320" cy="182880"/>
          </a:xfrm>
          <a:custGeom>
            <a:avLst/>
            <a:gdLst/>
            <a:ahLst/>
            <a:cxnLst/>
            <a:rect l="l" t="t" r="r" b="b"/>
            <a:pathLst>
              <a:path w="274319" h="182879">
                <a:moveTo>
                  <a:pt x="0" y="182879"/>
                </a:moveTo>
                <a:lnTo>
                  <a:pt x="274319" y="182879"/>
                </a:lnTo>
                <a:lnTo>
                  <a:pt x="274319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287400" y="3465581"/>
          <a:ext cx="6995795" cy="643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8352"/>
                <a:gridCol w="903161"/>
                <a:gridCol w="817721"/>
                <a:gridCol w="998976"/>
                <a:gridCol w="1289932"/>
                <a:gridCol w="590977"/>
                <a:gridCol w="735982"/>
              </a:tblGrid>
              <a:tr h="324611">
                <a:tc gridSpan="5">
                  <a:txBody>
                    <a:bodyPr/>
                    <a:lstStyle/>
                    <a:p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:</a:t>
                      </a:r>
                      <a:r>
                        <a:rPr sz="1600" b="1" spc="15" dirty="0">
                          <a:latin typeface="Traditional Arabic"/>
                          <a:cs typeface="Traditional Arabic"/>
                        </a:rPr>
                        <a:t> 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ةِملعلا</a:t>
                      </a:r>
                      <a:r>
                        <a:rPr sz="1600" b="1" spc="-5" dirty="0">
                          <a:latin typeface="Traditional Arabic"/>
                          <a:cs typeface="Traditional Arabic"/>
                        </a:rPr>
                        <a:t> 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ةموملا </a:t>
                      </a:r>
                      <a:r>
                        <a:rPr sz="1600" b="1" spc="5" dirty="0">
                          <a:latin typeface="Traditional Arabic"/>
                          <a:cs typeface="Traditional Arabic"/>
                        </a:rPr>
                        <a:t>ة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فص</a:t>
                      </a:r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4799">
                <a:tc>
                  <a:txBody>
                    <a:bodyPr/>
                    <a:lstStyle/>
                    <a:p>
                      <a:pPr marR="247650" algn="r">
                        <a:lnSpc>
                          <a:spcPct val="100000"/>
                        </a:lnSpc>
                      </a:pPr>
                      <a:r>
                        <a:rPr sz="1500" b="1" spc="-155" dirty="0">
                          <a:latin typeface="Traditional Arabic"/>
                          <a:cs typeface="Traditional Arabic"/>
                        </a:rPr>
                        <a:t>ى</a:t>
                      </a:r>
                      <a:r>
                        <a:rPr sz="1500" b="1" dirty="0">
                          <a:latin typeface="Traditional Arabic"/>
                          <a:cs typeface="Traditional Arabic"/>
                        </a:rPr>
                        <a:t>رخأ</a:t>
                      </a:r>
                      <a:endParaRPr sz="15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5270">
                        <a:lnSpc>
                          <a:spcPct val="100000"/>
                        </a:lnSpc>
                      </a:pPr>
                      <a:r>
                        <a:rPr sz="1500" b="1" spc="-145" dirty="0">
                          <a:latin typeface="Traditional Arabic"/>
                          <a:cs typeface="Traditional Arabic"/>
                        </a:rPr>
                        <a:t>ة</a:t>
                      </a:r>
                      <a:r>
                        <a:rPr sz="1500" b="1" dirty="0">
                          <a:latin typeface="Traditional Arabic"/>
                          <a:cs typeface="Traditional Arabic"/>
                        </a:rPr>
                        <a:t>رضاحم</a:t>
                      </a:r>
                      <a:endParaRPr sz="15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ct val="100000"/>
                        </a:lnSpc>
                      </a:pPr>
                      <a:r>
                        <a:rPr sz="1500" b="1" spc="-220" dirty="0">
                          <a:latin typeface="Traditional Arabic"/>
                          <a:cs typeface="Traditional Arabic"/>
                        </a:rPr>
                        <a:t>ع</a:t>
                      </a:r>
                      <a:r>
                        <a:rPr sz="1500" b="1" dirty="0">
                          <a:latin typeface="Traditional Arabic"/>
                          <a:cs typeface="Traditional Arabic"/>
                        </a:rPr>
                        <a:t>ا</a:t>
                      </a:r>
                      <a:r>
                        <a:rPr sz="1500" b="1" spc="-5" dirty="0">
                          <a:latin typeface="Traditional Arabic"/>
                          <a:cs typeface="Traditional Arabic"/>
                        </a:rPr>
                        <a:t>م</a:t>
                      </a:r>
                      <a:r>
                        <a:rPr sz="1500" b="1" dirty="0">
                          <a:latin typeface="Traditional Arabic"/>
                          <a:cs typeface="Traditional Arabic"/>
                        </a:rPr>
                        <a:t>تجا</a:t>
                      </a:r>
                      <a:endParaRPr sz="15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045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Traditional Arabic"/>
                          <a:cs typeface="Traditional Arabic"/>
                        </a:rPr>
                        <a:t>ل</a:t>
                      </a:r>
                      <a:r>
                        <a:rPr sz="1500" b="1" spc="-10" dirty="0">
                          <a:latin typeface="Traditional Arabic"/>
                          <a:cs typeface="Traditional Arabic"/>
                        </a:rPr>
                        <a:t>م</a:t>
                      </a:r>
                      <a:r>
                        <a:rPr sz="1500" b="1" dirty="0">
                          <a:latin typeface="Traditional Arabic"/>
                          <a:cs typeface="Traditional Arabic"/>
                        </a:rPr>
                        <a:t>ع</a:t>
                      </a:r>
                      <a:r>
                        <a:rPr sz="1500" b="1" spc="-15" dirty="0">
                          <a:latin typeface="Traditional Arabic"/>
                          <a:cs typeface="Traditional Arabic"/>
                        </a:rPr>
                        <a:t> </a:t>
                      </a:r>
                      <a:r>
                        <a:rPr sz="1500" b="1" dirty="0">
                          <a:latin typeface="Traditional Arabic"/>
                          <a:cs typeface="Traditional Arabic"/>
                        </a:rPr>
                        <a:t>ة</a:t>
                      </a:r>
                      <a:r>
                        <a:rPr sz="1500" b="1" spc="-135" dirty="0">
                          <a:latin typeface="Traditional Arabic"/>
                          <a:cs typeface="Traditional Arabic"/>
                        </a:rPr>
                        <a:t>ش</a:t>
                      </a:r>
                      <a:r>
                        <a:rPr sz="1500" b="1" spc="-120" dirty="0">
                          <a:latin typeface="Traditional Arabic"/>
                          <a:cs typeface="Traditional Arabic"/>
                        </a:rPr>
                        <a:t>ر</a:t>
                      </a:r>
                      <a:r>
                        <a:rPr sz="1500" b="1" dirty="0">
                          <a:latin typeface="Traditional Arabic"/>
                          <a:cs typeface="Traditional Arabic"/>
                        </a:rPr>
                        <a:t>و</a:t>
                      </a:r>
                      <a:endParaRPr sz="15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Traditional Arabic"/>
                          <a:cs typeface="Traditional Arabic"/>
                        </a:rPr>
                        <a:t>ة</a:t>
                      </a:r>
                      <a:r>
                        <a:rPr sz="1500" b="1" dirty="0">
                          <a:latin typeface="Traditional Arabic"/>
                          <a:cs typeface="Traditional Arabic"/>
                        </a:rPr>
                        <a:t>ِس</a:t>
                      </a:r>
                      <a:r>
                        <a:rPr sz="1500" b="1" spc="-130" dirty="0">
                          <a:latin typeface="Traditional Arabic"/>
                          <a:cs typeface="Traditional Arabic"/>
                        </a:rPr>
                        <a:t>ا</a:t>
                      </a:r>
                      <a:r>
                        <a:rPr sz="1500" b="1" dirty="0">
                          <a:latin typeface="Traditional Arabic"/>
                          <a:cs typeface="Traditional Arabic"/>
                        </a:rPr>
                        <a:t>رد</a:t>
                      </a:r>
                      <a:r>
                        <a:rPr sz="1500" b="1" spc="-5" dirty="0">
                          <a:latin typeface="Traditional Arabic"/>
                          <a:cs typeface="Traditional Arabic"/>
                        </a:rPr>
                        <a:t> </a:t>
                      </a:r>
                      <a:r>
                        <a:rPr sz="1500" b="1" dirty="0">
                          <a:latin typeface="Traditional Arabic"/>
                          <a:cs typeface="Traditional Arabic"/>
                        </a:rPr>
                        <a:t>ةقلح</a:t>
                      </a:r>
                      <a:endParaRPr sz="15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sz="1500" b="1" spc="-70" dirty="0">
                          <a:latin typeface="Traditional Arabic"/>
                          <a:cs typeface="Traditional Arabic"/>
                        </a:rPr>
                        <a:t>ة</a:t>
                      </a:r>
                      <a:r>
                        <a:rPr sz="1500" b="1" dirty="0">
                          <a:latin typeface="Traditional Arabic"/>
                          <a:cs typeface="Traditional Arabic"/>
                        </a:rPr>
                        <a:t>ودن</a:t>
                      </a:r>
                      <a:endParaRPr sz="15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8765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Traditional Arabic"/>
                          <a:cs typeface="Traditional Arabic"/>
                        </a:rPr>
                        <a:t>ر</a:t>
                      </a:r>
                      <a:r>
                        <a:rPr sz="1500" b="1" spc="-10" dirty="0">
                          <a:latin typeface="Traditional Arabic"/>
                          <a:cs typeface="Traditional Arabic"/>
                        </a:rPr>
                        <a:t>م</a:t>
                      </a:r>
                      <a:r>
                        <a:rPr sz="1500" b="1" spc="-110" dirty="0">
                          <a:latin typeface="Traditional Arabic"/>
                          <a:cs typeface="Traditional Arabic"/>
                        </a:rPr>
                        <a:t>ت</a:t>
                      </a:r>
                      <a:r>
                        <a:rPr sz="1500" b="1" dirty="0">
                          <a:latin typeface="Traditional Arabic"/>
                          <a:cs typeface="Traditional Arabic"/>
                        </a:rPr>
                        <a:t>ؤم</a:t>
                      </a:r>
                      <a:endParaRPr sz="15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8" name="object 28"/>
          <p:cNvSpPr/>
          <p:nvPr/>
        </p:nvSpPr>
        <p:spPr>
          <a:xfrm>
            <a:off x="1779269" y="3844289"/>
            <a:ext cx="274320" cy="182880"/>
          </a:xfrm>
          <a:custGeom>
            <a:avLst/>
            <a:gdLst/>
            <a:ahLst/>
            <a:cxnLst/>
            <a:rect l="l" t="t" r="r" b="b"/>
            <a:pathLst>
              <a:path w="274319" h="182879">
                <a:moveTo>
                  <a:pt x="0" y="182879"/>
                </a:moveTo>
                <a:lnTo>
                  <a:pt x="274319" y="182879"/>
                </a:lnTo>
                <a:lnTo>
                  <a:pt x="274319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65759" y="3844289"/>
            <a:ext cx="914400" cy="194310"/>
          </a:xfrm>
          <a:custGeom>
            <a:avLst/>
            <a:gdLst/>
            <a:ahLst/>
            <a:cxnLst/>
            <a:rect l="l" t="t" r="r" b="b"/>
            <a:pathLst>
              <a:path w="914400" h="194310">
                <a:moveTo>
                  <a:pt x="0" y="194309"/>
                </a:moveTo>
                <a:lnTo>
                  <a:pt x="914399" y="194309"/>
                </a:lnTo>
                <a:lnTo>
                  <a:pt x="914399" y="0"/>
                </a:lnTo>
                <a:lnTo>
                  <a:pt x="0" y="0"/>
                </a:lnTo>
                <a:lnTo>
                  <a:pt x="0" y="19430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937759" y="5806439"/>
            <a:ext cx="274320" cy="182880"/>
          </a:xfrm>
          <a:custGeom>
            <a:avLst/>
            <a:gdLst/>
            <a:ahLst/>
            <a:cxnLst/>
            <a:rect l="l" t="t" r="r" b="b"/>
            <a:pathLst>
              <a:path w="274320" h="182879">
                <a:moveTo>
                  <a:pt x="0" y="182879"/>
                </a:moveTo>
                <a:lnTo>
                  <a:pt x="274319" y="182879"/>
                </a:lnTo>
                <a:lnTo>
                  <a:pt x="274319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35" dirty="0"/>
              <a:t>2</a:t>
            </a:fld>
            <a:endParaRPr spc="-35" dirty="0"/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287400" y="4558288"/>
          <a:ext cx="6992620" cy="3321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7569"/>
                <a:gridCol w="630935"/>
                <a:gridCol w="1530486"/>
                <a:gridCol w="629655"/>
                <a:gridCol w="1710324"/>
                <a:gridCol w="1057655"/>
              </a:tblGrid>
              <a:tr h="321563">
                <a:tc>
                  <a:txBody>
                    <a:bodyPr/>
                    <a:lstStyle/>
                    <a:p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:</a:t>
                      </a:r>
                      <a:r>
                        <a:rPr sz="1600" b="1" spc="-10" dirty="0">
                          <a:latin typeface="Traditional Arabic"/>
                          <a:cs typeface="Traditional Arabic"/>
                        </a:rPr>
                        <a:t> 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ة</a:t>
                      </a:r>
                      <a:r>
                        <a:rPr sz="1600" b="1" spc="-110" dirty="0">
                          <a:latin typeface="Traditional Arabic"/>
                          <a:cs typeface="Traditional Arabic"/>
                        </a:rPr>
                        <a:t>ل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و</a:t>
                      </a:r>
                      <a:r>
                        <a:rPr sz="1600" b="1" spc="-5" dirty="0">
                          <a:latin typeface="Traditional Arabic"/>
                          <a:cs typeface="Traditional Arabic"/>
                        </a:rPr>
                        <a:t>د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لا</a:t>
                      </a:r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:</a:t>
                      </a:r>
                      <a:r>
                        <a:rPr sz="1600" b="1" spc="5" dirty="0">
                          <a:latin typeface="Traditional Arabic"/>
                          <a:cs typeface="Traditional Arabic"/>
                        </a:rPr>
                        <a:t> 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ة</a:t>
                      </a:r>
                      <a:r>
                        <a:rPr sz="1600" b="1" spc="-10" dirty="0">
                          <a:latin typeface="Traditional Arabic"/>
                          <a:cs typeface="Traditional Arabic"/>
                        </a:rPr>
                        <a:t>Ǽ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ُدملا</a:t>
                      </a:r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:</a:t>
                      </a:r>
                      <a:r>
                        <a:rPr sz="1600" b="1" spc="5" dirty="0">
                          <a:latin typeface="Traditional Arabic"/>
                          <a:cs typeface="Traditional Arabic"/>
                        </a:rPr>
                        <a:t> 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داق</a:t>
                      </a:r>
                      <a:r>
                        <a:rPr sz="1600" b="1" spc="-10" dirty="0">
                          <a:latin typeface="Traditional Arabic"/>
                          <a:cs typeface="Traditional Arabic"/>
                        </a:rPr>
                        <a:t>ع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نٗا</a:t>
                      </a:r>
                      <a:r>
                        <a:rPr sz="1600" b="1" spc="-5" dirty="0">
                          <a:latin typeface="Traditional Arabic"/>
                          <a:cs typeface="Traditional Arabic"/>
                        </a:rPr>
                        <a:t> 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ناكم</a:t>
                      </a:r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284352" y="4945384"/>
          <a:ext cx="6998334" cy="650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9538"/>
                <a:gridCol w="990536"/>
                <a:gridCol w="3691777"/>
                <a:gridCol w="876299"/>
              </a:tblGrid>
              <a:tr h="637275">
                <a:tc>
                  <a:txBody>
                    <a:bodyPr/>
                    <a:lstStyle/>
                    <a:p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</a:pPr>
                      <a:r>
                        <a:rPr sz="1600" b="1" spc="10" dirty="0">
                          <a:latin typeface="Traditional Arabic"/>
                          <a:cs typeface="Traditional Arabic"/>
                        </a:rPr>
                        <a:t>ة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د</a:t>
                      </a:r>
                      <a:r>
                        <a:rPr sz="1600" b="1" spc="-10" dirty="0">
                          <a:latin typeface="Traditional Arabic"/>
                          <a:cs typeface="Traditional Arabic"/>
                        </a:rPr>
                        <a:t>م</a:t>
                      </a:r>
                      <a:r>
                        <a:rPr sz="1600" b="1" spc="5" dirty="0">
                          <a:latin typeface="Traditional Arabic"/>
                          <a:cs typeface="Traditional Arabic"/>
                        </a:rPr>
                        <a:t>ت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عملا</a:t>
                      </a:r>
                      <a:r>
                        <a:rPr sz="1600" b="1" spc="-5" dirty="0">
                          <a:latin typeface="Traditional Arabic"/>
                          <a:cs typeface="Traditional Arabic"/>
                        </a:rPr>
                        <a:t> ة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غ</a:t>
                      </a:r>
                      <a:r>
                        <a:rPr sz="1600" b="1" spc="-10" dirty="0">
                          <a:latin typeface="Traditional Arabic"/>
                          <a:cs typeface="Traditional Arabic"/>
                        </a:rPr>
                        <a:t>ل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لا</a:t>
                      </a:r>
                      <a:endParaRPr sz="1600">
                        <a:latin typeface="Traditional Arabic"/>
                        <a:cs typeface="Traditional Arabic"/>
                      </a:endParaRPr>
                    </a:p>
                    <a:p>
                      <a:pPr marR="52705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:</a:t>
                      </a:r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31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ةو</a:t>
                      </a:r>
                      <a:r>
                        <a:rPr sz="1600" b="1" spc="-10" dirty="0">
                          <a:latin typeface="Traditional Arabic"/>
                          <a:cs typeface="Traditional Arabic"/>
                        </a:rPr>
                        <a:t>ج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لا</a:t>
                      </a:r>
                      <a:endParaRPr sz="1600">
                        <a:latin typeface="Traditional Arabic"/>
                        <a:cs typeface="Traditional Arabic"/>
                      </a:endParaRPr>
                    </a:p>
                    <a:p>
                      <a:pPr marL="32385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600" b="1" spc="10" dirty="0">
                          <a:latin typeface="Traditional Arabic"/>
                          <a:cs typeface="Traditional Arabic"/>
                        </a:rPr>
                        <a:t>: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ة</a:t>
                      </a:r>
                      <a:r>
                        <a:rPr sz="1600" b="1" spc="-10" dirty="0">
                          <a:latin typeface="Traditional Arabic"/>
                          <a:cs typeface="Traditional Arabic"/>
                        </a:rPr>
                        <a:t>م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ظǼ</a:t>
                      </a:r>
                      <a:r>
                        <a:rPr sz="1600" b="1" spc="-10" dirty="0">
                          <a:latin typeface="Traditional Arabic"/>
                          <a:cs typeface="Traditional Arabic"/>
                        </a:rPr>
                        <a:t>م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لا</a:t>
                      </a:r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284352" y="7074656"/>
          <a:ext cx="6998334" cy="1376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80603"/>
                <a:gridCol w="1597548"/>
              </a:tblGrid>
              <a:tr h="325008">
                <a:tc>
                  <a:txBody>
                    <a:bodyPr/>
                    <a:lstStyle/>
                    <a:p>
                      <a:pPr marR="896619" algn="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-</a:t>
                      </a:r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:</a:t>
                      </a:r>
                      <a:r>
                        <a:rPr sz="1600" b="1" spc="15" dirty="0">
                          <a:latin typeface="Traditional Arabic"/>
                          <a:cs typeface="Traditional Arabic"/>
                        </a:rPr>
                        <a:t> 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مدقم</a:t>
                      </a:r>
                      <a:r>
                        <a:rPr sz="1600" b="1" spc="5" dirty="0">
                          <a:latin typeface="Traditional Arabic"/>
                          <a:cs typeface="Traditional Arabic"/>
                        </a:rPr>
                        <a:t>ل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ا</a:t>
                      </a:r>
                      <a:r>
                        <a:rPr sz="1600" b="1" spc="-5" dirty="0">
                          <a:latin typeface="Traditional Arabic"/>
                          <a:cs typeface="Traditional Arabic"/>
                        </a:rPr>
                        <a:t> 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ثحب</a:t>
                      </a:r>
                      <a:r>
                        <a:rPr sz="1600" b="1" spc="5" dirty="0">
                          <a:latin typeface="Traditional Arabic"/>
                          <a:cs typeface="Traditional Arabic"/>
                        </a:rPr>
                        <a:t>ل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ا</a:t>
                      </a:r>
                      <a:r>
                        <a:rPr sz="1600" b="1" spc="-5" dirty="0">
                          <a:latin typeface="Traditional Arabic"/>
                          <a:cs typeface="Traditional Arabic"/>
                        </a:rPr>
                        <a:t> </a:t>
                      </a:r>
                      <a:r>
                        <a:rPr sz="1600" b="1" spc="-10" dirty="0">
                          <a:latin typeface="Traditional Arabic"/>
                          <a:cs typeface="Traditional Arabic"/>
                        </a:rPr>
                        <a:t>ن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ع</a:t>
                      </a:r>
                      <a:r>
                        <a:rPr sz="1600" b="1" spc="-5" dirty="0">
                          <a:latin typeface="Traditional Arabic"/>
                          <a:cs typeface="Traditional Arabic"/>
                        </a:rPr>
                        <a:t> 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ز</a:t>
                      </a:r>
                      <a:r>
                        <a:rPr sz="1600" b="1" spc="-155" dirty="0">
                          <a:latin typeface="Traditional Arabic"/>
                          <a:cs typeface="Traditional Arabic"/>
                        </a:rPr>
                        <a:t>ج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يم</a:t>
                      </a:r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259073">
                <a:tc gridSpan="2">
                  <a:txBody>
                    <a:bodyPr/>
                    <a:lstStyle/>
                    <a:p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9079">
                <a:tc gridSpan="2">
                  <a:txBody>
                    <a:bodyPr/>
                    <a:lstStyle/>
                    <a:p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9079">
                <a:tc gridSpan="2">
                  <a:txBody>
                    <a:bodyPr/>
                    <a:lstStyle/>
                    <a:p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0603">
                <a:tc gridSpan="2">
                  <a:txBody>
                    <a:bodyPr/>
                    <a:lstStyle/>
                    <a:p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284352" y="8544183"/>
          <a:ext cx="6998334" cy="12471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20940"/>
                <a:gridCol w="1057211"/>
              </a:tblGrid>
              <a:tr h="324611">
                <a:tc gridSpan="2"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600" b="1" spc="5" dirty="0">
                          <a:latin typeface="Traditional Arabic"/>
                          <a:cs typeface="Traditional Arabic"/>
                        </a:rPr>
                        <a:t>ة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ِ</a:t>
                      </a:r>
                      <a:r>
                        <a:rPr sz="1600" b="1" spc="-10" dirty="0">
                          <a:latin typeface="Traditional Arabic"/>
                          <a:cs typeface="Traditional Arabic"/>
                        </a:rPr>
                        <a:t>م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لعلا</a:t>
                      </a:r>
                      <a:r>
                        <a:rPr sz="1600" b="1" spc="-5" dirty="0">
                          <a:latin typeface="Traditional Arabic"/>
                          <a:cs typeface="Traditional Arabic"/>
                        </a:rPr>
                        <a:t> </a:t>
                      </a:r>
                      <a:r>
                        <a:rPr sz="1600" b="1" spc="5" dirty="0">
                          <a:latin typeface="Traditional Arabic"/>
                          <a:cs typeface="Traditional Arabic"/>
                        </a:rPr>
                        <a:t>ة</a:t>
                      </a:r>
                      <a:r>
                        <a:rPr sz="1600" b="1" spc="-10" dirty="0">
                          <a:latin typeface="Traditional Arabic"/>
                          <a:cs typeface="Traditional Arabic"/>
                        </a:rPr>
                        <a:t>م</a:t>
                      </a:r>
                      <a:r>
                        <a:rPr sz="1600" b="1" spc="10" dirty="0">
                          <a:latin typeface="Traditional Arabic"/>
                          <a:cs typeface="Traditional Arabic"/>
                        </a:rPr>
                        <a:t>و</a:t>
                      </a:r>
                      <a:r>
                        <a:rPr sz="1600" b="1" spc="-10" dirty="0">
                          <a:latin typeface="Traditional Arabic"/>
                          <a:cs typeface="Traditional Arabic"/>
                        </a:rPr>
                        <a:t>م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لا ف</a:t>
                      </a:r>
                      <a:r>
                        <a:rPr sz="1600" b="1" spc="-114" dirty="0">
                          <a:latin typeface="Traditional Arabic"/>
                          <a:cs typeface="Traditional Arabic"/>
                        </a:rPr>
                        <a:t>ص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و</a:t>
                      </a:r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4611">
                <a:tc>
                  <a:txBody>
                    <a:bodyPr/>
                    <a:lstStyle/>
                    <a:p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:فادهٓ</a:t>
                      </a:r>
                      <a:r>
                        <a:rPr sz="1600" b="1" spc="-20" dirty="0">
                          <a:latin typeface="Traditional Arabic"/>
                          <a:cs typeface="Traditional Arabic"/>
                        </a:rPr>
                        <a:t>ا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–</a:t>
                      </a:r>
                      <a:r>
                        <a:rPr sz="1600" b="1" spc="20" dirty="0">
                          <a:latin typeface="Traditional Arabic"/>
                          <a:cs typeface="Traditional Arabic"/>
                        </a:rPr>
                        <a:t> 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1</a:t>
                      </a:r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323337">
                <a:tc gridSpan="2">
                  <a:txBody>
                    <a:bodyPr/>
                    <a:lstStyle/>
                    <a:p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0603">
                <a:tc gridSpan="2">
                  <a:txBody>
                    <a:bodyPr/>
                    <a:lstStyle/>
                    <a:p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285877" y="5651240"/>
          <a:ext cx="6997065" cy="3384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5151"/>
                <a:gridCol w="274319"/>
                <a:gridCol w="1450604"/>
                <a:gridCol w="606551"/>
              </a:tblGrid>
              <a:tr h="148468">
                <a:tc gridSpan="3">
                  <a:txBody>
                    <a:bodyPr/>
                    <a:lstStyle/>
                    <a:p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: </a:t>
                      </a:r>
                      <a:r>
                        <a:rPr sz="1600" b="1" spc="-5" dirty="0">
                          <a:latin typeface="Traditional Arabic"/>
                          <a:cs typeface="Traditional Arabic"/>
                        </a:rPr>
                        <a:t> </a:t>
                      </a:r>
                      <a:r>
                        <a:rPr sz="1600" b="1" spc="-160" dirty="0">
                          <a:latin typeface="Traditional Arabic"/>
                          <a:cs typeface="Traditional Arabic"/>
                        </a:rPr>
                        <a:t>ة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رت</a:t>
                      </a:r>
                      <a:r>
                        <a:rPr sz="1600" b="1" spc="-5" dirty="0">
                          <a:latin typeface="Traditional Arabic"/>
                          <a:cs typeface="Traditional Arabic"/>
                        </a:rPr>
                        <a:t>ف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لا</a:t>
                      </a:r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176143">
                <a:tc>
                  <a:txBody>
                    <a:bodyPr/>
                    <a:lstStyle/>
                    <a:p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103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√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object 32"/>
          <p:cNvGraphicFramePr>
            <a:graphicFrameLocks noGrp="1"/>
          </p:cNvGraphicFramePr>
          <p:nvPr/>
        </p:nvGraphicFramePr>
        <p:xfrm>
          <a:off x="285877" y="6044432"/>
          <a:ext cx="6997065" cy="975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19416"/>
                <a:gridCol w="1057211"/>
              </a:tblGrid>
              <a:tr h="637031">
                <a:tc>
                  <a:txBody>
                    <a:bodyPr/>
                    <a:lstStyle/>
                    <a:p>
                      <a:pPr marL="1288415">
                        <a:lnSpc>
                          <a:spcPct val="100000"/>
                        </a:lnSpc>
                        <a:tabLst>
                          <a:tab pos="1841500" algn="l"/>
                          <a:tab pos="5492750" algn="l"/>
                        </a:tabLst>
                      </a:pP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-	:</a:t>
                      </a:r>
                      <a:r>
                        <a:rPr sz="1600" b="1" spc="5" dirty="0">
                          <a:latin typeface="Traditional Arabic"/>
                          <a:cs typeface="Traditional Arabic"/>
                        </a:rPr>
                        <a:t> 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ن</a:t>
                      </a:r>
                      <a:r>
                        <a:rPr sz="1600" b="1" spc="-114" dirty="0">
                          <a:latin typeface="Traditional Arabic"/>
                          <a:cs typeface="Traditional Arabic"/>
                        </a:rPr>
                        <a:t>ا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يǼعب</a:t>
                      </a:r>
                      <a:r>
                        <a:rPr sz="1600" b="1" spc="-5" dirty="0">
                          <a:latin typeface="Traditional Arabic"/>
                          <a:cs typeface="Traditional Arabic"/>
                        </a:rPr>
                        <a:t> </a:t>
                      </a:r>
                      <a:r>
                        <a:rPr sz="1600" b="1" spc="5" dirty="0">
                          <a:latin typeface="Traditional Arabic"/>
                          <a:cs typeface="Traditional Arabic"/>
                        </a:rPr>
                        <a:t>ث</a:t>
                      </a:r>
                      <a:r>
                        <a:rPr sz="1600" b="1" spc="-5" dirty="0">
                          <a:latin typeface="Traditional Arabic"/>
                          <a:cs typeface="Traditional Arabic"/>
                        </a:rPr>
                        <a:t>ح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ب</a:t>
                      </a:r>
                      <a:r>
                        <a:rPr sz="1600" b="1" spc="-5" dirty="0">
                          <a:latin typeface="Traditional Arabic"/>
                          <a:cs typeface="Traditional Arabic"/>
                        </a:rPr>
                        <a:t> 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م</a:t>
                      </a:r>
                      <a:r>
                        <a:rPr sz="1600" b="1" spc="10" dirty="0">
                          <a:latin typeface="Traditional Arabic"/>
                          <a:cs typeface="Traditional Arabic"/>
                        </a:rPr>
                        <a:t>ُ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د</a:t>
                      </a:r>
                      <a:r>
                        <a:rPr sz="1600" b="1" spc="-10" dirty="0">
                          <a:latin typeface="Traditional Arabic"/>
                          <a:cs typeface="Traditional Arabic"/>
                        </a:rPr>
                        <a:t>ق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ت</a:t>
                      </a:r>
                      <a:r>
                        <a:rPr sz="1600" b="1" spc="-5" dirty="0">
                          <a:latin typeface="Traditional Arabic"/>
                          <a:cs typeface="Traditional Arabic"/>
                        </a:rPr>
                        <a:t> </a:t>
                      </a:r>
                      <a:r>
                        <a:rPr sz="1600" b="1" spc="10" dirty="0">
                          <a:latin typeface="Traditional Arabic"/>
                          <a:cs typeface="Traditional Arabic"/>
                        </a:rPr>
                        <a:t>َ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ف</a:t>
                      </a:r>
                      <a:r>
                        <a:rPr sz="1600" b="1" spc="-10" dirty="0">
                          <a:latin typeface="Traditional Arabic"/>
                          <a:cs typeface="Traditional Arabic"/>
                        </a:rPr>
                        <a:t> </a:t>
                      </a:r>
                      <a:r>
                        <a:rPr sz="1600" b="1" spc="5" dirty="0">
                          <a:latin typeface="Traditional Arabic"/>
                          <a:cs typeface="Traditional Arabic"/>
                        </a:rPr>
                        <a:t>ة</a:t>
                      </a:r>
                      <a:r>
                        <a:rPr sz="1600" b="1" spc="-385" dirty="0">
                          <a:latin typeface="Traditional Arabic"/>
                          <a:cs typeface="Traditional Arabic"/>
                        </a:rPr>
                        <a:t>ك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راشم	</a:t>
                      </a:r>
                      <a:r>
                        <a:rPr sz="1600" b="1" spc="-140" dirty="0">
                          <a:latin typeface="Traditional Arabic"/>
                          <a:cs typeface="Traditional Arabic"/>
                        </a:rPr>
                        <a:t>ر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يضح</a:t>
                      </a:r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</a:pPr>
                      <a:r>
                        <a:rPr sz="1600" b="1" spc="5" dirty="0">
                          <a:latin typeface="Traditional Arabic"/>
                          <a:cs typeface="Traditional Arabic"/>
                        </a:rPr>
                        <a:t>ة</a:t>
                      </a:r>
                      <a:r>
                        <a:rPr sz="1600" b="1" spc="-385" dirty="0">
                          <a:latin typeface="Traditional Arabic"/>
                          <a:cs typeface="Traditional Arabic"/>
                        </a:rPr>
                        <a:t>ك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راش</a:t>
                      </a:r>
                      <a:r>
                        <a:rPr sz="1600" b="1" spc="-10" dirty="0">
                          <a:latin typeface="Traditional Arabic"/>
                          <a:cs typeface="Traditional Arabic"/>
                        </a:rPr>
                        <a:t>م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لا </a:t>
                      </a:r>
                      <a:r>
                        <a:rPr sz="1600" b="1" spc="5" dirty="0">
                          <a:latin typeface="Traditional Arabic"/>
                          <a:cs typeface="Traditional Arabic"/>
                        </a:rPr>
                        <a:t>ة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ع</a:t>
                      </a:r>
                      <a:r>
                        <a:rPr sz="1600" b="1" spc="-10" dirty="0">
                          <a:latin typeface="Traditional Arabic"/>
                          <a:cs typeface="Traditional Arabic"/>
                        </a:rPr>
                        <a:t>ِ</a:t>
                      </a: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بط</a:t>
                      </a:r>
                      <a:endParaRPr sz="1600">
                        <a:latin typeface="Traditional Arabic"/>
                        <a:cs typeface="Traditional Arabic"/>
                      </a:endParaRPr>
                    </a:p>
                    <a:p>
                      <a:pPr marR="5080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600" b="1" dirty="0">
                          <a:latin typeface="Traditional Arabic"/>
                          <a:cs typeface="Traditional Arabic"/>
                        </a:rPr>
                        <a:t>:</a:t>
                      </a:r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324611">
                <a:tc gridSpan="2">
                  <a:txBody>
                    <a:bodyPr/>
                    <a:lstStyle/>
                    <a:p>
                      <a:endParaRPr sz="16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141</Words>
  <Application>Microsoft Office PowerPoint</Application>
  <PresentationFormat>Benutzerdefiniert</PresentationFormat>
  <Paragraphs>49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2015-04-12T19:42:04Z</dcterms:created>
  <dcterms:modified xsi:type="dcterms:W3CDTF">2015-04-12T17:42:06Z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