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7556500" cy="10693400"/>
  <p:notesSz cx="7556500" cy="106934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919865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4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3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-40" dirty="0"/>
              <a:t>ي</a:t>
            </a:r>
            <a:r>
              <a:rPr dirty="0"/>
              <a:t>د</a:t>
            </a:r>
            <a:r>
              <a:rPr spc="-10" dirty="0"/>
              <a:t>ا</a:t>
            </a:r>
            <a:r>
              <a:rPr spc="25" dirty="0"/>
              <a:t>م</a:t>
            </a:r>
            <a:r>
              <a:rPr spc="-105" dirty="0"/>
              <a:t>ص</a:t>
            </a:r>
            <a:r>
              <a:rPr spc="-85" dirty="0"/>
              <a:t>ل</a:t>
            </a:r>
            <a:r>
              <a:rPr spc="5" dirty="0"/>
              <a:t>ا</a:t>
            </a:r>
            <a:r>
              <a:rPr spc="-10" dirty="0"/>
              <a:t> </a:t>
            </a:r>
            <a:r>
              <a:rPr spc="-30" dirty="0"/>
              <a:t>ي</a:t>
            </a:r>
            <a:r>
              <a:rPr dirty="0"/>
              <a:t>د</a:t>
            </a:r>
            <a:r>
              <a:rPr spc="-60" dirty="0"/>
              <a:t>اف</a:t>
            </a:r>
            <a:r>
              <a:rPr spc="-20" dirty="0"/>
              <a:t> </a:t>
            </a:r>
            <a:r>
              <a:rPr spc="-30" dirty="0"/>
              <a:t>.</a:t>
            </a:r>
            <a:r>
              <a:rPr spc="10" dirty="0"/>
              <a:t>أ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4/12/2015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ct val="100000"/>
              </a:lnSpc>
            </a:pPr>
            <a:r>
              <a:rPr dirty="0"/>
              <a:t>DGS</a:t>
            </a:r>
            <a:r>
              <a:rPr spc="-5" dirty="0">
                <a:latin typeface="Calibri"/>
                <a:cs typeface="Calibri"/>
              </a:rPr>
              <a:t>…</a:t>
            </a:r>
            <a:fld id="{81D60167-4931-47E6-BA6A-407CBD079E47}" type="slidenum">
              <a:rPr b="1" spc="-95" dirty="0">
                <a:latin typeface="Arial Narrow"/>
                <a:cs typeface="Arial Narrow"/>
              </a:rPr>
              <a:t>‹Nr.›</a:t>
            </a:fld>
            <a:endParaRPr b="1" spc="-95" dirty="0">
              <a:latin typeface="Arial Narrow"/>
              <a:cs typeface="Arial Narrow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3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-40" dirty="0"/>
              <a:t>ي</a:t>
            </a:r>
            <a:r>
              <a:rPr dirty="0"/>
              <a:t>د</a:t>
            </a:r>
            <a:r>
              <a:rPr spc="-10" dirty="0"/>
              <a:t>ا</a:t>
            </a:r>
            <a:r>
              <a:rPr spc="25" dirty="0"/>
              <a:t>م</a:t>
            </a:r>
            <a:r>
              <a:rPr spc="-105" dirty="0"/>
              <a:t>ص</a:t>
            </a:r>
            <a:r>
              <a:rPr spc="-85" dirty="0"/>
              <a:t>ل</a:t>
            </a:r>
            <a:r>
              <a:rPr spc="5" dirty="0"/>
              <a:t>ا</a:t>
            </a:r>
            <a:r>
              <a:rPr spc="-10" dirty="0"/>
              <a:t> </a:t>
            </a:r>
            <a:r>
              <a:rPr spc="-30" dirty="0"/>
              <a:t>ي</a:t>
            </a:r>
            <a:r>
              <a:rPr dirty="0"/>
              <a:t>د</a:t>
            </a:r>
            <a:r>
              <a:rPr spc="-60" dirty="0"/>
              <a:t>اف</a:t>
            </a:r>
            <a:r>
              <a:rPr spc="-20" dirty="0"/>
              <a:t> </a:t>
            </a:r>
            <a:r>
              <a:rPr spc="-30" dirty="0"/>
              <a:t>.</a:t>
            </a:r>
            <a:r>
              <a:rPr spc="10" dirty="0"/>
              <a:t>أ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4/12/2015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ct val="100000"/>
              </a:lnSpc>
            </a:pPr>
            <a:r>
              <a:rPr dirty="0"/>
              <a:t>DGS</a:t>
            </a:r>
            <a:r>
              <a:rPr spc="-5" dirty="0">
                <a:latin typeface="Calibri"/>
                <a:cs typeface="Calibri"/>
              </a:rPr>
              <a:t>…</a:t>
            </a:r>
            <a:fld id="{81D60167-4931-47E6-BA6A-407CBD079E47}" type="slidenum">
              <a:rPr b="1" spc="-95" dirty="0">
                <a:latin typeface="Arial Narrow"/>
                <a:cs typeface="Arial Narrow"/>
              </a:rPr>
              <a:t>‹Nr.›</a:t>
            </a:fld>
            <a:endParaRPr b="1" spc="-95" dirty="0">
              <a:latin typeface="Arial Narrow"/>
              <a:cs typeface="Arial Narrow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3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-40" dirty="0"/>
              <a:t>ي</a:t>
            </a:r>
            <a:r>
              <a:rPr dirty="0"/>
              <a:t>د</a:t>
            </a:r>
            <a:r>
              <a:rPr spc="-10" dirty="0"/>
              <a:t>ا</a:t>
            </a:r>
            <a:r>
              <a:rPr spc="25" dirty="0"/>
              <a:t>م</a:t>
            </a:r>
            <a:r>
              <a:rPr spc="-105" dirty="0"/>
              <a:t>ص</a:t>
            </a:r>
            <a:r>
              <a:rPr spc="-85" dirty="0"/>
              <a:t>ل</a:t>
            </a:r>
            <a:r>
              <a:rPr spc="5" dirty="0"/>
              <a:t>ا</a:t>
            </a:r>
            <a:r>
              <a:rPr spc="-10" dirty="0"/>
              <a:t> </a:t>
            </a:r>
            <a:r>
              <a:rPr spc="-30" dirty="0"/>
              <a:t>ي</a:t>
            </a:r>
            <a:r>
              <a:rPr dirty="0"/>
              <a:t>د</a:t>
            </a:r>
            <a:r>
              <a:rPr spc="-60" dirty="0"/>
              <a:t>اف</a:t>
            </a:r>
            <a:r>
              <a:rPr spc="-20" dirty="0"/>
              <a:t> </a:t>
            </a:r>
            <a:r>
              <a:rPr spc="-30" dirty="0"/>
              <a:t>.</a:t>
            </a:r>
            <a:r>
              <a:rPr spc="10" dirty="0"/>
              <a:t>أ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4/12/2015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ct val="100000"/>
              </a:lnSpc>
            </a:pPr>
            <a:r>
              <a:rPr dirty="0"/>
              <a:t>DGS</a:t>
            </a:r>
            <a:r>
              <a:rPr spc="-5" dirty="0">
                <a:latin typeface="Calibri"/>
                <a:cs typeface="Calibri"/>
              </a:rPr>
              <a:t>…</a:t>
            </a:r>
            <a:fld id="{81D60167-4931-47E6-BA6A-407CBD079E47}" type="slidenum">
              <a:rPr b="1" spc="-95" dirty="0">
                <a:latin typeface="Arial Narrow"/>
                <a:cs typeface="Arial Narrow"/>
              </a:rPr>
              <a:t>‹Nr.›</a:t>
            </a:fld>
            <a:endParaRPr b="1" spc="-95" dirty="0">
              <a:latin typeface="Arial Narrow"/>
              <a:cs typeface="Arial Narrow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3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-40" dirty="0"/>
              <a:t>ي</a:t>
            </a:r>
            <a:r>
              <a:rPr dirty="0"/>
              <a:t>د</a:t>
            </a:r>
            <a:r>
              <a:rPr spc="-10" dirty="0"/>
              <a:t>ا</a:t>
            </a:r>
            <a:r>
              <a:rPr spc="25" dirty="0"/>
              <a:t>م</a:t>
            </a:r>
            <a:r>
              <a:rPr spc="-105" dirty="0"/>
              <a:t>ص</a:t>
            </a:r>
            <a:r>
              <a:rPr spc="-85" dirty="0"/>
              <a:t>ل</a:t>
            </a:r>
            <a:r>
              <a:rPr spc="5" dirty="0"/>
              <a:t>ا</a:t>
            </a:r>
            <a:r>
              <a:rPr spc="-10" dirty="0"/>
              <a:t> </a:t>
            </a:r>
            <a:r>
              <a:rPr spc="-30" dirty="0"/>
              <a:t>ي</a:t>
            </a:r>
            <a:r>
              <a:rPr dirty="0"/>
              <a:t>د</a:t>
            </a:r>
            <a:r>
              <a:rPr spc="-60" dirty="0"/>
              <a:t>اف</a:t>
            </a:r>
            <a:r>
              <a:rPr spc="-20" dirty="0"/>
              <a:t> </a:t>
            </a:r>
            <a:r>
              <a:rPr spc="-30" dirty="0"/>
              <a:t>.</a:t>
            </a:r>
            <a:r>
              <a:rPr spc="10" dirty="0"/>
              <a:t>أ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4/12/2015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ct val="100000"/>
              </a:lnSpc>
            </a:pPr>
            <a:r>
              <a:rPr dirty="0"/>
              <a:t>DGS</a:t>
            </a:r>
            <a:r>
              <a:rPr spc="-5" dirty="0">
                <a:latin typeface="Calibri"/>
                <a:cs typeface="Calibri"/>
              </a:rPr>
              <a:t>…</a:t>
            </a:r>
            <a:fld id="{81D60167-4931-47E6-BA6A-407CBD079E47}" type="slidenum">
              <a:rPr b="1" spc="-95" dirty="0">
                <a:latin typeface="Arial Narrow"/>
                <a:cs typeface="Arial Narrow"/>
              </a:rPr>
              <a:t>‹Nr.›</a:t>
            </a:fld>
            <a:endParaRPr b="1" spc="-95" dirty="0">
              <a:latin typeface="Arial Narrow"/>
              <a:cs typeface="Arial Narrow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3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-40" dirty="0"/>
              <a:t>ي</a:t>
            </a:r>
            <a:r>
              <a:rPr dirty="0"/>
              <a:t>د</a:t>
            </a:r>
            <a:r>
              <a:rPr spc="-10" dirty="0"/>
              <a:t>ا</a:t>
            </a:r>
            <a:r>
              <a:rPr spc="25" dirty="0"/>
              <a:t>م</a:t>
            </a:r>
            <a:r>
              <a:rPr spc="-105" dirty="0"/>
              <a:t>ص</a:t>
            </a:r>
            <a:r>
              <a:rPr spc="-85" dirty="0"/>
              <a:t>ل</a:t>
            </a:r>
            <a:r>
              <a:rPr spc="5" dirty="0"/>
              <a:t>ا</a:t>
            </a:r>
            <a:r>
              <a:rPr spc="-10" dirty="0"/>
              <a:t> </a:t>
            </a:r>
            <a:r>
              <a:rPr spc="-30" dirty="0"/>
              <a:t>ي</a:t>
            </a:r>
            <a:r>
              <a:rPr dirty="0"/>
              <a:t>د</a:t>
            </a:r>
            <a:r>
              <a:rPr spc="-60" dirty="0"/>
              <a:t>اف</a:t>
            </a:r>
            <a:r>
              <a:rPr spc="-20" dirty="0"/>
              <a:t> </a:t>
            </a:r>
            <a:r>
              <a:rPr spc="-30" dirty="0"/>
              <a:t>.</a:t>
            </a:r>
            <a:r>
              <a:rPr spc="10" dirty="0"/>
              <a:t>أ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4/12/2015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ct val="100000"/>
              </a:lnSpc>
            </a:pPr>
            <a:r>
              <a:rPr dirty="0"/>
              <a:t>DGS</a:t>
            </a:r>
            <a:r>
              <a:rPr spc="-5" dirty="0">
                <a:latin typeface="Calibri"/>
                <a:cs typeface="Calibri"/>
              </a:rPr>
              <a:t>…</a:t>
            </a:r>
            <a:fld id="{81D60167-4931-47E6-BA6A-407CBD079E47}" type="slidenum">
              <a:rPr b="1" spc="-95" dirty="0">
                <a:latin typeface="Arial Narrow"/>
                <a:cs typeface="Arial Narrow"/>
              </a:rPr>
              <a:t>‹Nr.›</a:t>
            </a:fld>
            <a:endParaRPr b="1" spc="-95" dirty="0">
              <a:latin typeface="Arial Narrow"/>
              <a:cs typeface="Arial Narrow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13" Type="http://schemas.openxmlformats.org/officeDocument/2006/relationships/image" Target="../media/image7.png"/><Relationship Id="rId18" Type="http://schemas.openxmlformats.org/officeDocument/2006/relationships/image" Target="../media/image1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12" Type="http://schemas.openxmlformats.org/officeDocument/2006/relationships/image" Target="../media/image6.png"/><Relationship Id="rId17" Type="http://schemas.openxmlformats.org/officeDocument/2006/relationships/image" Target="../media/image11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11" Type="http://schemas.openxmlformats.org/officeDocument/2006/relationships/image" Target="../media/image5.png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9.png"/><Relationship Id="rId10" Type="http://schemas.openxmlformats.org/officeDocument/2006/relationships/image" Target="../media/image4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Relationship Id="rId14" Type="http://schemas.openxmlformats.org/officeDocument/2006/relationships/image" Target="../media/image8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3018153" y="281930"/>
            <a:ext cx="1514474" cy="1130298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7619" y="1400175"/>
            <a:ext cx="7552699" cy="62864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4637532" y="361187"/>
            <a:ext cx="2769107" cy="257555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4681728" y="551687"/>
            <a:ext cx="2769107" cy="309372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4661915" y="751331"/>
            <a:ext cx="2759964" cy="164592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4828032" y="944879"/>
            <a:ext cx="2566416" cy="198120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k object 22"/>
          <p:cNvSpPr/>
          <p:nvPr/>
        </p:nvSpPr>
        <p:spPr>
          <a:xfrm>
            <a:off x="38100" y="1211579"/>
            <a:ext cx="2663952" cy="153924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k object 23"/>
          <p:cNvSpPr/>
          <p:nvPr/>
        </p:nvSpPr>
        <p:spPr>
          <a:xfrm>
            <a:off x="71627" y="344423"/>
            <a:ext cx="2676144" cy="374903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k object 24"/>
          <p:cNvSpPr/>
          <p:nvPr/>
        </p:nvSpPr>
        <p:spPr>
          <a:xfrm>
            <a:off x="64007" y="704087"/>
            <a:ext cx="2663952" cy="167640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k object 25"/>
          <p:cNvSpPr/>
          <p:nvPr/>
        </p:nvSpPr>
        <p:spPr>
          <a:xfrm>
            <a:off x="659891" y="10020300"/>
            <a:ext cx="830579" cy="188976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k object 26"/>
          <p:cNvSpPr/>
          <p:nvPr/>
        </p:nvSpPr>
        <p:spPr>
          <a:xfrm>
            <a:off x="8893" y="9881579"/>
            <a:ext cx="7551419" cy="53339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k object 27"/>
          <p:cNvSpPr/>
          <p:nvPr/>
        </p:nvSpPr>
        <p:spPr>
          <a:xfrm>
            <a:off x="5018532" y="1139951"/>
            <a:ext cx="2388107" cy="199644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5"/>
            <a:ext cx="6806564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4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6272026" y="10260828"/>
            <a:ext cx="223520" cy="63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-40" dirty="0"/>
              <a:t>ي</a:t>
            </a:r>
            <a:r>
              <a:rPr dirty="0"/>
              <a:t>د</a:t>
            </a:r>
            <a:r>
              <a:rPr spc="-10" dirty="0"/>
              <a:t>ا</a:t>
            </a:r>
            <a:r>
              <a:rPr spc="25" dirty="0"/>
              <a:t>م</a:t>
            </a:r>
            <a:r>
              <a:rPr spc="-105" dirty="0"/>
              <a:t>ص</a:t>
            </a:r>
            <a:r>
              <a:rPr spc="-85" dirty="0"/>
              <a:t>ل</a:t>
            </a:r>
            <a:r>
              <a:rPr spc="5" dirty="0"/>
              <a:t>ا</a:t>
            </a:r>
            <a:r>
              <a:rPr spc="-10" dirty="0"/>
              <a:t> </a:t>
            </a:r>
            <a:r>
              <a:rPr spc="-30" dirty="0"/>
              <a:t>ي</a:t>
            </a:r>
            <a:r>
              <a:rPr dirty="0"/>
              <a:t>د</a:t>
            </a:r>
            <a:r>
              <a:rPr spc="-60" dirty="0"/>
              <a:t>اف</a:t>
            </a:r>
            <a:r>
              <a:rPr spc="-20" dirty="0"/>
              <a:t> </a:t>
            </a:r>
            <a:r>
              <a:rPr spc="-30" dirty="0"/>
              <a:t>.</a:t>
            </a:r>
            <a:r>
              <a:rPr spc="10" dirty="0"/>
              <a:t>أ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4/12/2015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964498" y="10053318"/>
            <a:ext cx="462280" cy="1955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ct val="100000"/>
              </a:lnSpc>
            </a:pPr>
            <a:r>
              <a:rPr dirty="0"/>
              <a:t>DGS</a:t>
            </a:r>
            <a:r>
              <a:rPr spc="-5" dirty="0">
                <a:latin typeface="Calibri"/>
                <a:cs typeface="Calibri"/>
              </a:rPr>
              <a:t>…</a:t>
            </a:r>
            <a:fld id="{81D60167-4931-47E6-BA6A-407CBD079E47}" type="slidenum">
              <a:rPr b="1" spc="-95" dirty="0">
                <a:latin typeface="Arial Narrow"/>
                <a:cs typeface="Arial Narrow"/>
              </a:rPr>
              <a:t>‹Nr.›</a:t>
            </a:fld>
            <a:endParaRPr b="1" spc="-95" dirty="0">
              <a:latin typeface="Arial Narrow"/>
              <a:cs typeface="Arial Narrow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13" Type="http://schemas.openxmlformats.org/officeDocument/2006/relationships/image" Target="../media/image23.png"/><Relationship Id="rId18" Type="http://schemas.openxmlformats.org/officeDocument/2006/relationships/image" Target="../media/image28.png"/><Relationship Id="rId26" Type="http://schemas.openxmlformats.org/officeDocument/2006/relationships/image" Target="../media/image36.png"/><Relationship Id="rId3" Type="http://schemas.openxmlformats.org/officeDocument/2006/relationships/image" Target="../media/image13.png"/><Relationship Id="rId21" Type="http://schemas.openxmlformats.org/officeDocument/2006/relationships/image" Target="../media/image31.png"/><Relationship Id="rId7" Type="http://schemas.openxmlformats.org/officeDocument/2006/relationships/image" Target="../media/image17.png"/><Relationship Id="rId12" Type="http://schemas.openxmlformats.org/officeDocument/2006/relationships/image" Target="../media/image22.png"/><Relationship Id="rId17" Type="http://schemas.openxmlformats.org/officeDocument/2006/relationships/image" Target="../media/image27.png"/><Relationship Id="rId25" Type="http://schemas.openxmlformats.org/officeDocument/2006/relationships/image" Target="../media/image35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26.png"/><Relationship Id="rId20" Type="http://schemas.openxmlformats.org/officeDocument/2006/relationships/image" Target="../media/image30.png"/><Relationship Id="rId29" Type="http://schemas.openxmlformats.org/officeDocument/2006/relationships/image" Target="../media/image39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6.png"/><Relationship Id="rId11" Type="http://schemas.openxmlformats.org/officeDocument/2006/relationships/image" Target="../media/image21.png"/><Relationship Id="rId24" Type="http://schemas.openxmlformats.org/officeDocument/2006/relationships/image" Target="../media/image34.png"/><Relationship Id="rId5" Type="http://schemas.openxmlformats.org/officeDocument/2006/relationships/image" Target="../media/image15.png"/><Relationship Id="rId15" Type="http://schemas.openxmlformats.org/officeDocument/2006/relationships/image" Target="../media/image25.png"/><Relationship Id="rId23" Type="http://schemas.openxmlformats.org/officeDocument/2006/relationships/image" Target="../media/image33.png"/><Relationship Id="rId28" Type="http://schemas.openxmlformats.org/officeDocument/2006/relationships/image" Target="../media/image38.png"/><Relationship Id="rId10" Type="http://schemas.openxmlformats.org/officeDocument/2006/relationships/image" Target="../media/image20.png"/><Relationship Id="rId19" Type="http://schemas.openxmlformats.org/officeDocument/2006/relationships/image" Target="../media/image29.png"/><Relationship Id="rId31" Type="http://schemas.openxmlformats.org/officeDocument/2006/relationships/image" Target="../media/image41.png"/><Relationship Id="rId4" Type="http://schemas.openxmlformats.org/officeDocument/2006/relationships/image" Target="../media/image14.png"/><Relationship Id="rId9" Type="http://schemas.openxmlformats.org/officeDocument/2006/relationships/image" Target="../media/image19.png"/><Relationship Id="rId14" Type="http://schemas.openxmlformats.org/officeDocument/2006/relationships/image" Target="../media/image24.png"/><Relationship Id="rId22" Type="http://schemas.openxmlformats.org/officeDocument/2006/relationships/image" Target="../media/image32.png"/><Relationship Id="rId27" Type="http://schemas.openxmlformats.org/officeDocument/2006/relationships/image" Target="../media/image37.png"/><Relationship Id="rId30" Type="http://schemas.openxmlformats.org/officeDocument/2006/relationships/image" Target="../media/image40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6.png"/><Relationship Id="rId13" Type="http://schemas.openxmlformats.org/officeDocument/2006/relationships/image" Target="../media/image51.png"/><Relationship Id="rId18" Type="http://schemas.openxmlformats.org/officeDocument/2006/relationships/image" Target="../media/image56.png"/><Relationship Id="rId3" Type="http://schemas.openxmlformats.org/officeDocument/2006/relationships/image" Target="../media/image13.png"/><Relationship Id="rId21" Type="http://schemas.openxmlformats.org/officeDocument/2006/relationships/image" Target="../media/image59.png"/><Relationship Id="rId7" Type="http://schemas.openxmlformats.org/officeDocument/2006/relationships/image" Target="../media/image45.png"/><Relationship Id="rId12" Type="http://schemas.openxmlformats.org/officeDocument/2006/relationships/image" Target="../media/image50.png"/><Relationship Id="rId17" Type="http://schemas.openxmlformats.org/officeDocument/2006/relationships/image" Target="../media/image55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54.png"/><Relationship Id="rId20" Type="http://schemas.openxmlformats.org/officeDocument/2006/relationships/image" Target="../media/image58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44.png"/><Relationship Id="rId11" Type="http://schemas.openxmlformats.org/officeDocument/2006/relationships/image" Target="../media/image49.png"/><Relationship Id="rId24" Type="http://schemas.openxmlformats.org/officeDocument/2006/relationships/image" Target="../media/image62.png"/><Relationship Id="rId5" Type="http://schemas.openxmlformats.org/officeDocument/2006/relationships/image" Target="../media/image43.png"/><Relationship Id="rId15" Type="http://schemas.openxmlformats.org/officeDocument/2006/relationships/image" Target="../media/image53.png"/><Relationship Id="rId23" Type="http://schemas.openxmlformats.org/officeDocument/2006/relationships/image" Target="../media/image61.png"/><Relationship Id="rId10" Type="http://schemas.openxmlformats.org/officeDocument/2006/relationships/image" Target="../media/image48.png"/><Relationship Id="rId19" Type="http://schemas.openxmlformats.org/officeDocument/2006/relationships/image" Target="../media/image57.png"/><Relationship Id="rId4" Type="http://schemas.openxmlformats.org/officeDocument/2006/relationships/image" Target="../media/image42.png"/><Relationship Id="rId9" Type="http://schemas.openxmlformats.org/officeDocument/2006/relationships/image" Target="../media/image47.png"/><Relationship Id="rId14" Type="http://schemas.openxmlformats.org/officeDocument/2006/relationships/image" Target="../media/image52.png"/><Relationship Id="rId22" Type="http://schemas.openxmlformats.org/officeDocument/2006/relationships/image" Target="../media/image6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136267" y="369032"/>
            <a:ext cx="2210435" cy="9690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20955" algn="just">
              <a:lnSpc>
                <a:spcPct val="100299"/>
              </a:lnSpc>
            </a:pPr>
            <a:r>
              <a:rPr sz="1300" spc="-380" dirty="0">
                <a:solidFill>
                  <a:srgbClr val="4F6128"/>
                </a:solidFill>
                <a:latin typeface="Arial"/>
                <a:cs typeface="Arial"/>
              </a:rPr>
              <a:t>Δ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520" dirty="0">
                <a:solidFill>
                  <a:srgbClr val="4F6128"/>
                </a:solidFill>
                <a:latin typeface="Arial"/>
                <a:cs typeface="Arial"/>
              </a:rPr>
              <a:t>ي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دو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00" dirty="0">
                <a:solidFill>
                  <a:srgbClr val="4F6128"/>
                </a:solidFill>
                <a:latin typeface="Arial"/>
                <a:cs typeface="Arial"/>
              </a:rPr>
              <a:t>ـع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ــ</a:t>
            </a:r>
            <a:r>
              <a:rPr sz="1300" spc="-380" dirty="0">
                <a:solidFill>
                  <a:srgbClr val="4F6128"/>
                </a:solidFill>
                <a:latin typeface="Arial"/>
                <a:cs typeface="Arial"/>
              </a:rPr>
              <a:t>س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ــ</a:t>
            </a:r>
            <a:r>
              <a:rPr sz="1300" spc="-390" dirty="0">
                <a:solidFill>
                  <a:srgbClr val="4F6128"/>
                </a:solidFill>
                <a:latin typeface="Arial"/>
                <a:cs typeface="Arial"/>
              </a:rPr>
              <a:t>ل</a:t>
            </a:r>
            <a:r>
              <a:rPr sz="1300" spc="-5" dirty="0">
                <a:solidFill>
                  <a:srgbClr val="4F6128"/>
                </a:solidFill>
                <a:latin typeface="Arial"/>
                <a:cs typeface="Arial"/>
              </a:rPr>
              <a:t>ا </a:t>
            </a:r>
            <a:r>
              <a:rPr sz="1300" spc="-395" dirty="0">
                <a:solidFill>
                  <a:srgbClr val="4F6128"/>
                </a:solidFill>
                <a:latin typeface="Arial"/>
                <a:cs typeface="Arial"/>
              </a:rPr>
              <a:t>Δ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395" dirty="0">
                <a:solidFill>
                  <a:srgbClr val="4F6128"/>
                </a:solidFill>
                <a:latin typeface="Arial"/>
                <a:cs typeface="Arial"/>
              </a:rPr>
              <a:t>ي</a:t>
            </a:r>
            <a:r>
              <a:rPr sz="1300" spc="-125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610" dirty="0">
                <a:solidFill>
                  <a:srgbClr val="4F6128"/>
                </a:solidFill>
                <a:latin typeface="Arial"/>
                <a:cs typeface="Arial"/>
              </a:rPr>
              <a:t>ب</a:t>
            </a:r>
            <a:r>
              <a:rPr sz="1300" spc="-75" dirty="0">
                <a:solidFill>
                  <a:srgbClr val="4F6128"/>
                </a:solidFill>
                <a:latin typeface="Arial"/>
                <a:cs typeface="Arial"/>
              </a:rPr>
              <a:t>ή</a:t>
            </a:r>
            <a:r>
              <a:rPr sz="1300" spc="-35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35" dirty="0">
                <a:solidFill>
                  <a:srgbClr val="4F6128"/>
                </a:solidFill>
                <a:latin typeface="Arial"/>
                <a:cs typeface="Arial"/>
              </a:rPr>
              <a:t>ع</a:t>
            </a:r>
            <a:r>
              <a:rPr sz="1300" spc="-65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290" dirty="0">
                <a:solidFill>
                  <a:srgbClr val="4F6128"/>
                </a:solidFill>
                <a:latin typeface="Arial"/>
                <a:cs typeface="Arial"/>
              </a:rPr>
              <a:t>ل</a:t>
            </a:r>
            <a:r>
              <a:rPr sz="1300" spc="-120" dirty="0">
                <a:solidFill>
                  <a:srgbClr val="4F6128"/>
                </a:solidFill>
                <a:latin typeface="Arial"/>
                <a:cs typeface="Arial"/>
              </a:rPr>
              <a:t>ا</a:t>
            </a:r>
            <a:r>
              <a:rPr sz="1300" spc="5" dirty="0">
                <a:solidFill>
                  <a:srgbClr val="4F6128"/>
                </a:solidFill>
                <a:latin typeface="Arial"/>
                <a:cs typeface="Arial"/>
              </a:rPr>
              <a:t> </a:t>
            </a:r>
            <a:r>
              <a:rPr sz="1300" spc="-295" dirty="0">
                <a:solidFill>
                  <a:srgbClr val="4F6128"/>
                </a:solidFill>
                <a:latin typeface="Arial"/>
                <a:cs typeface="Arial"/>
              </a:rPr>
              <a:t>Δ</a:t>
            </a:r>
            <a:r>
              <a:rPr sz="1300" spc="-10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260" dirty="0">
                <a:solidFill>
                  <a:srgbClr val="4F6128"/>
                </a:solidFill>
                <a:latin typeface="Arial"/>
                <a:cs typeface="Arial"/>
              </a:rPr>
              <a:t>ك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400" dirty="0">
                <a:solidFill>
                  <a:srgbClr val="4F6128"/>
                </a:solidFill>
                <a:latin typeface="Arial"/>
                <a:cs typeface="Arial"/>
              </a:rPr>
              <a:t>ل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35" dirty="0">
                <a:solidFill>
                  <a:srgbClr val="4F6128"/>
                </a:solidFill>
                <a:latin typeface="Arial"/>
                <a:cs typeface="Arial"/>
              </a:rPr>
              <a:t>ـم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ــ</a:t>
            </a:r>
            <a:r>
              <a:rPr sz="1300" spc="70" dirty="0">
                <a:solidFill>
                  <a:srgbClr val="4F6128"/>
                </a:solidFill>
                <a:latin typeface="Arial"/>
                <a:cs typeface="Arial"/>
              </a:rPr>
              <a:t>م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204" dirty="0">
                <a:solidFill>
                  <a:srgbClr val="4F6128"/>
                </a:solidFill>
                <a:latin typeface="Arial"/>
                <a:cs typeface="Arial"/>
              </a:rPr>
              <a:t>لا</a:t>
            </a:r>
            <a:r>
              <a:rPr sz="1300" spc="-165" dirty="0">
                <a:solidFill>
                  <a:srgbClr val="4F6128"/>
                </a:solidFill>
                <a:latin typeface="Arial"/>
                <a:cs typeface="Arial"/>
              </a:rPr>
              <a:t> </a:t>
            </a:r>
            <a:r>
              <a:rPr sz="1300" spc="-15" dirty="0">
                <a:solidFill>
                  <a:srgbClr val="938953"/>
                </a:solidFill>
                <a:latin typeface="Arial"/>
                <a:cs typeface="Arial"/>
              </a:rPr>
              <a:t>م</a:t>
            </a:r>
            <a:r>
              <a:rPr sz="1300" spc="-1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938953"/>
                </a:solidFill>
                <a:latin typeface="Arial"/>
                <a:cs typeface="Arial"/>
              </a:rPr>
              <a:t>ــ</a:t>
            </a:r>
            <a:r>
              <a:rPr sz="130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spc="-385" dirty="0">
                <a:solidFill>
                  <a:srgbClr val="938953"/>
                </a:solidFill>
                <a:latin typeface="Arial"/>
                <a:cs typeface="Arial"/>
              </a:rPr>
              <a:t>ي</a:t>
            </a:r>
            <a:r>
              <a:rPr sz="1300" spc="-135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938953"/>
                </a:solidFill>
                <a:latin typeface="Arial"/>
                <a:cs typeface="Arial"/>
              </a:rPr>
              <a:t>ــ</a:t>
            </a:r>
            <a:r>
              <a:rPr sz="130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spc="-390" dirty="0">
                <a:solidFill>
                  <a:srgbClr val="938953"/>
                </a:solidFill>
                <a:latin typeface="Arial"/>
                <a:cs typeface="Arial"/>
              </a:rPr>
              <a:t>ل</a:t>
            </a:r>
            <a:r>
              <a:rPr sz="1300" spc="-10" dirty="0">
                <a:solidFill>
                  <a:srgbClr val="938953"/>
                </a:solidFill>
                <a:latin typeface="Arial"/>
                <a:cs typeface="Arial"/>
              </a:rPr>
              <a:t>ــ</a:t>
            </a:r>
            <a:r>
              <a:rPr sz="130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spc="-200" dirty="0">
                <a:solidFill>
                  <a:srgbClr val="938953"/>
                </a:solidFill>
                <a:latin typeface="Arial"/>
                <a:cs typeface="Arial"/>
              </a:rPr>
              <a:t>ع</a:t>
            </a:r>
            <a:r>
              <a:rPr sz="1300" spc="-10" dirty="0">
                <a:solidFill>
                  <a:srgbClr val="938953"/>
                </a:solidFill>
                <a:latin typeface="Arial"/>
                <a:cs typeface="Arial"/>
              </a:rPr>
              <a:t>ــ</a:t>
            </a:r>
            <a:r>
              <a:rPr sz="130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938953"/>
                </a:solidFill>
                <a:latin typeface="Arial"/>
                <a:cs typeface="Arial"/>
              </a:rPr>
              <a:t>ــ</a:t>
            </a:r>
            <a:r>
              <a:rPr sz="130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spc="-620" dirty="0">
                <a:solidFill>
                  <a:srgbClr val="938953"/>
                </a:solidFill>
                <a:latin typeface="Arial"/>
                <a:cs typeface="Arial"/>
              </a:rPr>
              <a:t>ت</a:t>
            </a:r>
            <a:r>
              <a:rPr sz="130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938953"/>
                </a:solidFill>
                <a:latin typeface="Arial"/>
                <a:cs typeface="Arial"/>
              </a:rPr>
              <a:t>ــ</a:t>
            </a:r>
            <a:r>
              <a:rPr sz="130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spc="-400" dirty="0">
                <a:solidFill>
                  <a:srgbClr val="938953"/>
                </a:solidFill>
                <a:latin typeface="Arial"/>
                <a:cs typeface="Arial"/>
              </a:rPr>
              <a:t>ل</a:t>
            </a:r>
            <a:r>
              <a:rPr sz="1300" spc="-5" dirty="0">
                <a:solidFill>
                  <a:srgbClr val="938953"/>
                </a:solidFill>
                <a:latin typeface="Arial"/>
                <a:cs typeface="Arial"/>
              </a:rPr>
              <a:t>ا</a:t>
            </a:r>
            <a:r>
              <a:rPr sz="1300" spc="5" dirty="0">
                <a:solidFill>
                  <a:srgbClr val="938953"/>
                </a:solidFill>
                <a:latin typeface="Arial"/>
                <a:cs typeface="Arial"/>
              </a:rPr>
              <a:t> </a:t>
            </a:r>
            <a:r>
              <a:rPr sz="1300" spc="-365" dirty="0">
                <a:solidFill>
                  <a:srgbClr val="938953"/>
                </a:solidFill>
                <a:latin typeface="Arial"/>
                <a:cs typeface="Arial"/>
              </a:rPr>
              <a:t>Γ</a:t>
            </a:r>
            <a:r>
              <a:rPr sz="1300" spc="80" dirty="0">
                <a:solidFill>
                  <a:srgbClr val="938953"/>
                </a:solidFill>
                <a:latin typeface="Arial"/>
                <a:cs typeface="Arial"/>
              </a:rPr>
              <a:t>راίو</a:t>
            </a:r>
            <a:r>
              <a:rPr sz="1300" spc="65" dirty="0">
                <a:solidFill>
                  <a:srgbClr val="938953"/>
                </a:solidFill>
                <a:latin typeface="Arial"/>
                <a:cs typeface="Arial"/>
              </a:rPr>
              <a:t> </a:t>
            </a:r>
            <a:r>
              <a:rPr sz="1300" spc="-370" dirty="0">
                <a:solidFill>
                  <a:srgbClr val="4F6128"/>
                </a:solidFill>
                <a:latin typeface="Arial"/>
                <a:cs typeface="Arial"/>
              </a:rPr>
              <a:t>Δ</a:t>
            </a:r>
            <a:r>
              <a:rPr sz="1300" spc="-15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ــ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5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200" dirty="0">
                <a:solidFill>
                  <a:srgbClr val="4F6128"/>
                </a:solidFill>
                <a:latin typeface="Arial"/>
                <a:cs typeface="Arial"/>
              </a:rPr>
              <a:t>ع</a:t>
            </a:r>
            <a:r>
              <a:rPr sz="1300" spc="-15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5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40" dirty="0">
                <a:solidFill>
                  <a:srgbClr val="4F6128"/>
                </a:solidFill>
                <a:latin typeface="Arial"/>
                <a:cs typeface="Arial"/>
              </a:rPr>
              <a:t>م</a:t>
            </a:r>
            <a:r>
              <a:rPr sz="1300" spc="2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5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40" dirty="0">
                <a:solidFill>
                  <a:srgbClr val="4F6128"/>
                </a:solidFill>
                <a:latin typeface="Arial"/>
                <a:cs typeface="Arial"/>
              </a:rPr>
              <a:t>ج</a:t>
            </a:r>
            <a:r>
              <a:rPr sz="1300" spc="-15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70" dirty="0">
                <a:solidFill>
                  <a:srgbClr val="4F6128"/>
                </a:solidFill>
                <a:latin typeface="Arial"/>
                <a:cs typeface="Arial"/>
              </a:rPr>
              <a:t>م</a:t>
            </a:r>
            <a:r>
              <a:rPr sz="1300" spc="-15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405" dirty="0">
                <a:solidFill>
                  <a:srgbClr val="4F6128"/>
                </a:solidFill>
                <a:latin typeface="Arial"/>
                <a:cs typeface="Arial"/>
              </a:rPr>
              <a:t>ل</a:t>
            </a:r>
            <a:r>
              <a:rPr sz="1300" spc="-5" dirty="0">
                <a:solidFill>
                  <a:srgbClr val="4F6128"/>
                </a:solidFill>
                <a:latin typeface="Arial"/>
                <a:cs typeface="Arial"/>
              </a:rPr>
              <a:t>ا</a:t>
            </a:r>
            <a:r>
              <a:rPr sz="1300" spc="5" dirty="0">
                <a:solidFill>
                  <a:srgbClr val="4F6128"/>
                </a:solidFill>
                <a:latin typeface="Arial"/>
                <a:cs typeface="Arial"/>
              </a:rPr>
              <a:t> </a:t>
            </a:r>
            <a:r>
              <a:rPr sz="1300" spc="-385" dirty="0">
                <a:solidFill>
                  <a:srgbClr val="4F6128"/>
                </a:solidFill>
                <a:latin typeface="Arial"/>
                <a:cs typeface="Arial"/>
              </a:rPr>
              <a:t>Δ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5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5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5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200" dirty="0">
                <a:solidFill>
                  <a:srgbClr val="4F6128"/>
                </a:solidFill>
                <a:latin typeface="Arial"/>
                <a:cs typeface="Arial"/>
              </a:rPr>
              <a:t>ع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5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70" dirty="0">
                <a:solidFill>
                  <a:srgbClr val="4F6128"/>
                </a:solidFill>
                <a:latin typeface="Arial"/>
                <a:cs typeface="Arial"/>
              </a:rPr>
              <a:t>م</a:t>
            </a:r>
            <a:r>
              <a:rPr sz="1300" spc="10" dirty="0">
                <a:solidFill>
                  <a:srgbClr val="4F6128"/>
                </a:solidFill>
                <a:latin typeface="Arial"/>
                <a:cs typeface="Arial"/>
              </a:rPr>
              <a:t>ا</a:t>
            </a:r>
            <a:r>
              <a:rPr sz="1300" spc="5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ــ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5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5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45" dirty="0">
                <a:solidFill>
                  <a:srgbClr val="4F6128"/>
                </a:solidFill>
                <a:latin typeface="Arial"/>
                <a:cs typeface="Arial"/>
              </a:rPr>
              <a:t>ج</a:t>
            </a:r>
            <a:r>
              <a:rPr sz="1300" spc="-25" dirty="0">
                <a:solidFill>
                  <a:srgbClr val="4F6128"/>
                </a:solidFill>
                <a:latin typeface="Arial"/>
                <a:cs typeface="Arial"/>
              </a:rPr>
              <a:t> </a:t>
            </a:r>
            <a:r>
              <a:rPr sz="1200" spc="-135" dirty="0">
                <a:solidFill>
                  <a:srgbClr val="938953"/>
                </a:solidFill>
                <a:latin typeface="Arial"/>
                <a:cs typeface="Arial"/>
              </a:rPr>
              <a:t>يمل</a:t>
            </a:r>
            <a:r>
              <a:rPr sz="1200" spc="-150" dirty="0">
                <a:solidFill>
                  <a:srgbClr val="938953"/>
                </a:solidFill>
                <a:latin typeface="Arial"/>
                <a:cs typeface="Arial"/>
              </a:rPr>
              <a:t>ع</a:t>
            </a:r>
            <a:r>
              <a:rPr sz="1200" spc="-180" dirty="0">
                <a:solidFill>
                  <a:srgbClr val="938953"/>
                </a:solidFill>
                <a:latin typeface="Arial"/>
                <a:cs typeface="Arial"/>
              </a:rPr>
              <a:t>لا</a:t>
            </a:r>
            <a:r>
              <a:rPr sz="1200" spc="5" dirty="0">
                <a:solidFill>
                  <a:srgbClr val="938953"/>
                </a:solidFill>
                <a:latin typeface="Arial"/>
                <a:cs typeface="Arial"/>
              </a:rPr>
              <a:t> </a:t>
            </a:r>
            <a:r>
              <a:rPr sz="1200" spc="-185" dirty="0">
                <a:solidFill>
                  <a:srgbClr val="938953"/>
                </a:solidFill>
                <a:latin typeface="Arial"/>
                <a:cs typeface="Arial"/>
              </a:rPr>
              <a:t>ثح</a:t>
            </a:r>
            <a:r>
              <a:rPr sz="1200" spc="-204" dirty="0">
                <a:solidFill>
                  <a:srgbClr val="938953"/>
                </a:solidFill>
                <a:latin typeface="Arial"/>
                <a:cs typeface="Arial"/>
              </a:rPr>
              <a:t>Β</a:t>
            </a:r>
            <a:r>
              <a:rPr sz="1200" spc="-254" dirty="0">
                <a:solidFill>
                  <a:srgbClr val="938953"/>
                </a:solidFill>
                <a:latin typeface="Arial"/>
                <a:cs typeface="Arial"/>
              </a:rPr>
              <a:t>ل</a:t>
            </a:r>
            <a:r>
              <a:rPr sz="1200" spc="-110" dirty="0">
                <a:solidFill>
                  <a:srgbClr val="938953"/>
                </a:solidFill>
                <a:latin typeface="Arial"/>
                <a:cs typeface="Arial"/>
              </a:rPr>
              <a:t>ا</a:t>
            </a:r>
            <a:r>
              <a:rPr sz="1200" dirty="0">
                <a:solidFill>
                  <a:srgbClr val="938953"/>
                </a:solidFill>
                <a:latin typeface="Arial"/>
                <a:cs typeface="Arial"/>
              </a:rPr>
              <a:t>و </a:t>
            </a:r>
            <a:r>
              <a:rPr sz="1200" spc="-240" dirty="0">
                <a:solidFill>
                  <a:srgbClr val="938953"/>
                </a:solidFill>
                <a:latin typeface="Arial"/>
                <a:cs typeface="Arial"/>
              </a:rPr>
              <a:t>ايل</a:t>
            </a:r>
            <a:r>
              <a:rPr sz="1200" spc="-295" dirty="0">
                <a:solidFill>
                  <a:srgbClr val="938953"/>
                </a:solidFill>
                <a:latin typeface="Arial"/>
                <a:cs typeface="Arial"/>
              </a:rPr>
              <a:t>ع</a:t>
            </a:r>
            <a:r>
              <a:rPr sz="1200" spc="-180" dirty="0">
                <a:solidFill>
                  <a:srgbClr val="938953"/>
                </a:solidFill>
                <a:latin typeface="Arial"/>
                <a:cs typeface="Arial"/>
              </a:rPr>
              <a:t>لا</a:t>
            </a:r>
            <a:r>
              <a:rPr sz="1200" spc="-5" dirty="0">
                <a:solidFill>
                  <a:srgbClr val="938953"/>
                </a:solidFill>
                <a:latin typeface="Arial"/>
                <a:cs typeface="Arial"/>
              </a:rPr>
              <a:t> </a:t>
            </a:r>
            <a:r>
              <a:rPr sz="1200" spc="-75" dirty="0">
                <a:solidFill>
                  <a:srgbClr val="938953"/>
                </a:solidFill>
                <a:latin typeface="Arial"/>
                <a:cs typeface="Arial"/>
              </a:rPr>
              <a:t>Εا</a:t>
            </a:r>
            <a:r>
              <a:rPr sz="1200" spc="-145" dirty="0">
                <a:solidFill>
                  <a:srgbClr val="938953"/>
                </a:solidFill>
                <a:latin typeface="Arial"/>
                <a:cs typeface="Arial"/>
              </a:rPr>
              <a:t>س</a:t>
            </a:r>
            <a:r>
              <a:rPr sz="1200" dirty="0">
                <a:solidFill>
                  <a:srgbClr val="938953"/>
                </a:solidFill>
                <a:latin typeface="Arial"/>
                <a:cs typeface="Arial"/>
              </a:rPr>
              <a:t>ار</a:t>
            </a:r>
            <a:r>
              <a:rPr sz="1200" spc="-150" dirty="0">
                <a:solidFill>
                  <a:srgbClr val="938953"/>
                </a:solidFill>
                <a:latin typeface="Arial"/>
                <a:cs typeface="Arial"/>
              </a:rPr>
              <a:t>د</a:t>
            </a:r>
            <a:r>
              <a:rPr sz="1200" spc="-215" dirty="0">
                <a:solidFill>
                  <a:srgbClr val="938953"/>
                </a:solidFill>
                <a:latin typeface="Arial"/>
                <a:cs typeface="Arial"/>
              </a:rPr>
              <a:t>ل</a:t>
            </a:r>
            <a:r>
              <a:rPr sz="1200" spc="-365" dirty="0">
                <a:solidFill>
                  <a:srgbClr val="938953"/>
                </a:solidFill>
                <a:latin typeface="Arial"/>
                <a:cs typeface="Arial"/>
              </a:rPr>
              <a:t>ل</a:t>
            </a:r>
            <a:r>
              <a:rPr sz="1200" spc="-10" dirty="0">
                <a:solidFill>
                  <a:srgbClr val="938953"/>
                </a:solidFill>
                <a:latin typeface="Arial"/>
                <a:cs typeface="Arial"/>
              </a:rPr>
              <a:t> </a:t>
            </a:r>
            <a:r>
              <a:rPr sz="1200" spc="-350" dirty="0">
                <a:solidFill>
                  <a:srgbClr val="938953"/>
                </a:solidFill>
                <a:latin typeface="Arial"/>
                <a:cs typeface="Arial"/>
              </a:rPr>
              <a:t>Δ</a:t>
            </a:r>
            <a:r>
              <a:rPr sz="1200" spc="-190" dirty="0">
                <a:solidFill>
                  <a:srgbClr val="938953"/>
                </a:solidFill>
                <a:latin typeface="Arial"/>
                <a:cs typeface="Arial"/>
              </a:rPr>
              <a:t>ع</a:t>
            </a:r>
            <a:r>
              <a:rPr sz="1200" spc="55" dirty="0">
                <a:solidFill>
                  <a:srgbClr val="938953"/>
                </a:solidFill>
                <a:latin typeface="Arial"/>
                <a:cs typeface="Arial"/>
              </a:rPr>
              <a:t>م</a:t>
            </a:r>
            <a:r>
              <a:rPr sz="1200" spc="-130" dirty="0">
                <a:solidFill>
                  <a:srgbClr val="938953"/>
                </a:solidFill>
                <a:latin typeface="Arial"/>
                <a:cs typeface="Arial"/>
              </a:rPr>
              <a:t>اجل</a:t>
            </a:r>
            <a:r>
              <a:rPr sz="1200" dirty="0">
                <a:solidFill>
                  <a:srgbClr val="938953"/>
                </a:solidFill>
                <a:latin typeface="Arial"/>
                <a:cs typeface="Arial"/>
              </a:rPr>
              <a:t>ا </a:t>
            </a:r>
            <a:r>
              <a:rPr sz="1200" spc="-355" dirty="0">
                <a:solidFill>
                  <a:srgbClr val="938953"/>
                </a:solidFill>
                <a:latin typeface="Arial"/>
                <a:cs typeface="Arial"/>
              </a:rPr>
              <a:t>Δ</a:t>
            </a:r>
            <a:r>
              <a:rPr sz="1200" spc="-170" dirty="0">
                <a:solidFill>
                  <a:srgbClr val="938953"/>
                </a:solidFill>
                <a:latin typeface="Arial"/>
                <a:cs typeface="Arial"/>
              </a:rPr>
              <a:t>لا</a:t>
            </a:r>
            <a:r>
              <a:rPr sz="1200" spc="-260" dirty="0">
                <a:solidFill>
                  <a:srgbClr val="938953"/>
                </a:solidFill>
                <a:latin typeface="Arial"/>
                <a:cs typeface="Arial"/>
              </a:rPr>
              <a:t>ك</a:t>
            </a:r>
            <a:r>
              <a:rPr sz="1200" dirty="0">
                <a:solidFill>
                  <a:srgbClr val="938953"/>
                </a:solidFill>
                <a:latin typeface="Arial"/>
                <a:cs typeface="Arial"/>
              </a:rPr>
              <a:t>و </a:t>
            </a:r>
            <a:r>
              <a:rPr sz="1300" spc="5" dirty="0">
                <a:solidFill>
                  <a:srgbClr val="4F6128"/>
                </a:solidFill>
                <a:latin typeface="Arial"/>
                <a:cs typeface="Arial"/>
              </a:rPr>
              <a:t>اـ</a:t>
            </a:r>
            <a:r>
              <a:rPr sz="1300" spc="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520" dirty="0">
                <a:solidFill>
                  <a:srgbClr val="4F6128"/>
                </a:solidFill>
                <a:latin typeface="Arial"/>
                <a:cs typeface="Arial"/>
              </a:rPr>
              <a:t>ي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390" dirty="0">
                <a:solidFill>
                  <a:srgbClr val="4F6128"/>
                </a:solidFill>
                <a:latin typeface="Arial"/>
                <a:cs typeface="Arial"/>
              </a:rPr>
              <a:t>ل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95" dirty="0">
                <a:solidFill>
                  <a:srgbClr val="4F6128"/>
                </a:solidFill>
                <a:latin typeface="Arial"/>
                <a:cs typeface="Arial"/>
              </a:rPr>
              <a:t>ع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ـــ</a:t>
            </a:r>
            <a:r>
              <a:rPr sz="1300" spc="-390" dirty="0">
                <a:solidFill>
                  <a:srgbClr val="4F6128"/>
                </a:solidFill>
                <a:latin typeface="Arial"/>
                <a:cs typeface="Arial"/>
              </a:rPr>
              <a:t>ل</a:t>
            </a:r>
            <a:r>
              <a:rPr sz="1300" spc="-5" dirty="0">
                <a:solidFill>
                  <a:srgbClr val="4F6128"/>
                </a:solidFill>
                <a:latin typeface="Arial"/>
                <a:cs typeface="Arial"/>
              </a:rPr>
              <a:t>ا</a:t>
            </a:r>
            <a:r>
              <a:rPr sz="1300" spc="5" dirty="0">
                <a:solidFill>
                  <a:srgbClr val="4F6128"/>
                </a:solidFill>
                <a:latin typeface="Arial"/>
                <a:cs typeface="Arial"/>
              </a:rPr>
              <a:t> </a:t>
            </a:r>
            <a:r>
              <a:rPr sz="1300" spc="15" dirty="0">
                <a:solidFill>
                  <a:srgbClr val="4F6128"/>
                </a:solidFill>
                <a:latin typeface="Arial"/>
                <a:cs typeface="Arial"/>
              </a:rPr>
              <a:t>Εاــ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390" dirty="0">
                <a:solidFill>
                  <a:srgbClr val="4F6128"/>
                </a:solidFill>
                <a:latin typeface="Arial"/>
                <a:cs typeface="Arial"/>
              </a:rPr>
              <a:t>س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ا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ر</a:t>
            </a:r>
            <a:r>
              <a:rPr sz="1300" spc="-15" dirty="0">
                <a:solidFill>
                  <a:srgbClr val="4F6128"/>
                </a:solidFill>
                <a:latin typeface="Arial"/>
                <a:cs typeface="Arial"/>
              </a:rPr>
              <a:t>د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390" dirty="0">
                <a:solidFill>
                  <a:srgbClr val="4F6128"/>
                </a:solidFill>
                <a:latin typeface="Arial"/>
                <a:cs typeface="Arial"/>
              </a:rPr>
              <a:t>ل</a:t>
            </a:r>
            <a:r>
              <a:rPr sz="1300" spc="-5" dirty="0">
                <a:solidFill>
                  <a:srgbClr val="4F6128"/>
                </a:solidFill>
                <a:latin typeface="Arial"/>
                <a:cs typeface="Arial"/>
              </a:rPr>
              <a:t>ا </a:t>
            </a:r>
            <a:r>
              <a:rPr sz="1300" spc="-365" dirty="0">
                <a:solidFill>
                  <a:srgbClr val="4F6128"/>
                </a:solidFill>
                <a:latin typeface="Arial"/>
                <a:cs typeface="Arial"/>
              </a:rPr>
              <a:t>Γ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د</a:t>
            </a:r>
            <a:r>
              <a:rPr sz="1300" spc="10" dirty="0">
                <a:solidFill>
                  <a:srgbClr val="4F6128"/>
                </a:solidFill>
                <a:latin typeface="Arial"/>
                <a:cs typeface="Arial"/>
              </a:rPr>
              <a:t>اـ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70" dirty="0">
                <a:solidFill>
                  <a:srgbClr val="4F6128"/>
                </a:solidFill>
                <a:latin typeface="Arial"/>
                <a:cs typeface="Arial"/>
              </a:rPr>
              <a:t>م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ـــ</a:t>
            </a:r>
            <a:r>
              <a:rPr sz="1300" spc="-30" dirty="0">
                <a:solidFill>
                  <a:srgbClr val="4F6128"/>
                </a:solidFill>
                <a:latin typeface="Arial"/>
                <a:cs typeface="Arial"/>
              </a:rPr>
              <a:t>ع</a:t>
            </a:r>
            <a:endParaRPr sz="13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53416" y="1089398"/>
            <a:ext cx="2179955" cy="3181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12065">
              <a:lnSpc>
                <a:spcPct val="76700"/>
              </a:lnSpc>
              <a:tabLst>
                <a:tab pos="678815" algn="l"/>
                <a:tab pos="1012190" algn="l"/>
                <a:tab pos="1593215" algn="l"/>
              </a:tabLst>
            </a:pPr>
            <a:r>
              <a:rPr sz="1200" b="1" spc="-15" dirty="0">
                <a:solidFill>
                  <a:srgbClr val="938953"/>
                </a:solidFill>
                <a:latin typeface="Calibri"/>
                <a:cs typeface="Calibri"/>
              </a:rPr>
              <a:t>a</a:t>
            </a:r>
            <a:r>
              <a:rPr sz="1200" b="1" spc="-10" dirty="0">
                <a:solidFill>
                  <a:srgbClr val="938953"/>
                </a:solidFill>
                <a:latin typeface="Calibri"/>
                <a:cs typeface="Calibri"/>
              </a:rPr>
              <a:t>nd</a:t>
            </a:r>
            <a:r>
              <a:rPr sz="1200" b="1" dirty="0">
                <a:solidFill>
                  <a:srgbClr val="938953"/>
                </a:solidFill>
                <a:latin typeface="Times New Roman"/>
                <a:cs typeface="Times New Roman"/>
              </a:rPr>
              <a:t>	</a:t>
            </a:r>
            <a:r>
              <a:rPr sz="1200" b="1" spc="-5" dirty="0">
                <a:solidFill>
                  <a:srgbClr val="938953"/>
                </a:solidFill>
                <a:latin typeface="Calibri"/>
                <a:cs typeface="Calibri"/>
              </a:rPr>
              <a:t>Scie</a:t>
            </a:r>
            <a:r>
              <a:rPr sz="1200" b="1" spc="-20" dirty="0">
                <a:solidFill>
                  <a:srgbClr val="938953"/>
                </a:solidFill>
                <a:latin typeface="Calibri"/>
                <a:cs typeface="Calibri"/>
              </a:rPr>
              <a:t>n</a:t>
            </a:r>
            <a:r>
              <a:rPr sz="1200" b="1" spc="-5" dirty="0">
                <a:solidFill>
                  <a:srgbClr val="938953"/>
                </a:solidFill>
                <a:latin typeface="Calibri"/>
                <a:cs typeface="Calibri"/>
              </a:rPr>
              <a:t>t</a:t>
            </a:r>
            <a:r>
              <a:rPr sz="1200" b="1" dirty="0">
                <a:solidFill>
                  <a:srgbClr val="938953"/>
                </a:solidFill>
                <a:latin typeface="Calibri"/>
                <a:cs typeface="Calibri"/>
              </a:rPr>
              <a:t>i</a:t>
            </a:r>
            <a:r>
              <a:rPr sz="1200" b="1" spc="-10" dirty="0">
                <a:solidFill>
                  <a:srgbClr val="938953"/>
                </a:solidFill>
                <a:latin typeface="Calibri"/>
                <a:cs typeface="Calibri"/>
              </a:rPr>
              <a:t>f</a:t>
            </a:r>
            <a:r>
              <a:rPr sz="1200" b="1" spc="-5" dirty="0">
                <a:solidFill>
                  <a:srgbClr val="938953"/>
                </a:solidFill>
                <a:latin typeface="Calibri"/>
                <a:cs typeface="Calibri"/>
              </a:rPr>
              <a:t>i</a:t>
            </a:r>
            <a:r>
              <a:rPr sz="1200" b="1" dirty="0">
                <a:solidFill>
                  <a:srgbClr val="938953"/>
                </a:solidFill>
                <a:latin typeface="Calibri"/>
                <a:cs typeface="Calibri"/>
              </a:rPr>
              <a:t>c</a:t>
            </a:r>
            <a:r>
              <a:rPr sz="1200" b="1" dirty="0">
                <a:solidFill>
                  <a:srgbClr val="938953"/>
                </a:solidFill>
                <a:latin typeface="Times New Roman"/>
                <a:cs typeface="Times New Roman"/>
              </a:rPr>
              <a:t>	</a:t>
            </a:r>
            <a:r>
              <a:rPr sz="1200" b="1" spc="-15" dirty="0">
                <a:solidFill>
                  <a:srgbClr val="938953"/>
                </a:solidFill>
                <a:latin typeface="Calibri"/>
                <a:cs typeface="Calibri"/>
              </a:rPr>
              <a:t>R</a:t>
            </a:r>
            <a:r>
              <a:rPr sz="1200" b="1" spc="-5" dirty="0">
                <a:solidFill>
                  <a:srgbClr val="938953"/>
                </a:solidFill>
                <a:latin typeface="Calibri"/>
                <a:cs typeface="Calibri"/>
              </a:rPr>
              <a:t>e</a:t>
            </a:r>
            <a:r>
              <a:rPr sz="1200" b="1" spc="-10" dirty="0">
                <a:solidFill>
                  <a:srgbClr val="938953"/>
                </a:solidFill>
                <a:latin typeface="Calibri"/>
                <a:cs typeface="Calibri"/>
              </a:rPr>
              <a:t>se</a:t>
            </a:r>
            <a:r>
              <a:rPr sz="1200" b="1" spc="-20" dirty="0">
                <a:solidFill>
                  <a:srgbClr val="938953"/>
                </a:solidFill>
                <a:latin typeface="Calibri"/>
                <a:cs typeface="Calibri"/>
              </a:rPr>
              <a:t>a</a:t>
            </a:r>
            <a:r>
              <a:rPr sz="1200" b="1" dirty="0">
                <a:solidFill>
                  <a:srgbClr val="938953"/>
                </a:solidFill>
                <a:latin typeface="Calibri"/>
                <a:cs typeface="Calibri"/>
              </a:rPr>
              <a:t>r</a:t>
            </a:r>
            <a:r>
              <a:rPr sz="1200" b="1" spc="-5" dirty="0">
                <a:solidFill>
                  <a:srgbClr val="938953"/>
                </a:solidFill>
                <a:latin typeface="Calibri"/>
                <a:cs typeface="Calibri"/>
              </a:rPr>
              <a:t>ch</a:t>
            </a:r>
            <a:r>
              <a:rPr sz="1200" b="1" spc="-5" dirty="0">
                <a:solidFill>
                  <a:srgbClr val="938953"/>
                </a:solidFill>
                <a:latin typeface="Times New Roman"/>
                <a:cs typeface="Times New Roman"/>
              </a:rPr>
              <a:t> </a:t>
            </a:r>
            <a:r>
              <a:rPr sz="1200" b="1" spc="-5" dirty="0">
                <a:solidFill>
                  <a:srgbClr val="938953"/>
                </a:solidFill>
                <a:latin typeface="Calibri"/>
                <a:cs typeface="Calibri"/>
              </a:rPr>
              <a:t>De</a:t>
            </a:r>
            <a:r>
              <a:rPr sz="1200" b="1" spc="-15" dirty="0">
                <a:solidFill>
                  <a:srgbClr val="938953"/>
                </a:solidFill>
                <a:latin typeface="Calibri"/>
                <a:cs typeface="Calibri"/>
              </a:rPr>
              <a:t>a</a:t>
            </a:r>
            <a:r>
              <a:rPr sz="1200" b="1" spc="-10" dirty="0">
                <a:solidFill>
                  <a:srgbClr val="938953"/>
                </a:solidFill>
                <a:latin typeface="Calibri"/>
                <a:cs typeface="Calibri"/>
              </a:rPr>
              <a:t>nship</a:t>
            </a:r>
            <a:r>
              <a:rPr sz="1200" b="1" dirty="0">
                <a:solidFill>
                  <a:srgbClr val="938953"/>
                </a:solidFill>
                <a:latin typeface="Times New Roman"/>
                <a:cs typeface="Times New Roman"/>
              </a:rPr>
              <a:t>	</a:t>
            </a:r>
            <a:r>
              <a:rPr sz="1200" b="1" spc="-45" dirty="0">
                <a:solidFill>
                  <a:srgbClr val="938953"/>
                </a:solidFill>
                <a:latin typeface="Times New Roman"/>
                <a:cs typeface="Times New Roman"/>
              </a:rPr>
              <a:t>  </a:t>
            </a:r>
            <a:r>
              <a:rPr sz="1200" b="1" dirty="0">
                <a:solidFill>
                  <a:srgbClr val="938953"/>
                </a:solidFill>
                <a:latin typeface="Calibri"/>
                <a:cs typeface="Calibri"/>
              </a:rPr>
              <a:t>of</a:t>
            </a:r>
            <a:r>
              <a:rPr sz="1200" b="1" dirty="0">
                <a:solidFill>
                  <a:srgbClr val="938953"/>
                </a:solidFill>
                <a:latin typeface="Times New Roman"/>
                <a:cs typeface="Times New Roman"/>
              </a:rPr>
              <a:t>	</a:t>
            </a:r>
            <a:r>
              <a:rPr sz="1200" b="1" spc="-10" dirty="0">
                <a:solidFill>
                  <a:srgbClr val="938953"/>
                </a:solidFill>
                <a:latin typeface="Calibri"/>
                <a:cs typeface="Calibri"/>
              </a:rPr>
              <a:t>G</a:t>
            </a:r>
            <a:r>
              <a:rPr sz="1200" b="1" dirty="0">
                <a:solidFill>
                  <a:srgbClr val="938953"/>
                </a:solidFill>
                <a:latin typeface="Calibri"/>
                <a:cs typeface="Calibri"/>
              </a:rPr>
              <a:t>r</a:t>
            </a:r>
            <a:r>
              <a:rPr sz="1200" b="1" spc="-15" dirty="0">
                <a:solidFill>
                  <a:srgbClr val="938953"/>
                </a:solidFill>
                <a:latin typeface="Calibri"/>
                <a:cs typeface="Calibri"/>
              </a:rPr>
              <a:t>a</a:t>
            </a:r>
            <a:r>
              <a:rPr sz="1200" b="1" spc="-10" dirty="0">
                <a:solidFill>
                  <a:srgbClr val="938953"/>
                </a:solidFill>
                <a:latin typeface="Calibri"/>
                <a:cs typeface="Calibri"/>
              </a:rPr>
              <a:t>du</a:t>
            </a:r>
            <a:r>
              <a:rPr sz="1200" b="1" spc="-15" dirty="0">
                <a:solidFill>
                  <a:srgbClr val="938953"/>
                </a:solidFill>
                <a:latin typeface="Calibri"/>
                <a:cs typeface="Calibri"/>
              </a:rPr>
              <a:t>at</a:t>
            </a:r>
            <a:r>
              <a:rPr sz="1200" b="1" dirty="0">
                <a:solidFill>
                  <a:srgbClr val="938953"/>
                </a:solidFill>
                <a:latin typeface="Calibri"/>
                <a:cs typeface="Calibri"/>
              </a:rPr>
              <a:t>e</a:t>
            </a:r>
            <a:r>
              <a:rPr sz="1200" b="1" dirty="0">
                <a:solidFill>
                  <a:srgbClr val="938953"/>
                </a:solidFill>
                <a:latin typeface="Times New Roman"/>
                <a:cs typeface="Times New Roman"/>
              </a:rPr>
              <a:t> </a:t>
            </a:r>
            <a:r>
              <a:rPr sz="1200" b="1" spc="-50" dirty="0">
                <a:solidFill>
                  <a:srgbClr val="938953"/>
                </a:solidFill>
                <a:latin typeface="Times New Roman"/>
                <a:cs typeface="Times New Roman"/>
              </a:rPr>
              <a:t> </a:t>
            </a:r>
            <a:r>
              <a:rPr sz="1200" b="1" spc="-10" dirty="0">
                <a:solidFill>
                  <a:srgbClr val="938953"/>
                </a:solidFill>
                <a:latin typeface="Calibri"/>
                <a:cs typeface="Calibri"/>
              </a:rPr>
              <a:t>Stu</a:t>
            </a:r>
            <a:r>
              <a:rPr sz="1200" b="1" spc="-20" dirty="0">
                <a:solidFill>
                  <a:srgbClr val="938953"/>
                </a:solidFill>
                <a:latin typeface="Calibri"/>
                <a:cs typeface="Calibri"/>
              </a:rPr>
              <a:t>d</a:t>
            </a:r>
            <a:r>
              <a:rPr sz="1200" b="1" spc="-5" dirty="0">
                <a:solidFill>
                  <a:srgbClr val="938953"/>
                </a:solidFill>
                <a:latin typeface="Calibri"/>
                <a:cs typeface="Calibri"/>
              </a:rPr>
              <a:t>ies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62560" y="368672"/>
            <a:ext cx="2148205" cy="2159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843280" algn="l"/>
              </a:tabLst>
            </a:pPr>
            <a:r>
              <a:rPr sz="1500" b="1" spc="-15" dirty="0">
                <a:solidFill>
                  <a:srgbClr val="4F6128"/>
                </a:solidFill>
                <a:latin typeface="Calibri"/>
                <a:cs typeface="Calibri"/>
              </a:rPr>
              <a:t>K</a:t>
            </a:r>
            <a:r>
              <a:rPr sz="1500" b="1" spc="-10" dirty="0">
                <a:solidFill>
                  <a:srgbClr val="4F6128"/>
                </a:solidFill>
                <a:latin typeface="Calibri"/>
                <a:cs typeface="Calibri"/>
              </a:rPr>
              <a:t>ingd</a:t>
            </a:r>
            <a:r>
              <a:rPr sz="1500" b="1" spc="-20" dirty="0">
                <a:solidFill>
                  <a:srgbClr val="4F6128"/>
                </a:solidFill>
                <a:latin typeface="Calibri"/>
                <a:cs typeface="Calibri"/>
              </a:rPr>
              <a:t>o</a:t>
            </a:r>
            <a:r>
              <a:rPr sz="1500" b="1" dirty="0">
                <a:solidFill>
                  <a:srgbClr val="4F6128"/>
                </a:solidFill>
                <a:latin typeface="Calibri"/>
                <a:cs typeface="Calibri"/>
              </a:rPr>
              <a:t>m</a:t>
            </a:r>
            <a:r>
              <a:rPr sz="1500" b="1" dirty="0">
                <a:solidFill>
                  <a:srgbClr val="4F6128"/>
                </a:solidFill>
                <a:latin typeface="Times New Roman"/>
                <a:cs typeface="Times New Roman"/>
              </a:rPr>
              <a:t>	</a:t>
            </a:r>
            <a:r>
              <a:rPr sz="1500" b="1" spc="-5" dirty="0">
                <a:solidFill>
                  <a:srgbClr val="4F6128"/>
                </a:solidFill>
                <a:latin typeface="Calibri"/>
                <a:cs typeface="Calibri"/>
              </a:rPr>
              <a:t>o</a:t>
            </a:r>
            <a:r>
              <a:rPr sz="1500" b="1" dirty="0">
                <a:solidFill>
                  <a:srgbClr val="4F6128"/>
                </a:solidFill>
                <a:latin typeface="Calibri"/>
                <a:cs typeface="Calibri"/>
              </a:rPr>
              <a:t>f</a:t>
            </a:r>
            <a:r>
              <a:rPr sz="1500" b="1" dirty="0">
                <a:solidFill>
                  <a:srgbClr val="4F6128"/>
                </a:solidFill>
                <a:latin typeface="Times New Roman"/>
                <a:cs typeface="Times New Roman"/>
              </a:rPr>
              <a:t> </a:t>
            </a:r>
            <a:r>
              <a:rPr sz="1500" b="1" spc="-65" dirty="0">
                <a:solidFill>
                  <a:srgbClr val="4F6128"/>
                </a:solidFill>
                <a:latin typeface="Times New Roman"/>
                <a:cs typeface="Times New Roman"/>
              </a:rPr>
              <a:t> </a:t>
            </a:r>
            <a:r>
              <a:rPr sz="1500" b="1" spc="-10" dirty="0">
                <a:solidFill>
                  <a:srgbClr val="4F6128"/>
                </a:solidFill>
                <a:latin typeface="Calibri"/>
                <a:cs typeface="Calibri"/>
              </a:rPr>
              <a:t>Saudi</a:t>
            </a:r>
            <a:r>
              <a:rPr sz="1500" b="1" dirty="0">
                <a:solidFill>
                  <a:srgbClr val="4F6128"/>
                </a:solidFill>
                <a:latin typeface="Times New Roman"/>
                <a:cs typeface="Times New Roman"/>
              </a:rPr>
              <a:t> </a:t>
            </a:r>
            <a:r>
              <a:rPr sz="1500" b="1" spc="-80" dirty="0">
                <a:solidFill>
                  <a:srgbClr val="4F6128"/>
                </a:solidFill>
                <a:latin typeface="Times New Roman"/>
                <a:cs typeface="Times New Roman"/>
              </a:rPr>
              <a:t> </a:t>
            </a:r>
            <a:r>
              <a:rPr sz="1500" b="1" spc="-10" dirty="0">
                <a:solidFill>
                  <a:srgbClr val="4F6128"/>
                </a:solidFill>
                <a:latin typeface="Calibri"/>
                <a:cs typeface="Calibri"/>
              </a:rPr>
              <a:t>Arabia</a:t>
            </a:r>
            <a:endParaRPr sz="15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50368" y="567935"/>
            <a:ext cx="2131695" cy="1905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995680" algn="l"/>
                <a:tab pos="1435735" algn="l"/>
              </a:tabLst>
            </a:pPr>
            <a:r>
              <a:rPr sz="1300" b="1" spc="-25" dirty="0">
                <a:solidFill>
                  <a:srgbClr val="938953"/>
                </a:solidFill>
                <a:latin typeface="Calibri"/>
                <a:cs typeface="Calibri"/>
              </a:rPr>
              <a:t>M</a:t>
            </a:r>
            <a:r>
              <a:rPr sz="1300" b="1" spc="-5" dirty="0">
                <a:solidFill>
                  <a:srgbClr val="938953"/>
                </a:solidFill>
                <a:latin typeface="Calibri"/>
                <a:cs typeface="Calibri"/>
              </a:rPr>
              <a:t>inis</a:t>
            </a:r>
            <a:r>
              <a:rPr sz="1300" b="1" spc="-15" dirty="0">
                <a:solidFill>
                  <a:srgbClr val="938953"/>
                </a:solidFill>
                <a:latin typeface="Calibri"/>
                <a:cs typeface="Calibri"/>
              </a:rPr>
              <a:t>t</a:t>
            </a:r>
            <a:r>
              <a:rPr sz="1300" b="1" dirty="0">
                <a:solidFill>
                  <a:srgbClr val="938953"/>
                </a:solidFill>
                <a:latin typeface="Calibri"/>
                <a:cs typeface="Calibri"/>
              </a:rPr>
              <a:t>r</a:t>
            </a:r>
            <a:r>
              <a:rPr sz="1300" b="1" spc="-10" dirty="0">
                <a:solidFill>
                  <a:srgbClr val="938953"/>
                </a:solidFill>
                <a:latin typeface="Calibri"/>
                <a:cs typeface="Calibri"/>
              </a:rPr>
              <a:t>y</a:t>
            </a:r>
            <a:r>
              <a:rPr sz="1300" b="1" dirty="0">
                <a:solidFill>
                  <a:srgbClr val="938953"/>
                </a:solidFill>
                <a:latin typeface="Times New Roman"/>
                <a:cs typeface="Times New Roman"/>
              </a:rPr>
              <a:t>	</a:t>
            </a:r>
            <a:r>
              <a:rPr sz="1300" b="1" spc="-5" dirty="0">
                <a:solidFill>
                  <a:srgbClr val="938953"/>
                </a:solidFill>
                <a:latin typeface="Calibri"/>
                <a:cs typeface="Calibri"/>
              </a:rPr>
              <a:t>of</a:t>
            </a:r>
            <a:r>
              <a:rPr sz="1300" b="1" dirty="0">
                <a:solidFill>
                  <a:srgbClr val="938953"/>
                </a:solidFill>
                <a:latin typeface="Times New Roman"/>
                <a:cs typeface="Times New Roman"/>
              </a:rPr>
              <a:t>	</a:t>
            </a:r>
            <a:r>
              <a:rPr sz="1300" b="1" spc="-10" dirty="0">
                <a:solidFill>
                  <a:srgbClr val="938953"/>
                </a:solidFill>
                <a:latin typeface="Calibri"/>
                <a:cs typeface="Calibri"/>
              </a:rPr>
              <a:t>Educ</a:t>
            </a:r>
            <a:r>
              <a:rPr sz="1300" b="1" spc="-5" dirty="0">
                <a:solidFill>
                  <a:srgbClr val="938953"/>
                </a:solidFill>
                <a:latin typeface="Calibri"/>
                <a:cs typeface="Calibri"/>
              </a:rPr>
              <a:t>a</a:t>
            </a:r>
            <a:r>
              <a:rPr sz="1300" b="1" spc="-10" dirty="0">
                <a:solidFill>
                  <a:srgbClr val="938953"/>
                </a:solidFill>
                <a:latin typeface="Calibri"/>
                <a:cs typeface="Calibri"/>
              </a:rPr>
              <a:t>tion</a:t>
            </a:r>
            <a:endParaRPr sz="13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42748" y="726584"/>
            <a:ext cx="2167255" cy="2044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399540" algn="l"/>
              </a:tabLst>
            </a:pPr>
            <a:r>
              <a:rPr sz="1400" b="1" spc="-10" dirty="0">
                <a:solidFill>
                  <a:srgbClr val="4F6128"/>
                </a:solidFill>
                <a:latin typeface="Calibri"/>
                <a:cs typeface="Calibri"/>
              </a:rPr>
              <a:t>M</a:t>
            </a:r>
            <a:r>
              <a:rPr sz="1400" b="1" dirty="0">
                <a:solidFill>
                  <a:srgbClr val="4F6128"/>
                </a:solidFill>
                <a:latin typeface="Calibri"/>
                <a:cs typeface="Calibri"/>
              </a:rPr>
              <a:t>ajm</a:t>
            </a:r>
            <a:r>
              <a:rPr sz="1400" b="1" spc="-15" dirty="0">
                <a:solidFill>
                  <a:srgbClr val="4F6128"/>
                </a:solidFill>
                <a:latin typeface="Calibri"/>
                <a:cs typeface="Calibri"/>
              </a:rPr>
              <a:t>a</a:t>
            </a:r>
            <a:r>
              <a:rPr sz="1400" b="1" dirty="0">
                <a:solidFill>
                  <a:srgbClr val="4F6128"/>
                </a:solidFill>
                <a:latin typeface="Calibri"/>
                <a:cs typeface="Calibri"/>
              </a:rPr>
              <a:t>ah</a:t>
            </a:r>
            <a:r>
              <a:rPr sz="1400" b="1" dirty="0">
                <a:solidFill>
                  <a:srgbClr val="4F6128"/>
                </a:solidFill>
                <a:latin typeface="Times New Roman"/>
                <a:cs typeface="Times New Roman"/>
              </a:rPr>
              <a:t>	</a:t>
            </a:r>
            <a:r>
              <a:rPr sz="1400" b="1" dirty="0">
                <a:solidFill>
                  <a:srgbClr val="4F6128"/>
                </a:solidFill>
                <a:latin typeface="Calibri"/>
                <a:cs typeface="Calibri"/>
              </a:rPr>
              <a:t>Unive</a:t>
            </a:r>
            <a:r>
              <a:rPr sz="1400" b="1" spc="-15" dirty="0">
                <a:solidFill>
                  <a:srgbClr val="4F6128"/>
                </a:solidFill>
                <a:latin typeface="Calibri"/>
                <a:cs typeface="Calibri"/>
              </a:rPr>
              <a:t>r</a:t>
            </a:r>
            <a:r>
              <a:rPr sz="1400" b="1" dirty="0">
                <a:solidFill>
                  <a:srgbClr val="4F6128"/>
                </a:solidFill>
                <a:latin typeface="Calibri"/>
                <a:cs typeface="Calibri"/>
              </a:rPr>
              <a:t>s</a:t>
            </a:r>
            <a:r>
              <a:rPr sz="1400" b="1" spc="-10" dirty="0">
                <a:solidFill>
                  <a:srgbClr val="4F6128"/>
                </a:solidFill>
                <a:latin typeface="Calibri"/>
                <a:cs typeface="Calibri"/>
              </a:rPr>
              <a:t>i</a:t>
            </a:r>
            <a:r>
              <a:rPr sz="1400" b="1" dirty="0">
                <a:solidFill>
                  <a:srgbClr val="4F6128"/>
                </a:solidFill>
                <a:latin typeface="Calibri"/>
                <a:cs typeface="Calibri"/>
              </a:rPr>
              <a:t>ty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85343" y="885443"/>
            <a:ext cx="2557272" cy="33832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65608" y="903469"/>
            <a:ext cx="215900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spc="-5" dirty="0">
                <a:solidFill>
                  <a:srgbClr val="938953"/>
                </a:solidFill>
                <a:latin typeface="Calibri"/>
                <a:cs typeface="Calibri"/>
              </a:rPr>
              <a:t>Vi</a:t>
            </a:r>
            <a:r>
              <a:rPr sz="1200" b="1" spc="5" dirty="0">
                <a:solidFill>
                  <a:srgbClr val="938953"/>
                </a:solidFill>
                <a:latin typeface="Calibri"/>
                <a:cs typeface="Calibri"/>
              </a:rPr>
              <a:t>c</a:t>
            </a:r>
            <a:r>
              <a:rPr sz="1200" b="1" dirty="0">
                <a:solidFill>
                  <a:srgbClr val="938953"/>
                </a:solidFill>
                <a:latin typeface="Calibri"/>
                <a:cs typeface="Calibri"/>
              </a:rPr>
              <a:t>e</a:t>
            </a:r>
            <a:r>
              <a:rPr sz="1200" b="1" dirty="0">
                <a:solidFill>
                  <a:srgbClr val="938953"/>
                </a:solidFill>
                <a:latin typeface="Times New Roman"/>
                <a:cs typeface="Times New Roman"/>
              </a:rPr>
              <a:t> </a:t>
            </a:r>
            <a:r>
              <a:rPr sz="1200" b="1" spc="-55" dirty="0">
                <a:solidFill>
                  <a:srgbClr val="938953"/>
                </a:solidFill>
                <a:latin typeface="Times New Roman"/>
                <a:cs typeface="Times New Roman"/>
              </a:rPr>
              <a:t> </a:t>
            </a:r>
            <a:r>
              <a:rPr sz="1200" b="1" spc="-15" dirty="0">
                <a:solidFill>
                  <a:srgbClr val="938953"/>
                </a:solidFill>
                <a:latin typeface="Calibri"/>
                <a:cs typeface="Calibri"/>
              </a:rPr>
              <a:t>R</a:t>
            </a:r>
            <a:r>
              <a:rPr sz="1200" b="1" spc="-5" dirty="0">
                <a:solidFill>
                  <a:srgbClr val="938953"/>
                </a:solidFill>
                <a:latin typeface="Calibri"/>
                <a:cs typeface="Calibri"/>
              </a:rPr>
              <a:t>ec</a:t>
            </a:r>
            <a:r>
              <a:rPr sz="1200" b="1" spc="5" dirty="0">
                <a:solidFill>
                  <a:srgbClr val="938953"/>
                </a:solidFill>
                <a:latin typeface="Calibri"/>
                <a:cs typeface="Calibri"/>
              </a:rPr>
              <a:t>t</a:t>
            </a:r>
            <a:r>
              <a:rPr sz="1200" b="1" dirty="0">
                <a:solidFill>
                  <a:srgbClr val="938953"/>
                </a:solidFill>
                <a:latin typeface="Calibri"/>
                <a:cs typeface="Calibri"/>
              </a:rPr>
              <a:t>or</a:t>
            </a:r>
            <a:r>
              <a:rPr sz="1200" b="1" spc="-25" dirty="0">
                <a:solidFill>
                  <a:srgbClr val="938953"/>
                </a:solidFill>
                <a:latin typeface="Times New Roman"/>
                <a:cs typeface="Times New Roman"/>
              </a:rPr>
              <a:t> </a:t>
            </a:r>
            <a:r>
              <a:rPr sz="1200" b="1" dirty="0">
                <a:solidFill>
                  <a:srgbClr val="938953"/>
                </a:solidFill>
                <a:latin typeface="Calibri"/>
                <a:cs typeface="Calibri"/>
              </a:rPr>
              <a:t>f</a:t>
            </a:r>
            <a:r>
              <a:rPr sz="1200" b="1" spc="-20" dirty="0">
                <a:solidFill>
                  <a:srgbClr val="938953"/>
                </a:solidFill>
                <a:latin typeface="Calibri"/>
                <a:cs typeface="Calibri"/>
              </a:rPr>
              <a:t>o</a:t>
            </a:r>
            <a:r>
              <a:rPr sz="1200" b="1" dirty="0">
                <a:solidFill>
                  <a:srgbClr val="938953"/>
                </a:solidFill>
                <a:latin typeface="Calibri"/>
                <a:cs typeface="Calibri"/>
              </a:rPr>
              <a:t>r</a:t>
            </a:r>
            <a:r>
              <a:rPr sz="1200" b="1" spc="-30" dirty="0">
                <a:solidFill>
                  <a:srgbClr val="938953"/>
                </a:solidFill>
                <a:latin typeface="Times New Roman"/>
                <a:cs typeface="Times New Roman"/>
              </a:rPr>
              <a:t> </a:t>
            </a:r>
            <a:r>
              <a:rPr sz="1200" b="1" spc="-5" dirty="0">
                <a:solidFill>
                  <a:srgbClr val="938953"/>
                </a:solidFill>
                <a:latin typeface="Calibri"/>
                <a:cs typeface="Calibri"/>
              </a:rPr>
              <a:t>G</a:t>
            </a:r>
            <a:r>
              <a:rPr sz="1200" b="1" spc="5" dirty="0">
                <a:solidFill>
                  <a:srgbClr val="938953"/>
                </a:solidFill>
                <a:latin typeface="Calibri"/>
                <a:cs typeface="Calibri"/>
              </a:rPr>
              <a:t>r</a:t>
            </a:r>
            <a:r>
              <a:rPr sz="1200" b="1" spc="-15" dirty="0">
                <a:solidFill>
                  <a:srgbClr val="938953"/>
                </a:solidFill>
                <a:latin typeface="Calibri"/>
                <a:cs typeface="Calibri"/>
              </a:rPr>
              <a:t>a</a:t>
            </a:r>
            <a:r>
              <a:rPr sz="1200" b="1" spc="-10" dirty="0">
                <a:solidFill>
                  <a:srgbClr val="938953"/>
                </a:solidFill>
                <a:latin typeface="Calibri"/>
                <a:cs typeface="Calibri"/>
              </a:rPr>
              <a:t>du</a:t>
            </a:r>
            <a:r>
              <a:rPr sz="1200" b="1" spc="-15" dirty="0">
                <a:solidFill>
                  <a:srgbClr val="938953"/>
                </a:solidFill>
                <a:latin typeface="Calibri"/>
                <a:cs typeface="Calibri"/>
              </a:rPr>
              <a:t>at</a:t>
            </a:r>
            <a:r>
              <a:rPr sz="1200" b="1" dirty="0">
                <a:solidFill>
                  <a:srgbClr val="938953"/>
                </a:solidFill>
                <a:latin typeface="Calibri"/>
                <a:cs typeface="Calibri"/>
              </a:rPr>
              <a:t>e</a:t>
            </a:r>
            <a:r>
              <a:rPr sz="1200" b="1" dirty="0">
                <a:solidFill>
                  <a:srgbClr val="938953"/>
                </a:solidFill>
                <a:latin typeface="Times New Roman"/>
                <a:cs typeface="Times New Roman"/>
              </a:rPr>
              <a:t> </a:t>
            </a:r>
            <a:r>
              <a:rPr sz="1200" b="1" spc="-50" dirty="0">
                <a:solidFill>
                  <a:srgbClr val="938953"/>
                </a:solidFill>
                <a:latin typeface="Times New Roman"/>
                <a:cs typeface="Times New Roman"/>
              </a:rPr>
              <a:t> </a:t>
            </a:r>
            <a:r>
              <a:rPr sz="1200" b="1" spc="-10" dirty="0">
                <a:solidFill>
                  <a:srgbClr val="938953"/>
                </a:solidFill>
                <a:latin typeface="Calibri"/>
                <a:cs typeface="Calibri"/>
              </a:rPr>
              <a:t>Stu</a:t>
            </a:r>
            <a:r>
              <a:rPr sz="1200" b="1" spc="-20" dirty="0">
                <a:solidFill>
                  <a:srgbClr val="938953"/>
                </a:solidFill>
                <a:latin typeface="Calibri"/>
                <a:cs typeface="Calibri"/>
              </a:rPr>
              <a:t>d</a:t>
            </a:r>
            <a:r>
              <a:rPr sz="1200" b="1" spc="-5" dirty="0">
                <a:solidFill>
                  <a:srgbClr val="938953"/>
                </a:solidFill>
                <a:latin typeface="Calibri"/>
                <a:cs typeface="Calibri"/>
              </a:rPr>
              <a:t>ies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1099114" y="3133984"/>
            <a:ext cx="5401945" cy="314325"/>
          </a:xfrm>
          <a:custGeom>
            <a:avLst/>
            <a:gdLst/>
            <a:ahLst/>
            <a:cxnLst/>
            <a:rect l="l" t="t" r="r" b="b"/>
            <a:pathLst>
              <a:path w="5401945" h="314325">
                <a:moveTo>
                  <a:pt x="0" y="313943"/>
                </a:moveTo>
                <a:lnTo>
                  <a:pt x="5401939" y="313943"/>
                </a:lnTo>
                <a:lnTo>
                  <a:pt x="5401939" y="0"/>
                </a:lnTo>
                <a:lnTo>
                  <a:pt x="0" y="0"/>
                </a:lnTo>
                <a:lnTo>
                  <a:pt x="0" y="313943"/>
                </a:lnTo>
                <a:close/>
              </a:path>
            </a:pathLst>
          </a:custGeom>
          <a:solidFill>
            <a:srgbClr val="A5A5A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725546" y="3130935"/>
            <a:ext cx="2210562" cy="27279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685671" y="3571371"/>
            <a:ext cx="276148" cy="272796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684147" y="3824356"/>
            <a:ext cx="230504" cy="0"/>
          </a:xfrm>
          <a:custGeom>
            <a:avLst/>
            <a:gdLst/>
            <a:ahLst/>
            <a:cxnLst/>
            <a:rect l="l" t="t" r="r" b="b"/>
            <a:pathLst>
              <a:path w="230504">
                <a:moveTo>
                  <a:pt x="0" y="0"/>
                </a:moveTo>
                <a:lnTo>
                  <a:pt x="230123" y="0"/>
                </a:lnTo>
              </a:path>
            </a:pathLst>
          </a:custGeom>
          <a:ln w="1041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266440" y="4016380"/>
            <a:ext cx="4259336" cy="22707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5385175" y="4409571"/>
            <a:ext cx="1138239" cy="207263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2711830" y="4409571"/>
            <a:ext cx="1040090" cy="207263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385175" y="4782951"/>
            <a:ext cx="1138239" cy="207263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2711830" y="4782951"/>
            <a:ext cx="1040090" cy="207263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385175" y="5156265"/>
            <a:ext cx="1138239" cy="207574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2711830" y="5156265"/>
            <a:ext cx="1040090" cy="207574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385175" y="5531479"/>
            <a:ext cx="1138239" cy="207263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2711830" y="5531479"/>
            <a:ext cx="1040090" cy="207263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5351647" y="5904859"/>
            <a:ext cx="1168819" cy="208787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4946263" y="5904859"/>
            <a:ext cx="450089" cy="208787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353564" y="5904859"/>
            <a:ext cx="3632956" cy="208787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6095756" y="6113647"/>
            <a:ext cx="425805" cy="208787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3469264" y="6445879"/>
            <a:ext cx="3125205" cy="272796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125016" y="6445879"/>
            <a:ext cx="2455797" cy="272796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125016" y="6718675"/>
            <a:ext cx="5469392" cy="1090047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684272" y="7808722"/>
            <a:ext cx="4910084" cy="272795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1125016" y="7808722"/>
            <a:ext cx="671169" cy="272795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1125016" y="8081519"/>
            <a:ext cx="5469392" cy="545592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794000" y="8627110"/>
            <a:ext cx="4800356" cy="272795"/>
          </a:xfrm>
          <a:prstGeom prst="rect">
            <a:avLst/>
          </a:prstGeom>
          <a:blipFill>
            <a:blip r:embed="rId1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4085203" y="9027922"/>
            <a:ext cx="2453259" cy="266700"/>
          </a:xfrm>
          <a:prstGeom prst="rect">
            <a:avLst/>
          </a:prstGeom>
          <a:blipFill>
            <a:blip r:embed="rId2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2736213" y="9027922"/>
            <a:ext cx="132587" cy="266700"/>
          </a:xfrm>
          <a:prstGeom prst="rect">
            <a:avLst/>
          </a:prstGeom>
          <a:blipFill>
            <a:blip r:embed="rId2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2146044" y="9027922"/>
            <a:ext cx="265175" cy="266700"/>
          </a:xfrm>
          <a:prstGeom prst="rect">
            <a:avLst/>
          </a:prstGeom>
          <a:blipFill>
            <a:blip r:embed="rId2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1694940" y="9027922"/>
            <a:ext cx="507492" cy="266700"/>
          </a:xfrm>
          <a:prstGeom prst="rect">
            <a:avLst/>
          </a:prstGeom>
          <a:blipFill>
            <a:blip r:embed="rId2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5748284" y="2013447"/>
            <a:ext cx="634746" cy="207263"/>
          </a:xfrm>
          <a:prstGeom prst="rect">
            <a:avLst/>
          </a:prstGeom>
          <a:blipFill>
            <a:blip r:embed="rId2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2516758" y="2013447"/>
            <a:ext cx="591095" cy="207263"/>
          </a:xfrm>
          <a:prstGeom prst="rect">
            <a:avLst/>
          </a:prstGeom>
          <a:blipFill>
            <a:blip r:embed="rId2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6034795" y="2386827"/>
            <a:ext cx="345438" cy="207263"/>
          </a:xfrm>
          <a:prstGeom prst="rect">
            <a:avLst/>
          </a:prstGeom>
          <a:blipFill>
            <a:blip r:embed="rId2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2684397" y="2386827"/>
            <a:ext cx="438912" cy="207263"/>
          </a:xfrm>
          <a:prstGeom prst="rect">
            <a:avLst/>
          </a:prstGeom>
          <a:blipFill>
            <a:blip r:embed="rId2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5739139" y="2760305"/>
            <a:ext cx="644459" cy="207166"/>
          </a:xfrm>
          <a:prstGeom prst="rect">
            <a:avLst/>
          </a:prstGeom>
          <a:blipFill>
            <a:blip r:embed="rId2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4700899" y="2760305"/>
            <a:ext cx="885901" cy="207166"/>
          </a:xfrm>
          <a:prstGeom prst="rect">
            <a:avLst/>
          </a:prstGeom>
          <a:blipFill>
            <a:blip r:embed="rId2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3682624" y="2760305"/>
            <a:ext cx="1060438" cy="207166"/>
          </a:xfrm>
          <a:prstGeom prst="rect">
            <a:avLst/>
          </a:prstGeom>
          <a:blipFill>
            <a:blip r:embed="rId3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3394588" y="2760305"/>
            <a:ext cx="329184" cy="207166"/>
          </a:xfrm>
          <a:prstGeom prst="rect">
            <a:avLst/>
          </a:prstGeom>
          <a:blipFill>
            <a:blip r:embed="rId3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5433059" y="5965566"/>
            <a:ext cx="90805" cy="90805"/>
          </a:xfrm>
          <a:custGeom>
            <a:avLst/>
            <a:gdLst/>
            <a:ahLst/>
            <a:cxnLst/>
            <a:rect l="l" t="t" r="r" b="b"/>
            <a:pathLst>
              <a:path w="90804" h="90804">
                <a:moveTo>
                  <a:pt x="0" y="90809"/>
                </a:moveTo>
                <a:lnTo>
                  <a:pt x="90809" y="90809"/>
                </a:lnTo>
                <a:lnTo>
                  <a:pt x="90809" y="0"/>
                </a:lnTo>
                <a:lnTo>
                  <a:pt x="0" y="0"/>
                </a:lnTo>
                <a:lnTo>
                  <a:pt x="0" y="9080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5433059" y="5965566"/>
            <a:ext cx="90805" cy="90805"/>
          </a:xfrm>
          <a:custGeom>
            <a:avLst/>
            <a:gdLst/>
            <a:ahLst/>
            <a:cxnLst/>
            <a:rect l="l" t="t" r="r" b="b"/>
            <a:pathLst>
              <a:path w="90804" h="90804">
                <a:moveTo>
                  <a:pt x="0" y="90809"/>
                </a:moveTo>
                <a:lnTo>
                  <a:pt x="90809" y="90809"/>
                </a:lnTo>
                <a:lnTo>
                  <a:pt x="90809" y="0"/>
                </a:lnTo>
                <a:lnTo>
                  <a:pt x="0" y="0"/>
                </a:lnTo>
                <a:lnTo>
                  <a:pt x="0" y="90809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5021579" y="5956026"/>
            <a:ext cx="90805" cy="90805"/>
          </a:xfrm>
          <a:custGeom>
            <a:avLst/>
            <a:gdLst/>
            <a:ahLst/>
            <a:cxnLst/>
            <a:rect l="l" t="t" r="r" b="b"/>
            <a:pathLst>
              <a:path w="90804" h="90804">
                <a:moveTo>
                  <a:pt x="0" y="90809"/>
                </a:moveTo>
                <a:lnTo>
                  <a:pt x="90809" y="90809"/>
                </a:lnTo>
                <a:lnTo>
                  <a:pt x="90809" y="0"/>
                </a:lnTo>
                <a:lnTo>
                  <a:pt x="0" y="0"/>
                </a:lnTo>
                <a:lnTo>
                  <a:pt x="0" y="9080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5021579" y="5956026"/>
            <a:ext cx="90805" cy="90805"/>
          </a:xfrm>
          <a:custGeom>
            <a:avLst/>
            <a:gdLst/>
            <a:ahLst/>
            <a:cxnLst/>
            <a:rect l="l" t="t" r="r" b="b"/>
            <a:pathLst>
              <a:path w="90804" h="90804">
                <a:moveTo>
                  <a:pt x="0" y="90809"/>
                </a:moveTo>
                <a:lnTo>
                  <a:pt x="90809" y="90809"/>
                </a:lnTo>
                <a:lnTo>
                  <a:pt x="90809" y="0"/>
                </a:lnTo>
                <a:lnTo>
                  <a:pt x="0" y="0"/>
                </a:lnTo>
                <a:lnTo>
                  <a:pt x="0" y="90809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4547859" y="5956026"/>
            <a:ext cx="90805" cy="90805"/>
          </a:xfrm>
          <a:custGeom>
            <a:avLst/>
            <a:gdLst/>
            <a:ahLst/>
            <a:cxnLst/>
            <a:rect l="l" t="t" r="r" b="b"/>
            <a:pathLst>
              <a:path w="90804" h="90804">
                <a:moveTo>
                  <a:pt x="0" y="90809"/>
                </a:moveTo>
                <a:lnTo>
                  <a:pt x="90809" y="90809"/>
                </a:lnTo>
                <a:lnTo>
                  <a:pt x="90809" y="0"/>
                </a:lnTo>
                <a:lnTo>
                  <a:pt x="0" y="0"/>
                </a:lnTo>
                <a:lnTo>
                  <a:pt x="0" y="9080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4547859" y="5956026"/>
            <a:ext cx="90805" cy="90805"/>
          </a:xfrm>
          <a:custGeom>
            <a:avLst/>
            <a:gdLst/>
            <a:ahLst/>
            <a:cxnLst/>
            <a:rect l="l" t="t" r="r" b="b"/>
            <a:pathLst>
              <a:path w="90804" h="90804">
                <a:moveTo>
                  <a:pt x="0" y="90809"/>
                </a:moveTo>
                <a:lnTo>
                  <a:pt x="90809" y="90809"/>
                </a:lnTo>
                <a:lnTo>
                  <a:pt x="90809" y="0"/>
                </a:lnTo>
                <a:lnTo>
                  <a:pt x="0" y="0"/>
                </a:lnTo>
                <a:lnTo>
                  <a:pt x="0" y="90809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4866650" y="2808094"/>
            <a:ext cx="113664" cy="90805"/>
          </a:xfrm>
          <a:custGeom>
            <a:avLst/>
            <a:gdLst/>
            <a:ahLst/>
            <a:cxnLst/>
            <a:rect l="l" t="t" r="r" b="b"/>
            <a:pathLst>
              <a:path w="113664" h="90805">
                <a:moveTo>
                  <a:pt x="0" y="90797"/>
                </a:moveTo>
                <a:lnTo>
                  <a:pt x="113657" y="90797"/>
                </a:lnTo>
                <a:lnTo>
                  <a:pt x="113657" y="0"/>
                </a:lnTo>
                <a:lnTo>
                  <a:pt x="0" y="0"/>
                </a:lnTo>
                <a:lnTo>
                  <a:pt x="0" y="9079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4866650" y="2808094"/>
            <a:ext cx="113664" cy="90805"/>
          </a:xfrm>
          <a:custGeom>
            <a:avLst/>
            <a:gdLst/>
            <a:ahLst/>
            <a:cxnLst/>
            <a:rect l="l" t="t" r="r" b="b"/>
            <a:pathLst>
              <a:path w="113664" h="90805">
                <a:moveTo>
                  <a:pt x="0" y="90797"/>
                </a:moveTo>
                <a:lnTo>
                  <a:pt x="113657" y="90797"/>
                </a:lnTo>
                <a:lnTo>
                  <a:pt x="113657" y="0"/>
                </a:lnTo>
                <a:lnTo>
                  <a:pt x="0" y="0"/>
                </a:lnTo>
                <a:lnTo>
                  <a:pt x="0" y="90797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3900799" y="2827144"/>
            <a:ext cx="113664" cy="90805"/>
          </a:xfrm>
          <a:custGeom>
            <a:avLst/>
            <a:gdLst/>
            <a:ahLst/>
            <a:cxnLst/>
            <a:rect l="l" t="t" r="r" b="b"/>
            <a:pathLst>
              <a:path w="113664" h="90805">
                <a:moveTo>
                  <a:pt x="0" y="90797"/>
                </a:moveTo>
                <a:lnTo>
                  <a:pt x="113657" y="90797"/>
                </a:lnTo>
                <a:lnTo>
                  <a:pt x="113657" y="0"/>
                </a:lnTo>
                <a:lnTo>
                  <a:pt x="0" y="0"/>
                </a:lnTo>
                <a:lnTo>
                  <a:pt x="0" y="9079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22" name="object 22"/>
          <p:cNvGraphicFramePr>
            <a:graphicFrameLocks noGrp="1"/>
          </p:cNvGraphicFramePr>
          <p:nvPr/>
        </p:nvGraphicFramePr>
        <p:xfrm>
          <a:off x="1008563" y="4402840"/>
          <a:ext cx="5549265" cy="150304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69437"/>
                <a:gridCol w="2768224"/>
              </a:tblGrid>
              <a:tr h="373379">
                <a:tc>
                  <a:txBody>
                    <a:bodyPr/>
                    <a:lstStyle/>
                    <a:p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73379">
                <a:tc>
                  <a:txBody>
                    <a:bodyPr/>
                    <a:lstStyle/>
                    <a:p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73623">
                <a:tc>
                  <a:txBody>
                    <a:bodyPr/>
                    <a:lstStyle/>
                    <a:p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74903">
                <a:tc>
                  <a:txBody>
                    <a:bodyPr/>
                    <a:lstStyle/>
                    <a:p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56" name="object 56"/>
          <p:cNvSpPr/>
          <p:nvPr/>
        </p:nvSpPr>
        <p:spPr>
          <a:xfrm>
            <a:off x="3900799" y="2827144"/>
            <a:ext cx="113664" cy="90805"/>
          </a:xfrm>
          <a:custGeom>
            <a:avLst/>
            <a:gdLst/>
            <a:ahLst/>
            <a:cxnLst/>
            <a:rect l="l" t="t" r="r" b="b"/>
            <a:pathLst>
              <a:path w="113664" h="90805">
                <a:moveTo>
                  <a:pt x="0" y="90797"/>
                </a:moveTo>
                <a:lnTo>
                  <a:pt x="113657" y="90797"/>
                </a:lnTo>
                <a:lnTo>
                  <a:pt x="113657" y="0"/>
                </a:lnTo>
                <a:lnTo>
                  <a:pt x="0" y="0"/>
                </a:lnTo>
                <a:lnTo>
                  <a:pt x="0" y="90797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DGS</a:t>
            </a:r>
            <a:r>
              <a:rPr spc="-5" dirty="0">
                <a:latin typeface="Calibri"/>
                <a:cs typeface="Calibri"/>
              </a:rPr>
              <a:t>…</a:t>
            </a:r>
            <a:fld id="{81D60167-4931-47E6-BA6A-407CBD079E47}" type="slidenum">
              <a:rPr b="1" spc="-95" dirty="0">
                <a:latin typeface="Arial Narrow"/>
                <a:cs typeface="Arial Narrow"/>
              </a:rPr>
              <a:t>1</a:t>
            </a:fld>
            <a:endParaRPr b="1" spc="-95" dirty="0">
              <a:latin typeface="Arial Narrow"/>
              <a:cs typeface="Arial Narrow"/>
            </a:endParaRPr>
          </a:p>
        </p:txBody>
      </p:sp>
      <p:sp>
        <p:nvSpPr>
          <p:cNvPr id="58" name="object 58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40" dirty="0"/>
              <a:t>ي</a:t>
            </a:r>
            <a:r>
              <a:rPr dirty="0"/>
              <a:t>د</a:t>
            </a:r>
            <a:r>
              <a:rPr spc="-10" dirty="0"/>
              <a:t>ا</a:t>
            </a:r>
            <a:r>
              <a:rPr spc="25" dirty="0"/>
              <a:t>م</a:t>
            </a:r>
            <a:r>
              <a:rPr spc="-105" dirty="0"/>
              <a:t>ص</a:t>
            </a:r>
            <a:r>
              <a:rPr spc="-85" dirty="0"/>
              <a:t>ل</a:t>
            </a:r>
            <a:r>
              <a:rPr spc="5" dirty="0"/>
              <a:t>ا</a:t>
            </a:r>
            <a:r>
              <a:rPr spc="-10" dirty="0"/>
              <a:t> </a:t>
            </a:r>
            <a:r>
              <a:rPr spc="-30" dirty="0"/>
              <a:t>ي</a:t>
            </a:r>
            <a:r>
              <a:rPr dirty="0"/>
              <a:t>د</a:t>
            </a:r>
            <a:r>
              <a:rPr spc="-60" dirty="0"/>
              <a:t>اف</a:t>
            </a:r>
            <a:r>
              <a:rPr spc="-20" dirty="0"/>
              <a:t> </a:t>
            </a:r>
            <a:r>
              <a:rPr spc="-30" dirty="0"/>
              <a:t>.</a:t>
            </a:r>
            <a:r>
              <a:rPr spc="10" dirty="0"/>
              <a:t>أ</a:t>
            </a:r>
          </a:p>
        </p:txBody>
      </p:sp>
      <p:graphicFrame>
        <p:nvGraphicFramePr>
          <p:cNvPr id="46" name="object 46"/>
          <p:cNvGraphicFramePr>
            <a:graphicFrameLocks noGrp="1"/>
          </p:cNvGraphicFramePr>
          <p:nvPr/>
        </p:nvGraphicFramePr>
        <p:xfrm>
          <a:off x="1077143" y="2006716"/>
          <a:ext cx="5343525" cy="112839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36641"/>
                <a:gridCol w="718039"/>
                <a:gridCol w="2484363"/>
                <a:gridCol w="792876"/>
              </a:tblGrid>
              <a:tr h="373379">
                <a:tc>
                  <a:txBody>
                    <a:bodyPr/>
                    <a:lstStyle/>
                    <a:p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67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767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73379">
                <a:tc>
                  <a:txBody>
                    <a:bodyPr/>
                    <a:lstStyle/>
                    <a:p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67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767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73776">
                <a:tc gridSpan="3">
                  <a:txBody>
                    <a:bodyPr/>
                    <a:lstStyle/>
                    <a:p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136267" y="369032"/>
            <a:ext cx="2210435" cy="9690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20955" algn="just">
              <a:lnSpc>
                <a:spcPct val="100299"/>
              </a:lnSpc>
            </a:pPr>
            <a:r>
              <a:rPr sz="1300" spc="-380" dirty="0">
                <a:solidFill>
                  <a:srgbClr val="4F6128"/>
                </a:solidFill>
                <a:latin typeface="Arial"/>
                <a:cs typeface="Arial"/>
              </a:rPr>
              <a:t>Δ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520" dirty="0">
                <a:solidFill>
                  <a:srgbClr val="4F6128"/>
                </a:solidFill>
                <a:latin typeface="Arial"/>
                <a:cs typeface="Arial"/>
              </a:rPr>
              <a:t>ي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دو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00" dirty="0">
                <a:solidFill>
                  <a:srgbClr val="4F6128"/>
                </a:solidFill>
                <a:latin typeface="Arial"/>
                <a:cs typeface="Arial"/>
              </a:rPr>
              <a:t>ـع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ــ</a:t>
            </a:r>
            <a:r>
              <a:rPr sz="1300" spc="-380" dirty="0">
                <a:solidFill>
                  <a:srgbClr val="4F6128"/>
                </a:solidFill>
                <a:latin typeface="Arial"/>
                <a:cs typeface="Arial"/>
              </a:rPr>
              <a:t>س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ــ</a:t>
            </a:r>
            <a:r>
              <a:rPr sz="1300" spc="-390" dirty="0">
                <a:solidFill>
                  <a:srgbClr val="4F6128"/>
                </a:solidFill>
                <a:latin typeface="Arial"/>
                <a:cs typeface="Arial"/>
              </a:rPr>
              <a:t>ل</a:t>
            </a:r>
            <a:r>
              <a:rPr sz="1300" spc="-5" dirty="0">
                <a:solidFill>
                  <a:srgbClr val="4F6128"/>
                </a:solidFill>
                <a:latin typeface="Arial"/>
                <a:cs typeface="Arial"/>
              </a:rPr>
              <a:t>ا </a:t>
            </a:r>
            <a:r>
              <a:rPr sz="1300" spc="-395" dirty="0">
                <a:solidFill>
                  <a:srgbClr val="4F6128"/>
                </a:solidFill>
                <a:latin typeface="Arial"/>
                <a:cs typeface="Arial"/>
              </a:rPr>
              <a:t>Δ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395" dirty="0">
                <a:solidFill>
                  <a:srgbClr val="4F6128"/>
                </a:solidFill>
                <a:latin typeface="Arial"/>
                <a:cs typeface="Arial"/>
              </a:rPr>
              <a:t>ي</a:t>
            </a:r>
            <a:r>
              <a:rPr sz="1300" spc="-125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610" dirty="0">
                <a:solidFill>
                  <a:srgbClr val="4F6128"/>
                </a:solidFill>
                <a:latin typeface="Arial"/>
                <a:cs typeface="Arial"/>
              </a:rPr>
              <a:t>ب</a:t>
            </a:r>
            <a:r>
              <a:rPr sz="1300" spc="-75" dirty="0">
                <a:solidFill>
                  <a:srgbClr val="4F6128"/>
                </a:solidFill>
                <a:latin typeface="Arial"/>
                <a:cs typeface="Arial"/>
              </a:rPr>
              <a:t>ή</a:t>
            </a:r>
            <a:r>
              <a:rPr sz="1300" spc="-35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35" dirty="0">
                <a:solidFill>
                  <a:srgbClr val="4F6128"/>
                </a:solidFill>
                <a:latin typeface="Arial"/>
                <a:cs typeface="Arial"/>
              </a:rPr>
              <a:t>ع</a:t>
            </a:r>
            <a:r>
              <a:rPr sz="1300" spc="-65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290" dirty="0">
                <a:solidFill>
                  <a:srgbClr val="4F6128"/>
                </a:solidFill>
                <a:latin typeface="Arial"/>
                <a:cs typeface="Arial"/>
              </a:rPr>
              <a:t>ل</a:t>
            </a:r>
            <a:r>
              <a:rPr sz="1300" spc="-120" dirty="0">
                <a:solidFill>
                  <a:srgbClr val="4F6128"/>
                </a:solidFill>
                <a:latin typeface="Arial"/>
                <a:cs typeface="Arial"/>
              </a:rPr>
              <a:t>ا</a:t>
            </a:r>
            <a:r>
              <a:rPr sz="1300" spc="5" dirty="0">
                <a:solidFill>
                  <a:srgbClr val="4F6128"/>
                </a:solidFill>
                <a:latin typeface="Arial"/>
                <a:cs typeface="Arial"/>
              </a:rPr>
              <a:t> </a:t>
            </a:r>
            <a:r>
              <a:rPr sz="1300" spc="-295" dirty="0">
                <a:solidFill>
                  <a:srgbClr val="4F6128"/>
                </a:solidFill>
                <a:latin typeface="Arial"/>
                <a:cs typeface="Arial"/>
              </a:rPr>
              <a:t>Δ</a:t>
            </a:r>
            <a:r>
              <a:rPr sz="1300" spc="-10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260" dirty="0">
                <a:solidFill>
                  <a:srgbClr val="4F6128"/>
                </a:solidFill>
                <a:latin typeface="Arial"/>
                <a:cs typeface="Arial"/>
              </a:rPr>
              <a:t>ك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400" dirty="0">
                <a:solidFill>
                  <a:srgbClr val="4F6128"/>
                </a:solidFill>
                <a:latin typeface="Arial"/>
                <a:cs typeface="Arial"/>
              </a:rPr>
              <a:t>ل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35" dirty="0">
                <a:solidFill>
                  <a:srgbClr val="4F6128"/>
                </a:solidFill>
                <a:latin typeface="Arial"/>
                <a:cs typeface="Arial"/>
              </a:rPr>
              <a:t>ـم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ــ</a:t>
            </a:r>
            <a:r>
              <a:rPr sz="1300" spc="70" dirty="0">
                <a:solidFill>
                  <a:srgbClr val="4F6128"/>
                </a:solidFill>
                <a:latin typeface="Arial"/>
                <a:cs typeface="Arial"/>
              </a:rPr>
              <a:t>م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204" dirty="0">
                <a:solidFill>
                  <a:srgbClr val="4F6128"/>
                </a:solidFill>
                <a:latin typeface="Arial"/>
                <a:cs typeface="Arial"/>
              </a:rPr>
              <a:t>لا</a:t>
            </a:r>
            <a:r>
              <a:rPr sz="1300" spc="-165" dirty="0">
                <a:solidFill>
                  <a:srgbClr val="4F6128"/>
                </a:solidFill>
                <a:latin typeface="Arial"/>
                <a:cs typeface="Arial"/>
              </a:rPr>
              <a:t> </a:t>
            </a:r>
            <a:r>
              <a:rPr sz="1300" spc="-15" dirty="0">
                <a:solidFill>
                  <a:srgbClr val="938953"/>
                </a:solidFill>
                <a:latin typeface="Arial"/>
                <a:cs typeface="Arial"/>
              </a:rPr>
              <a:t>م</a:t>
            </a:r>
            <a:r>
              <a:rPr sz="1300" spc="-1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938953"/>
                </a:solidFill>
                <a:latin typeface="Arial"/>
                <a:cs typeface="Arial"/>
              </a:rPr>
              <a:t>ــ</a:t>
            </a:r>
            <a:r>
              <a:rPr sz="130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spc="-385" dirty="0">
                <a:solidFill>
                  <a:srgbClr val="938953"/>
                </a:solidFill>
                <a:latin typeface="Arial"/>
                <a:cs typeface="Arial"/>
              </a:rPr>
              <a:t>ي</a:t>
            </a:r>
            <a:r>
              <a:rPr sz="1300" spc="-135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938953"/>
                </a:solidFill>
                <a:latin typeface="Arial"/>
                <a:cs typeface="Arial"/>
              </a:rPr>
              <a:t>ــ</a:t>
            </a:r>
            <a:r>
              <a:rPr sz="130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spc="-390" dirty="0">
                <a:solidFill>
                  <a:srgbClr val="938953"/>
                </a:solidFill>
                <a:latin typeface="Arial"/>
                <a:cs typeface="Arial"/>
              </a:rPr>
              <a:t>ل</a:t>
            </a:r>
            <a:r>
              <a:rPr sz="1300" spc="-10" dirty="0">
                <a:solidFill>
                  <a:srgbClr val="938953"/>
                </a:solidFill>
                <a:latin typeface="Arial"/>
                <a:cs typeface="Arial"/>
              </a:rPr>
              <a:t>ــ</a:t>
            </a:r>
            <a:r>
              <a:rPr sz="130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spc="-200" dirty="0">
                <a:solidFill>
                  <a:srgbClr val="938953"/>
                </a:solidFill>
                <a:latin typeface="Arial"/>
                <a:cs typeface="Arial"/>
              </a:rPr>
              <a:t>ع</a:t>
            </a:r>
            <a:r>
              <a:rPr sz="1300" spc="-10" dirty="0">
                <a:solidFill>
                  <a:srgbClr val="938953"/>
                </a:solidFill>
                <a:latin typeface="Arial"/>
                <a:cs typeface="Arial"/>
              </a:rPr>
              <a:t>ــ</a:t>
            </a:r>
            <a:r>
              <a:rPr sz="130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938953"/>
                </a:solidFill>
                <a:latin typeface="Arial"/>
                <a:cs typeface="Arial"/>
              </a:rPr>
              <a:t>ــ</a:t>
            </a:r>
            <a:r>
              <a:rPr sz="130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spc="-620" dirty="0">
                <a:solidFill>
                  <a:srgbClr val="938953"/>
                </a:solidFill>
                <a:latin typeface="Arial"/>
                <a:cs typeface="Arial"/>
              </a:rPr>
              <a:t>ت</a:t>
            </a:r>
            <a:r>
              <a:rPr sz="130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938953"/>
                </a:solidFill>
                <a:latin typeface="Arial"/>
                <a:cs typeface="Arial"/>
              </a:rPr>
              <a:t>ــ</a:t>
            </a:r>
            <a:r>
              <a:rPr sz="130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spc="-400" dirty="0">
                <a:solidFill>
                  <a:srgbClr val="938953"/>
                </a:solidFill>
                <a:latin typeface="Arial"/>
                <a:cs typeface="Arial"/>
              </a:rPr>
              <a:t>ل</a:t>
            </a:r>
            <a:r>
              <a:rPr sz="1300" spc="-5" dirty="0">
                <a:solidFill>
                  <a:srgbClr val="938953"/>
                </a:solidFill>
                <a:latin typeface="Arial"/>
                <a:cs typeface="Arial"/>
              </a:rPr>
              <a:t>ا</a:t>
            </a:r>
            <a:r>
              <a:rPr sz="1300" spc="5" dirty="0">
                <a:solidFill>
                  <a:srgbClr val="938953"/>
                </a:solidFill>
                <a:latin typeface="Arial"/>
                <a:cs typeface="Arial"/>
              </a:rPr>
              <a:t> </a:t>
            </a:r>
            <a:r>
              <a:rPr sz="1300" spc="-365" dirty="0">
                <a:solidFill>
                  <a:srgbClr val="938953"/>
                </a:solidFill>
                <a:latin typeface="Arial"/>
                <a:cs typeface="Arial"/>
              </a:rPr>
              <a:t>Γ</a:t>
            </a:r>
            <a:r>
              <a:rPr sz="1300" spc="80" dirty="0">
                <a:solidFill>
                  <a:srgbClr val="938953"/>
                </a:solidFill>
                <a:latin typeface="Arial"/>
                <a:cs typeface="Arial"/>
              </a:rPr>
              <a:t>راίو</a:t>
            </a:r>
            <a:r>
              <a:rPr sz="1300" spc="65" dirty="0">
                <a:solidFill>
                  <a:srgbClr val="938953"/>
                </a:solidFill>
                <a:latin typeface="Arial"/>
                <a:cs typeface="Arial"/>
              </a:rPr>
              <a:t> </a:t>
            </a:r>
            <a:r>
              <a:rPr sz="1300" spc="-370" dirty="0">
                <a:solidFill>
                  <a:srgbClr val="4F6128"/>
                </a:solidFill>
                <a:latin typeface="Arial"/>
                <a:cs typeface="Arial"/>
              </a:rPr>
              <a:t>Δ</a:t>
            </a:r>
            <a:r>
              <a:rPr sz="1300" spc="-15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ــ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5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200" dirty="0">
                <a:solidFill>
                  <a:srgbClr val="4F6128"/>
                </a:solidFill>
                <a:latin typeface="Arial"/>
                <a:cs typeface="Arial"/>
              </a:rPr>
              <a:t>ع</a:t>
            </a:r>
            <a:r>
              <a:rPr sz="1300" spc="-15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5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40" dirty="0">
                <a:solidFill>
                  <a:srgbClr val="4F6128"/>
                </a:solidFill>
                <a:latin typeface="Arial"/>
                <a:cs typeface="Arial"/>
              </a:rPr>
              <a:t>م</a:t>
            </a:r>
            <a:r>
              <a:rPr sz="1300" spc="2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5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40" dirty="0">
                <a:solidFill>
                  <a:srgbClr val="4F6128"/>
                </a:solidFill>
                <a:latin typeface="Arial"/>
                <a:cs typeface="Arial"/>
              </a:rPr>
              <a:t>ج</a:t>
            </a:r>
            <a:r>
              <a:rPr sz="1300" spc="-15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70" dirty="0">
                <a:solidFill>
                  <a:srgbClr val="4F6128"/>
                </a:solidFill>
                <a:latin typeface="Arial"/>
                <a:cs typeface="Arial"/>
              </a:rPr>
              <a:t>م</a:t>
            </a:r>
            <a:r>
              <a:rPr sz="1300" spc="-15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405" dirty="0">
                <a:solidFill>
                  <a:srgbClr val="4F6128"/>
                </a:solidFill>
                <a:latin typeface="Arial"/>
                <a:cs typeface="Arial"/>
              </a:rPr>
              <a:t>ل</a:t>
            </a:r>
            <a:r>
              <a:rPr sz="1300" spc="-5" dirty="0">
                <a:solidFill>
                  <a:srgbClr val="4F6128"/>
                </a:solidFill>
                <a:latin typeface="Arial"/>
                <a:cs typeface="Arial"/>
              </a:rPr>
              <a:t>ا</a:t>
            </a:r>
            <a:r>
              <a:rPr sz="1300" spc="5" dirty="0">
                <a:solidFill>
                  <a:srgbClr val="4F6128"/>
                </a:solidFill>
                <a:latin typeface="Arial"/>
                <a:cs typeface="Arial"/>
              </a:rPr>
              <a:t> </a:t>
            </a:r>
            <a:r>
              <a:rPr sz="1300" spc="-385" dirty="0">
                <a:solidFill>
                  <a:srgbClr val="4F6128"/>
                </a:solidFill>
                <a:latin typeface="Arial"/>
                <a:cs typeface="Arial"/>
              </a:rPr>
              <a:t>Δ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5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5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5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200" dirty="0">
                <a:solidFill>
                  <a:srgbClr val="4F6128"/>
                </a:solidFill>
                <a:latin typeface="Arial"/>
                <a:cs typeface="Arial"/>
              </a:rPr>
              <a:t>ع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5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70" dirty="0">
                <a:solidFill>
                  <a:srgbClr val="4F6128"/>
                </a:solidFill>
                <a:latin typeface="Arial"/>
                <a:cs typeface="Arial"/>
              </a:rPr>
              <a:t>م</a:t>
            </a:r>
            <a:r>
              <a:rPr sz="1300" spc="10" dirty="0">
                <a:solidFill>
                  <a:srgbClr val="4F6128"/>
                </a:solidFill>
                <a:latin typeface="Arial"/>
                <a:cs typeface="Arial"/>
              </a:rPr>
              <a:t>ا</a:t>
            </a:r>
            <a:r>
              <a:rPr sz="1300" spc="5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ــ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5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5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45" dirty="0">
                <a:solidFill>
                  <a:srgbClr val="4F6128"/>
                </a:solidFill>
                <a:latin typeface="Arial"/>
                <a:cs typeface="Arial"/>
              </a:rPr>
              <a:t>ج</a:t>
            </a:r>
            <a:r>
              <a:rPr sz="1300" spc="-25" dirty="0">
                <a:solidFill>
                  <a:srgbClr val="4F6128"/>
                </a:solidFill>
                <a:latin typeface="Arial"/>
                <a:cs typeface="Arial"/>
              </a:rPr>
              <a:t> </a:t>
            </a:r>
            <a:r>
              <a:rPr sz="1200" spc="-135" dirty="0">
                <a:solidFill>
                  <a:srgbClr val="938953"/>
                </a:solidFill>
                <a:latin typeface="Arial"/>
                <a:cs typeface="Arial"/>
              </a:rPr>
              <a:t>يمل</a:t>
            </a:r>
            <a:r>
              <a:rPr sz="1200" spc="-150" dirty="0">
                <a:solidFill>
                  <a:srgbClr val="938953"/>
                </a:solidFill>
                <a:latin typeface="Arial"/>
                <a:cs typeface="Arial"/>
              </a:rPr>
              <a:t>ع</a:t>
            </a:r>
            <a:r>
              <a:rPr sz="1200" spc="-180" dirty="0">
                <a:solidFill>
                  <a:srgbClr val="938953"/>
                </a:solidFill>
                <a:latin typeface="Arial"/>
                <a:cs typeface="Arial"/>
              </a:rPr>
              <a:t>لا</a:t>
            </a:r>
            <a:r>
              <a:rPr sz="1200" spc="5" dirty="0">
                <a:solidFill>
                  <a:srgbClr val="938953"/>
                </a:solidFill>
                <a:latin typeface="Arial"/>
                <a:cs typeface="Arial"/>
              </a:rPr>
              <a:t> </a:t>
            </a:r>
            <a:r>
              <a:rPr sz="1200" spc="-185" dirty="0">
                <a:solidFill>
                  <a:srgbClr val="938953"/>
                </a:solidFill>
                <a:latin typeface="Arial"/>
                <a:cs typeface="Arial"/>
              </a:rPr>
              <a:t>ثح</a:t>
            </a:r>
            <a:r>
              <a:rPr sz="1200" spc="-204" dirty="0">
                <a:solidFill>
                  <a:srgbClr val="938953"/>
                </a:solidFill>
                <a:latin typeface="Arial"/>
                <a:cs typeface="Arial"/>
              </a:rPr>
              <a:t>Β</a:t>
            </a:r>
            <a:r>
              <a:rPr sz="1200" spc="-254" dirty="0">
                <a:solidFill>
                  <a:srgbClr val="938953"/>
                </a:solidFill>
                <a:latin typeface="Arial"/>
                <a:cs typeface="Arial"/>
              </a:rPr>
              <a:t>ل</a:t>
            </a:r>
            <a:r>
              <a:rPr sz="1200" spc="-110" dirty="0">
                <a:solidFill>
                  <a:srgbClr val="938953"/>
                </a:solidFill>
                <a:latin typeface="Arial"/>
                <a:cs typeface="Arial"/>
              </a:rPr>
              <a:t>ا</a:t>
            </a:r>
            <a:r>
              <a:rPr sz="1200" dirty="0">
                <a:solidFill>
                  <a:srgbClr val="938953"/>
                </a:solidFill>
                <a:latin typeface="Arial"/>
                <a:cs typeface="Arial"/>
              </a:rPr>
              <a:t>و </a:t>
            </a:r>
            <a:r>
              <a:rPr sz="1200" spc="-240" dirty="0">
                <a:solidFill>
                  <a:srgbClr val="938953"/>
                </a:solidFill>
                <a:latin typeface="Arial"/>
                <a:cs typeface="Arial"/>
              </a:rPr>
              <a:t>ايل</a:t>
            </a:r>
            <a:r>
              <a:rPr sz="1200" spc="-295" dirty="0">
                <a:solidFill>
                  <a:srgbClr val="938953"/>
                </a:solidFill>
                <a:latin typeface="Arial"/>
                <a:cs typeface="Arial"/>
              </a:rPr>
              <a:t>ع</a:t>
            </a:r>
            <a:r>
              <a:rPr sz="1200" spc="-180" dirty="0">
                <a:solidFill>
                  <a:srgbClr val="938953"/>
                </a:solidFill>
                <a:latin typeface="Arial"/>
                <a:cs typeface="Arial"/>
              </a:rPr>
              <a:t>لا</a:t>
            </a:r>
            <a:r>
              <a:rPr sz="1200" spc="-5" dirty="0">
                <a:solidFill>
                  <a:srgbClr val="938953"/>
                </a:solidFill>
                <a:latin typeface="Arial"/>
                <a:cs typeface="Arial"/>
              </a:rPr>
              <a:t> </a:t>
            </a:r>
            <a:r>
              <a:rPr sz="1200" spc="-75" dirty="0">
                <a:solidFill>
                  <a:srgbClr val="938953"/>
                </a:solidFill>
                <a:latin typeface="Arial"/>
                <a:cs typeface="Arial"/>
              </a:rPr>
              <a:t>Εا</a:t>
            </a:r>
            <a:r>
              <a:rPr sz="1200" spc="-145" dirty="0">
                <a:solidFill>
                  <a:srgbClr val="938953"/>
                </a:solidFill>
                <a:latin typeface="Arial"/>
                <a:cs typeface="Arial"/>
              </a:rPr>
              <a:t>س</a:t>
            </a:r>
            <a:r>
              <a:rPr sz="1200" dirty="0">
                <a:solidFill>
                  <a:srgbClr val="938953"/>
                </a:solidFill>
                <a:latin typeface="Arial"/>
                <a:cs typeface="Arial"/>
              </a:rPr>
              <a:t>ار</a:t>
            </a:r>
            <a:r>
              <a:rPr sz="1200" spc="-150" dirty="0">
                <a:solidFill>
                  <a:srgbClr val="938953"/>
                </a:solidFill>
                <a:latin typeface="Arial"/>
                <a:cs typeface="Arial"/>
              </a:rPr>
              <a:t>د</a:t>
            </a:r>
            <a:r>
              <a:rPr sz="1200" spc="-215" dirty="0">
                <a:solidFill>
                  <a:srgbClr val="938953"/>
                </a:solidFill>
                <a:latin typeface="Arial"/>
                <a:cs typeface="Arial"/>
              </a:rPr>
              <a:t>ل</a:t>
            </a:r>
            <a:r>
              <a:rPr sz="1200" spc="-365" dirty="0">
                <a:solidFill>
                  <a:srgbClr val="938953"/>
                </a:solidFill>
                <a:latin typeface="Arial"/>
                <a:cs typeface="Arial"/>
              </a:rPr>
              <a:t>ل</a:t>
            </a:r>
            <a:r>
              <a:rPr sz="1200" spc="-10" dirty="0">
                <a:solidFill>
                  <a:srgbClr val="938953"/>
                </a:solidFill>
                <a:latin typeface="Arial"/>
                <a:cs typeface="Arial"/>
              </a:rPr>
              <a:t> </a:t>
            </a:r>
            <a:r>
              <a:rPr sz="1200" spc="-350" dirty="0">
                <a:solidFill>
                  <a:srgbClr val="938953"/>
                </a:solidFill>
                <a:latin typeface="Arial"/>
                <a:cs typeface="Arial"/>
              </a:rPr>
              <a:t>Δ</a:t>
            </a:r>
            <a:r>
              <a:rPr sz="1200" spc="-190" dirty="0">
                <a:solidFill>
                  <a:srgbClr val="938953"/>
                </a:solidFill>
                <a:latin typeface="Arial"/>
                <a:cs typeface="Arial"/>
              </a:rPr>
              <a:t>ع</a:t>
            </a:r>
            <a:r>
              <a:rPr sz="1200" spc="55" dirty="0">
                <a:solidFill>
                  <a:srgbClr val="938953"/>
                </a:solidFill>
                <a:latin typeface="Arial"/>
                <a:cs typeface="Arial"/>
              </a:rPr>
              <a:t>م</a:t>
            </a:r>
            <a:r>
              <a:rPr sz="1200" spc="-130" dirty="0">
                <a:solidFill>
                  <a:srgbClr val="938953"/>
                </a:solidFill>
                <a:latin typeface="Arial"/>
                <a:cs typeface="Arial"/>
              </a:rPr>
              <a:t>اجل</a:t>
            </a:r>
            <a:r>
              <a:rPr sz="1200" dirty="0">
                <a:solidFill>
                  <a:srgbClr val="938953"/>
                </a:solidFill>
                <a:latin typeface="Arial"/>
                <a:cs typeface="Arial"/>
              </a:rPr>
              <a:t>ا </a:t>
            </a:r>
            <a:r>
              <a:rPr sz="1200" spc="-355" dirty="0">
                <a:solidFill>
                  <a:srgbClr val="938953"/>
                </a:solidFill>
                <a:latin typeface="Arial"/>
                <a:cs typeface="Arial"/>
              </a:rPr>
              <a:t>Δ</a:t>
            </a:r>
            <a:r>
              <a:rPr sz="1200" spc="-170" dirty="0">
                <a:solidFill>
                  <a:srgbClr val="938953"/>
                </a:solidFill>
                <a:latin typeface="Arial"/>
                <a:cs typeface="Arial"/>
              </a:rPr>
              <a:t>لا</a:t>
            </a:r>
            <a:r>
              <a:rPr sz="1200" spc="-260" dirty="0">
                <a:solidFill>
                  <a:srgbClr val="938953"/>
                </a:solidFill>
                <a:latin typeface="Arial"/>
                <a:cs typeface="Arial"/>
              </a:rPr>
              <a:t>ك</a:t>
            </a:r>
            <a:r>
              <a:rPr sz="1200" dirty="0">
                <a:solidFill>
                  <a:srgbClr val="938953"/>
                </a:solidFill>
                <a:latin typeface="Arial"/>
                <a:cs typeface="Arial"/>
              </a:rPr>
              <a:t>و </a:t>
            </a:r>
            <a:r>
              <a:rPr sz="1300" spc="5" dirty="0">
                <a:solidFill>
                  <a:srgbClr val="4F6128"/>
                </a:solidFill>
                <a:latin typeface="Arial"/>
                <a:cs typeface="Arial"/>
              </a:rPr>
              <a:t>اـ</a:t>
            </a:r>
            <a:r>
              <a:rPr sz="1300" spc="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520" dirty="0">
                <a:solidFill>
                  <a:srgbClr val="4F6128"/>
                </a:solidFill>
                <a:latin typeface="Arial"/>
                <a:cs typeface="Arial"/>
              </a:rPr>
              <a:t>ي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390" dirty="0">
                <a:solidFill>
                  <a:srgbClr val="4F6128"/>
                </a:solidFill>
                <a:latin typeface="Arial"/>
                <a:cs typeface="Arial"/>
              </a:rPr>
              <a:t>ل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95" dirty="0">
                <a:solidFill>
                  <a:srgbClr val="4F6128"/>
                </a:solidFill>
                <a:latin typeface="Arial"/>
                <a:cs typeface="Arial"/>
              </a:rPr>
              <a:t>ع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ـــ</a:t>
            </a:r>
            <a:r>
              <a:rPr sz="1300" spc="-390" dirty="0">
                <a:solidFill>
                  <a:srgbClr val="4F6128"/>
                </a:solidFill>
                <a:latin typeface="Arial"/>
                <a:cs typeface="Arial"/>
              </a:rPr>
              <a:t>ل</a:t>
            </a:r>
            <a:r>
              <a:rPr sz="1300" spc="-5" dirty="0">
                <a:solidFill>
                  <a:srgbClr val="4F6128"/>
                </a:solidFill>
                <a:latin typeface="Arial"/>
                <a:cs typeface="Arial"/>
              </a:rPr>
              <a:t>ا</a:t>
            </a:r>
            <a:r>
              <a:rPr sz="1300" spc="5" dirty="0">
                <a:solidFill>
                  <a:srgbClr val="4F6128"/>
                </a:solidFill>
                <a:latin typeface="Arial"/>
                <a:cs typeface="Arial"/>
              </a:rPr>
              <a:t> </a:t>
            </a:r>
            <a:r>
              <a:rPr sz="1300" spc="15" dirty="0">
                <a:solidFill>
                  <a:srgbClr val="4F6128"/>
                </a:solidFill>
                <a:latin typeface="Arial"/>
                <a:cs typeface="Arial"/>
              </a:rPr>
              <a:t>Εاــ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390" dirty="0">
                <a:solidFill>
                  <a:srgbClr val="4F6128"/>
                </a:solidFill>
                <a:latin typeface="Arial"/>
                <a:cs typeface="Arial"/>
              </a:rPr>
              <a:t>س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ا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ر</a:t>
            </a:r>
            <a:r>
              <a:rPr sz="1300" spc="-15" dirty="0">
                <a:solidFill>
                  <a:srgbClr val="4F6128"/>
                </a:solidFill>
                <a:latin typeface="Arial"/>
                <a:cs typeface="Arial"/>
              </a:rPr>
              <a:t>د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390" dirty="0">
                <a:solidFill>
                  <a:srgbClr val="4F6128"/>
                </a:solidFill>
                <a:latin typeface="Arial"/>
                <a:cs typeface="Arial"/>
              </a:rPr>
              <a:t>ل</a:t>
            </a:r>
            <a:r>
              <a:rPr sz="1300" spc="-5" dirty="0">
                <a:solidFill>
                  <a:srgbClr val="4F6128"/>
                </a:solidFill>
                <a:latin typeface="Arial"/>
                <a:cs typeface="Arial"/>
              </a:rPr>
              <a:t>ا </a:t>
            </a:r>
            <a:r>
              <a:rPr sz="1300" spc="-365" dirty="0">
                <a:solidFill>
                  <a:srgbClr val="4F6128"/>
                </a:solidFill>
                <a:latin typeface="Arial"/>
                <a:cs typeface="Arial"/>
              </a:rPr>
              <a:t>Γ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د</a:t>
            </a:r>
            <a:r>
              <a:rPr sz="1300" spc="10" dirty="0">
                <a:solidFill>
                  <a:srgbClr val="4F6128"/>
                </a:solidFill>
                <a:latin typeface="Arial"/>
                <a:cs typeface="Arial"/>
              </a:rPr>
              <a:t>اـ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70" dirty="0">
                <a:solidFill>
                  <a:srgbClr val="4F6128"/>
                </a:solidFill>
                <a:latin typeface="Arial"/>
                <a:cs typeface="Arial"/>
              </a:rPr>
              <a:t>م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ـــ</a:t>
            </a:r>
            <a:r>
              <a:rPr sz="1300" spc="-30" dirty="0">
                <a:solidFill>
                  <a:srgbClr val="4F6128"/>
                </a:solidFill>
                <a:latin typeface="Arial"/>
                <a:cs typeface="Arial"/>
              </a:rPr>
              <a:t>ع</a:t>
            </a:r>
            <a:endParaRPr sz="13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85343" y="885443"/>
            <a:ext cx="2557272" cy="33832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53416" y="1089398"/>
            <a:ext cx="2179955" cy="3181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12065">
              <a:lnSpc>
                <a:spcPct val="76700"/>
              </a:lnSpc>
              <a:tabLst>
                <a:tab pos="678815" algn="l"/>
                <a:tab pos="1012190" algn="l"/>
                <a:tab pos="1593215" algn="l"/>
              </a:tabLst>
            </a:pPr>
            <a:r>
              <a:rPr sz="1200" b="1" spc="-15" dirty="0">
                <a:solidFill>
                  <a:srgbClr val="938953"/>
                </a:solidFill>
                <a:latin typeface="Calibri"/>
                <a:cs typeface="Calibri"/>
              </a:rPr>
              <a:t>a</a:t>
            </a:r>
            <a:r>
              <a:rPr sz="1200" b="1" spc="-10" dirty="0">
                <a:solidFill>
                  <a:srgbClr val="938953"/>
                </a:solidFill>
                <a:latin typeface="Calibri"/>
                <a:cs typeface="Calibri"/>
              </a:rPr>
              <a:t>nd</a:t>
            </a:r>
            <a:r>
              <a:rPr sz="1200" b="1" dirty="0">
                <a:solidFill>
                  <a:srgbClr val="938953"/>
                </a:solidFill>
                <a:latin typeface="Times New Roman"/>
                <a:cs typeface="Times New Roman"/>
              </a:rPr>
              <a:t>	</a:t>
            </a:r>
            <a:r>
              <a:rPr sz="1200" b="1" spc="-5" dirty="0">
                <a:solidFill>
                  <a:srgbClr val="938953"/>
                </a:solidFill>
                <a:latin typeface="Calibri"/>
                <a:cs typeface="Calibri"/>
              </a:rPr>
              <a:t>Scie</a:t>
            </a:r>
            <a:r>
              <a:rPr sz="1200" b="1" spc="-20" dirty="0">
                <a:solidFill>
                  <a:srgbClr val="938953"/>
                </a:solidFill>
                <a:latin typeface="Calibri"/>
                <a:cs typeface="Calibri"/>
              </a:rPr>
              <a:t>n</a:t>
            </a:r>
            <a:r>
              <a:rPr sz="1200" b="1" spc="-5" dirty="0">
                <a:solidFill>
                  <a:srgbClr val="938953"/>
                </a:solidFill>
                <a:latin typeface="Calibri"/>
                <a:cs typeface="Calibri"/>
              </a:rPr>
              <a:t>t</a:t>
            </a:r>
            <a:r>
              <a:rPr sz="1200" b="1" dirty="0">
                <a:solidFill>
                  <a:srgbClr val="938953"/>
                </a:solidFill>
                <a:latin typeface="Calibri"/>
                <a:cs typeface="Calibri"/>
              </a:rPr>
              <a:t>i</a:t>
            </a:r>
            <a:r>
              <a:rPr sz="1200" b="1" spc="-10" dirty="0">
                <a:solidFill>
                  <a:srgbClr val="938953"/>
                </a:solidFill>
                <a:latin typeface="Calibri"/>
                <a:cs typeface="Calibri"/>
              </a:rPr>
              <a:t>f</a:t>
            </a:r>
            <a:r>
              <a:rPr sz="1200" b="1" spc="-5" dirty="0">
                <a:solidFill>
                  <a:srgbClr val="938953"/>
                </a:solidFill>
                <a:latin typeface="Calibri"/>
                <a:cs typeface="Calibri"/>
              </a:rPr>
              <a:t>i</a:t>
            </a:r>
            <a:r>
              <a:rPr sz="1200" b="1" dirty="0">
                <a:solidFill>
                  <a:srgbClr val="938953"/>
                </a:solidFill>
                <a:latin typeface="Calibri"/>
                <a:cs typeface="Calibri"/>
              </a:rPr>
              <a:t>c</a:t>
            </a:r>
            <a:r>
              <a:rPr sz="1200" b="1" dirty="0">
                <a:solidFill>
                  <a:srgbClr val="938953"/>
                </a:solidFill>
                <a:latin typeface="Times New Roman"/>
                <a:cs typeface="Times New Roman"/>
              </a:rPr>
              <a:t>	</a:t>
            </a:r>
            <a:r>
              <a:rPr sz="1200" b="1" spc="-15" dirty="0">
                <a:solidFill>
                  <a:srgbClr val="938953"/>
                </a:solidFill>
                <a:latin typeface="Calibri"/>
                <a:cs typeface="Calibri"/>
              </a:rPr>
              <a:t>R</a:t>
            </a:r>
            <a:r>
              <a:rPr sz="1200" b="1" spc="-5" dirty="0">
                <a:solidFill>
                  <a:srgbClr val="938953"/>
                </a:solidFill>
                <a:latin typeface="Calibri"/>
                <a:cs typeface="Calibri"/>
              </a:rPr>
              <a:t>e</a:t>
            </a:r>
            <a:r>
              <a:rPr sz="1200" b="1" spc="-10" dirty="0">
                <a:solidFill>
                  <a:srgbClr val="938953"/>
                </a:solidFill>
                <a:latin typeface="Calibri"/>
                <a:cs typeface="Calibri"/>
              </a:rPr>
              <a:t>se</a:t>
            </a:r>
            <a:r>
              <a:rPr sz="1200" b="1" spc="-20" dirty="0">
                <a:solidFill>
                  <a:srgbClr val="938953"/>
                </a:solidFill>
                <a:latin typeface="Calibri"/>
                <a:cs typeface="Calibri"/>
              </a:rPr>
              <a:t>a</a:t>
            </a:r>
            <a:r>
              <a:rPr sz="1200" b="1" dirty="0">
                <a:solidFill>
                  <a:srgbClr val="938953"/>
                </a:solidFill>
                <a:latin typeface="Calibri"/>
                <a:cs typeface="Calibri"/>
              </a:rPr>
              <a:t>r</a:t>
            </a:r>
            <a:r>
              <a:rPr sz="1200" b="1" spc="-5" dirty="0">
                <a:solidFill>
                  <a:srgbClr val="938953"/>
                </a:solidFill>
                <a:latin typeface="Calibri"/>
                <a:cs typeface="Calibri"/>
              </a:rPr>
              <a:t>ch</a:t>
            </a:r>
            <a:r>
              <a:rPr sz="1200" b="1" spc="-5" dirty="0">
                <a:solidFill>
                  <a:srgbClr val="938953"/>
                </a:solidFill>
                <a:latin typeface="Times New Roman"/>
                <a:cs typeface="Times New Roman"/>
              </a:rPr>
              <a:t> </a:t>
            </a:r>
            <a:r>
              <a:rPr sz="1200" b="1" spc="-5" dirty="0">
                <a:solidFill>
                  <a:srgbClr val="938953"/>
                </a:solidFill>
                <a:latin typeface="Calibri"/>
                <a:cs typeface="Calibri"/>
              </a:rPr>
              <a:t>De</a:t>
            </a:r>
            <a:r>
              <a:rPr sz="1200" b="1" spc="-15" dirty="0">
                <a:solidFill>
                  <a:srgbClr val="938953"/>
                </a:solidFill>
                <a:latin typeface="Calibri"/>
                <a:cs typeface="Calibri"/>
              </a:rPr>
              <a:t>a</a:t>
            </a:r>
            <a:r>
              <a:rPr sz="1200" b="1" spc="-10" dirty="0">
                <a:solidFill>
                  <a:srgbClr val="938953"/>
                </a:solidFill>
                <a:latin typeface="Calibri"/>
                <a:cs typeface="Calibri"/>
              </a:rPr>
              <a:t>nship</a:t>
            </a:r>
            <a:r>
              <a:rPr sz="1200" b="1" dirty="0">
                <a:solidFill>
                  <a:srgbClr val="938953"/>
                </a:solidFill>
                <a:latin typeface="Times New Roman"/>
                <a:cs typeface="Times New Roman"/>
              </a:rPr>
              <a:t>	</a:t>
            </a:r>
            <a:r>
              <a:rPr sz="1200" b="1" spc="-45" dirty="0">
                <a:solidFill>
                  <a:srgbClr val="938953"/>
                </a:solidFill>
                <a:latin typeface="Times New Roman"/>
                <a:cs typeface="Times New Roman"/>
              </a:rPr>
              <a:t>  </a:t>
            </a:r>
            <a:r>
              <a:rPr sz="1200" b="1" dirty="0">
                <a:solidFill>
                  <a:srgbClr val="938953"/>
                </a:solidFill>
                <a:latin typeface="Calibri"/>
                <a:cs typeface="Calibri"/>
              </a:rPr>
              <a:t>of</a:t>
            </a:r>
            <a:r>
              <a:rPr sz="1200" b="1" dirty="0">
                <a:solidFill>
                  <a:srgbClr val="938953"/>
                </a:solidFill>
                <a:latin typeface="Times New Roman"/>
                <a:cs typeface="Times New Roman"/>
              </a:rPr>
              <a:t>	</a:t>
            </a:r>
            <a:r>
              <a:rPr sz="1200" b="1" spc="-10" dirty="0">
                <a:solidFill>
                  <a:srgbClr val="938953"/>
                </a:solidFill>
                <a:latin typeface="Calibri"/>
                <a:cs typeface="Calibri"/>
              </a:rPr>
              <a:t>G</a:t>
            </a:r>
            <a:r>
              <a:rPr sz="1200" b="1" dirty="0">
                <a:solidFill>
                  <a:srgbClr val="938953"/>
                </a:solidFill>
                <a:latin typeface="Calibri"/>
                <a:cs typeface="Calibri"/>
              </a:rPr>
              <a:t>r</a:t>
            </a:r>
            <a:r>
              <a:rPr sz="1200" b="1" spc="-15" dirty="0">
                <a:solidFill>
                  <a:srgbClr val="938953"/>
                </a:solidFill>
                <a:latin typeface="Calibri"/>
                <a:cs typeface="Calibri"/>
              </a:rPr>
              <a:t>a</a:t>
            </a:r>
            <a:r>
              <a:rPr sz="1200" b="1" spc="-10" dirty="0">
                <a:solidFill>
                  <a:srgbClr val="938953"/>
                </a:solidFill>
                <a:latin typeface="Calibri"/>
                <a:cs typeface="Calibri"/>
              </a:rPr>
              <a:t>du</a:t>
            </a:r>
            <a:r>
              <a:rPr sz="1200" b="1" spc="-15" dirty="0">
                <a:solidFill>
                  <a:srgbClr val="938953"/>
                </a:solidFill>
                <a:latin typeface="Calibri"/>
                <a:cs typeface="Calibri"/>
              </a:rPr>
              <a:t>at</a:t>
            </a:r>
            <a:r>
              <a:rPr sz="1200" b="1" dirty="0">
                <a:solidFill>
                  <a:srgbClr val="938953"/>
                </a:solidFill>
                <a:latin typeface="Calibri"/>
                <a:cs typeface="Calibri"/>
              </a:rPr>
              <a:t>e</a:t>
            </a:r>
            <a:r>
              <a:rPr sz="1200" b="1" dirty="0">
                <a:solidFill>
                  <a:srgbClr val="938953"/>
                </a:solidFill>
                <a:latin typeface="Times New Roman"/>
                <a:cs typeface="Times New Roman"/>
              </a:rPr>
              <a:t> </a:t>
            </a:r>
            <a:r>
              <a:rPr sz="1200" b="1" spc="-50" dirty="0">
                <a:solidFill>
                  <a:srgbClr val="938953"/>
                </a:solidFill>
                <a:latin typeface="Times New Roman"/>
                <a:cs typeface="Times New Roman"/>
              </a:rPr>
              <a:t> </a:t>
            </a:r>
            <a:r>
              <a:rPr sz="1200" b="1" spc="-10" dirty="0">
                <a:solidFill>
                  <a:srgbClr val="938953"/>
                </a:solidFill>
                <a:latin typeface="Calibri"/>
                <a:cs typeface="Calibri"/>
              </a:rPr>
              <a:t>Stu</a:t>
            </a:r>
            <a:r>
              <a:rPr sz="1200" b="1" spc="-20" dirty="0">
                <a:solidFill>
                  <a:srgbClr val="938953"/>
                </a:solidFill>
                <a:latin typeface="Calibri"/>
                <a:cs typeface="Calibri"/>
              </a:rPr>
              <a:t>d</a:t>
            </a:r>
            <a:r>
              <a:rPr sz="1200" b="1" spc="-5" dirty="0">
                <a:solidFill>
                  <a:srgbClr val="938953"/>
                </a:solidFill>
                <a:latin typeface="Calibri"/>
                <a:cs typeface="Calibri"/>
              </a:rPr>
              <a:t>ies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62560" y="368672"/>
            <a:ext cx="2148205" cy="2159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843280" algn="l"/>
              </a:tabLst>
            </a:pPr>
            <a:r>
              <a:rPr sz="1500" b="1" spc="-15" dirty="0">
                <a:solidFill>
                  <a:srgbClr val="4F6128"/>
                </a:solidFill>
                <a:latin typeface="Calibri"/>
                <a:cs typeface="Calibri"/>
              </a:rPr>
              <a:t>K</a:t>
            </a:r>
            <a:r>
              <a:rPr sz="1500" b="1" spc="-10" dirty="0">
                <a:solidFill>
                  <a:srgbClr val="4F6128"/>
                </a:solidFill>
                <a:latin typeface="Calibri"/>
                <a:cs typeface="Calibri"/>
              </a:rPr>
              <a:t>ingd</a:t>
            </a:r>
            <a:r>
              <a:rPr sz="1500" b="1" spc="-20" dirty="0">
                <a:solidFill>
                  <a:srgbClr val="4F6128"/>
                </a:solidFill>
                <a:latin typeface="Calibri"/>
                <a:cs typeface="Calibri"/>
              </a:rPr>
              <a:t>o</a:t>
            </a:r>
            <a:r>
              <a:rPr sz="1500" b="1" dirty="0">
                <a:solidFill>
                  <a:srgbClr val="4F6128"/>
                </a:solidFill>
                <a:latin typeface="Calibri"/>
                <a:cs typeface="Calibri"/>
              </a:rPr>
              <a:t>m</a:t>
            </a:r>
            <a:r>
              <a:rPr sz="1500" b="1" dirty="0">
                <a:solidFill>
                  <a:srgbClr val="4F6128"/>
                </a:solidFill>
                <a:latin typeface="Times New Roman"/>
                <a:cs typeface="Times New Roman"/>
              </a:rPr>
              <a:t>	</a:t>
            </a:r>
            <a:r>
              <a:rPr sz="1500" b="1" spc="-5" dirty="0">
                <a:solidFill>
                  <a:srgbClr val="4F6128"/>
                </a:solidFill>
                <a:latin typeface="Calibri"/>
                <a:cs typeface="Calibri"/>
              </a:rPr>
              <a:t>o</a:t>
            </a:r>
            <a:r>
              <a:rPr sz="1500" b="1" dirty="0">
                <a:solidFill>
                  <a:srgbClr val="4F6128"/>
                </a:solidFill>
                <a:latin typeface="Calibri"/>
                <a:cs typeface="Calibri"/>
              </a:rPr>
              <a:t>f</a:t>
            </a:r>
            <a:r>
              <a:rPr sz="1500" b="1" dirty="0">
                <a:solidFill>
                  <a:srgbClr val="4F6128"/>
                </a:solidFill>
                <a:latin typeface="Times New Roman"/>
                <a:cs typeface="Times New Roman"/>
              </a:rPr>
              <a:t> </a:t>
            </a:r>
            <a:r>
              <a:rPr sz="1500" b="1" spc="-65" dirty="0">
                <a:solidFill>
                  <a:srgbClr val="4F6128"/>
                </a:solidFill>
                <a:latin typeface="Times New Roman"/>
                <a:cs typeface="Times New Roman"/>
              </a:rPr>
              <a:t> </a:t>
            </a:r>
            <a:r>
              <a:rPr sz="1500" b="1" spc="-10" dirty="0">
                <a:solidFill>
                  <a:srgbClr val="4F6128"/>
                </a:solidFill>
                <a:latin typeface="Calibri"/>
                <a:cs typeface="Calibri"/>
              </a:rPr>
              <a:t>Saudi</a:t>
            </a:r>
            <a:r>
              <a:rPr sz="1500" b="1" dirty="0">
                <a:solidFill>
                  <a:srgbClr val="4F6128"/>
                </a:solidFill>
                <a:latin typeface="Times New Roman"/>
                <a:cs typeface="Times New Roman"/>
              </a:rPr>
              <a:t> </a:t>
            </a:r>
            <a:r>
              <a:rPr sz="1500" b="1" spc="-80" dirty="0">
                <a:solidFill>
                  <a:srgbClr val="4F6128"/>
                </a:solidFill>
                <a:latin typeface="Times New Roman"/>
                <a:cs typeface="Times New Roman"/>
              </a:rPr>
              <a:t> </a:t>
            </a:r>
            <a:r>
              <a:rPr sz="1500" b="1" spc="-10" dirty="0">
                <a:solidFill>
                  <a:srgbClr val="4F6128"/>
                </a:solidFill>
                <a:latin typeface="Calibri"/>
                <a:cs typeface="Calibri"/>
              </a:rPr>
              <a:t>Arabia</a:t>
            </a:r>
            <a:endParaRPr sz="15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50368" y="567935"/>
            <a:ext cx="2131695" cy="1905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995680" algn="l"/>
                <a:tab pos="1435735" algn="l"/>
              </a:tabLst>
            </a:pPr>
            <a:r>
              <a:rPr sz="1300" b="1" spc="-25" dirty="0">
                <a:solidFill>
                  <a:srgbClr val="938953"/>
                </a:solidFill>
                <a:latin typeface="Calibri"/>
                <a:cs typeface="Calibri"/>
              </a:rPr>
              <a:t>M</a:t>
            </a:r>
            <a:r>
              <a:rPr sz="1300" b="1" spc="-5" dirty="0">
                <a:solidFill>
                  <a:srgbClr val="938953"/>
                </a:solidFill>
                <a:latin typeface="Calibri"/>
                <a:cs typeface="Calibri"/>
              </a:rPr>
              <a:t>inis</a:t>
            </a:r>
            <a:r>
              <a:rPr sz="1300" b="1" spc="-15" dirty="0">
                <a:solidFill>
                  <a:srgbClr val="938953"/>
                </a:solidFill>
                <a:latin typeface="Calibri"/>
                <a:cs typeface="Calibri"/>
              </a:rPr>
              <a:t>t</a:t>
            </a:r>
            <a:r>
              <a:rPr sz="1300" b="1" dirty="0">
                <a:solidFill>
                  <a:srgbClr val="938953"/>
                </a:solidFill>
                <a:latin typeface="Calibri"/>
                <a:cs typeface="Calibri"/>
              </a:rPr>
              <a:t>r</a:t>
            </a:r>
            <a:r>
              <a:rPr sz="1300" b="1" spc="-10" dirty="0">
                <a:solidFill>
                  <a:srgbClr val="938953"/>
                </a:solidFill>
                <a:latin typeface="Calibri"/>
                <a:cs typeface="Calibri"/>
              </a:rPr>
              <a:t>y</a:t>
            </a:r>
            <a:r>
              <a:rPr sz="1300" b="1" dirty="0">
                <a:solidFill>
                  <a:srgbClr val="938953"/>
                </a:solidFill>
                <a:latin typeface="Times New Roman"/>
                <a:cs typeface="Times New Roman"/>
              </a:rPr>
              <a:t>	</a:t>
            </a:r>
            <a:r>
              <a:rPr sz="1300" b="1" spc="-5" dirty="0">
                <a:solidFill>
                  <a:srgbClr val="938953"/>
                </a:solidFill>
                <a:latin typeface="Calibri"/>
                <a:cs typeface="Calibri"/>
              </a:rPr>
              <a:t>of</a:t>
            </a:r>
            <a:r>
              <a:rPr sz="1300" b="1" dirty="0">
                <a:solidFill>
                  <a:srgbClr val="938953"/>
                </a:solidFill>
                <a:latin typeface="Times New Roman"/>
                <a:cs typeface="Times New Roman"/>
              </a:rPr>
              <a:t>	</a:t>
            </a:r>
            <a:r>
              <a:rPr sz="1300" b="1" spc="-10" dirty="0">
                <a:solidFill>
                  <a:srgbClr val="938953"/>
                </a:solidFill>
                <a:latin typeface="Calibri"/>
                <a:cs typeface="Calibri"/>
              </a:rPr>
              <a:t>Educ</a:t>
            </a:r>
            <a:r>
              <a:rPr sz="1300" b="1" spc="-5" dirty="0">
                <a:solidFill>
                  <a:srgbClr val="938953"/>
                </a:solidFill>
                <a:latin typeface="Calibri"/>
                <a:cs typeface="Calibri"/>
              </a:rPr>
              <a:t>a</a:t>
            </a:r>
            <a:r>
              <a:rPr sz="1300" b="1" spc="-10" dirty="0">
                <a:solidFill>
                  <a:srgbClr val="938953"/>
                </a:solidFill>
                <a:latin typeface="Calibri"/>
                <a:cs typeface="Calibri"/>
              </a:rPr>
              <a:t>tion</a:t>
            </a:r>
            <a:endParaRPr sz="13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42748" y="726584"/>
            <a:ext cx="2167255" cy="2044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399540" algn="l"/>
              </a:tabLst>
            </a:pPr>
            <a:r>
              <a:rPr sz="1400" b="1" spc="-10" dirty="0">
                <a:solidFill>
                  <a:srgbClr val="4F6128"/>
                </a:solidFill>
                <a:latin typeface="Calibri"/>
                <a:cs typeface="Calibri"/>
              </a:rPr>
              <a:t>M</a:t>
            </a:r>
            <a:r>
              <a:rPr sz="1400" b="1" dirty="0">
                <a:solidFill>
                  <a:srgbClr val="4F6128"/>
                </a:solidFill>
                <a:latin typeface="Calibri"/>
                <a:cs typeface="Calibri"/>
              </a:rPr>
              <a:t>ajm</a:t>
            </a:r>
            <a:r>
              <a:rPr sz="1400" b="1" spc="-15" dirty="0">
                <a:solidFill>
                  <a:srgbClr val="4F6128"/>
                </a:solidFill>
                <a:latin typeface="Calibri"/>
                <a:cs typeface="Calibri"/>
              </a:rPr>
              <a:t>a</a:t>
            </a:r>
            <a:r>
              <a:rPr sz="1400" b="1" dirty="0">
                <a:solidFill>
                  <a:srgbClr val="4F6128"/>
                </a:solidFill>
                <a:latin typeface="Calibri"/>
                <a:cs typeface="Calibri"/>
              </a:rPr>
              <a:t>ah</a:t>
            </a:r>
            <a:r>
              <a:rPr sz="1400" b="1" dirty="0">
                <a:solidFill>
                  <a:srgbClr val="4F6128"/>
                </a:solidFill>
                <a:latin typeface="Times New Roman"/>
                <a:cs typeface="Times New Roman"/>
              </a:rPr>
              <a:t>	</a:t>
            </a:r>
            <a:r>
              <a:rPr sz="1400" b="1" dirty="0">
                <a:solidFill>
                  <a:srgbClr val="4F6128"/>
                </a:solidFill>
                <a:latin typeface="Calibri"/>
                <a:cs typeface="Calibri"/>
              </a:rPr>
              <a:t>Unive</a:t>
            </a:r>
            <a:r>
              <a:rPr sz="1400" b="1" spc="-15" dirty="0">
                <a:solidFill>
                  <a:srgbClr val="4F6128"/>
                </a:solidFill>
                <a:latin typeface="Calibri"/>
                <a:cs typeface="Calibri"/>
              </a:rPr>
              <a:t>r</a:t>
            </a:r>
            <a:r>
              <a:rPr sz="1400" b="1" dirty="0">
                <a:solidFill>
                  <a:srgbClr val="4F6128"/>
                </a:solidFill>
                <a:latin typeface="Calibri"/>
                <a:cs typeface="Calibri"/>
              </a:rPr>
              <a:t>s</a:t>
            </a:r>
            <a:r>
              <a:rPr sz="1400" b="1" spc="-10" dirty="0">
                <a:solidFill>
                  <a:srgbClr val="4F6128"/>
                </a:solidFill>
                <a:latin typeface="Calibri"/>
                <a:cs typeface="Calibri"/>
              </a:rPr>
              <a:t>i</a:t>
            </a:r>
            <a:r>
              <a:rPr sz="1400" b="1" dirty="0">
                <a:solidFill>
                  <a:srgbClr val="4F6128"/>
                </a:solidFill>
                <a:latin typeface="Calibri"/>
                <a:cs typeface="Calibri"/>
              </a:rPr>
              <a:t>ty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65608" y="903469"/>
            <a:ext cx="215900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spc="-5" dirty="0">
                <a:solidFill>
                  <a:srgbClr val="938953"/>
                </a:solidFill>
                <a:latin typeface="Calibri"/>
                <a:cs typeface="Calibri"/>
              </a:rPr>
              <a:t>Vi</a:t>
            </a:r>
            <a:r>
              <a:rPr sz="1200" b="1" spc="5" dirty="0">
                <a:solidFill>
                  <a:srgbClr val="938953"/>
                </a:solidFill>
                <a:latin typeface="Calibri"/>
                <a:cs typeface="Calibri"/>
              </a:rPr>
              <a:t>c</a:t>
            </a:r>
            <a:r>
              <a:rPr sz="1200" b="1" dirty="0">
                <a:solidFill>
                  <a:srgbClr val="938953"/>
                </a:solidFill>
                <a:latin typeface="Calibri"/>
                <a:cs typeface="Calibri"/>
              </a:rPr>
              <a:t>e</a:t>
            </a:r>
            <a:r>
              <a:rPr sz="1200" b="1" dirty="0">
                <a:solidFill>
                  <a:srgbClr val="938953"/>
                </a:solidFill>
                <a:latin typeface="Times New Roman"/>
                <a:cs typeface="Times New Roman"/>
              </a:rPr>
              <a:t> </a:t>
            </a:r>
            <a:r>
              <a:rPr sz="1200" b="1" spc="-55" dirty="0">
                <a:solidFill>
                  <a:srgbClr val="938953"/>
                </a:solidFill>
                <a:latin typeface="Times New Roman"/>
                <a:cs typeface="Times New Roman"/>
              </a:rPr>
              <a:t> </a:t>
            </a:r>
            <a:r>
              <a:rPr sz="1200" b="1" spc="-15" dirty="0">
                <a:solidFill>
                  <a:srgbClr val="938953"/>
                </a:solidFill>
                <a:latin typeface="Calibri"/>
                <a:cs typeface="Calibri"/>
              </a:rPr>
              <a:t>R</a:t>
            </a:r>
            <a:r>
              <a:rPr sz="1200" b="1" spc="-5" dirty="0">
                <a:solidFill>
                  <a:srgbClr val="938953"/>
                </a:solidFill>
                <a:latin typeface="Calibri"/>
                <a:cs typeface="Calibri"/>
              </a:rPr>
              <a:t>ec</a:t>
            </a:r>
            <a:r>
              <a:rPr sz="1200" b="1" spc="5" dirty="0">
                <a:solidFill>
                  <a:srgbClr val="938953"/>
                </a:solidFill>
                <a:latin typeface="Calibri"/>
                <a:cs typeface="Calibri"/>
              </a:rPr>
              <a:t>t</a:t>
            </a:r>
            <a:r>
              <a:rPr sz="1200" b="1" dirty="0">
                <a:solidFill>
                  <a:srgbClr val="938953"/>
                </a:solidFill>
                <a:latin typeface="Calibri"/>
                <a:cs typeface="Calibri"/>
              </a:rPr>
              <a:t>or</a:t>
            </a:r>
            <a:r>
              <a:rPr sz="1200" b="1" spc="-25" dirty="0">
                <a:solidFill>
                  <a:srgbClr val="938953"/>
                </a:solidFill>
                <a:latin typeface="Times New Roman"/>
                <a:cs typeface="Times New Roman"/>
              </a:rPr>
              <a:t> </a:t>
            </a:r>
            <a:r>
              <a:rPr sz="1200" b="1" dirty="0">
                <a:solidFill>
                  <a:srgbClr val="938953"/>
                </a:solidFill>
                <a:latin typeface="Calibri"/>
                <a:cs typeface="Calibri"/>
              </a:rPr>
              <a:t>f</a:t>
            </a:r>
            <a:r>
              <a:rPr sz="1200" b="1" spc="-20" dirty="0">
                <a:solidFill>
                  <a:srgbClr val="938953"/>
                </a:solidFill>
                <a:latin typeface="Calibri"/>
                <a:cs typeface="Calibri"/>
              </a:rPr>
              <a:t>o</a:t>
            </a:r>
            <a:r>
              <a:rPr sz="1200" b="1" dirty="0">
                <a:solidFill>
                  <a:srgbClr val="938953"/>
                </a:solidFill>
                <a:latin typeface="Calibri"/>
                <a:cs typeface="Calibri"/>
              </a:rPr>
              <a:t>r</a:t>
            </a:r>
            <a:r>
              <a:rPr sz="1200" b="1" spc="-30" dirty="0">
                <a:solidFill>
                  <a:srgbClr val="938953"/>
                </a:solidFill>
                <a:latin typeface="Times New Roman"/>
                <a:cs typeface="Times New Roman"/>
              </a:rPr>
              <a:t> </a:t>
            </a:r>
            <a:r>
              <a:rPr sz="1200" b="1" spc="-5" dirty="0">
                <a:solidFill>
                  <a:srgbClr val="938953"/>
                </a:solidFill>
                <a:latin typeface="Calibri"/>
                <a:cs typeface="Calibri"/>
              </a:rPr>
              <a:t>G</a:t>
            </a:r>
            <a:r>
              <a:rPr sz="1200" b="1" spc="5" dirty="0">
                <a:solidFill>
                  <a:srgbClr val="938953"/>
                </a:solidFill>
                <a:latin typeface="Calibri"/>
                <a:cs typeface="Calibri"/>
              </a:rPr>
              <a:t>r</a:t>
            </a:r>
            <a:r>
              <a:rPr sz="1200" b="1" spc="-15" dirty="0">
                <a:solidFill>
                  <a:srgbClr val="938953"/>
                </a:solidFill>
                <a:latin typeface="Calibri"/>
                <a:cs typeface="Calibri"/>
              </a:rPr>
              <a:t>a</a:t>
            </a:r>
            <a:r>
              <a:rPr sz="1200" b="1" spc="-10" dirty="0">
                <a:solidFill>
                  <a:srgbClr val="938953"/>
                </a:solidFill>
                <a:latin typeface="Calibri"/>
                <a:cs typeface="Calibri"/>
              </a:rPr>
              <a:t>du</a:t>
            </a:r>
            <a:r>
              <a:rPr sz="1200" b="1" spc="-15" dirty="0">
                <a:solidFill>
                  <a:srgbClr val="938953"/>
                </a:solidFill>
                <a:latin typeface="Calibri"/>
                <a:cs typeface="Calibri"/>
              </a:rPr>
              <a:t>at</a:t>
            </a:r>
            <a:r>
              <a:rPr sz="1200" b="1" dirty="0">
                <a:solidFill>
                  <a:srgbClr val="938953"/>
                </a:solidFill>
                <a:latin typeface="Calibri"/>
                <a:cs typeface="Calibri"/>
              </a:rPr>
              <a:t>e</a:t>
            </a:r>
            <a:r>
              <a:rPr sz="1200" b="1" dirty="0">
                <a:solidFill>
                  <a:srgbClr val="938953"/>
                </a:solidFill>
                <a:latin typeface="Times New Roman"/>
                <a:cs typeface="Times New Roman"/>
              </a:rPr>
              <a:t> </a:t>
            </a:r>
            <a:r>
              <a:rPr sz="1200" b="1" spc="-50" dirty="0">
                <a:solidFill>
                  <a:srgbClr val="938953"/>
                </a:solidFill>
                <a:latin typeface="Times New Roman"/>
                <a:cs typeface="Times New Roman"/>
              </a:rPr>
              <a:t> </a:t>
            </a:r>
            <a:r>
              <a:rPr sz="1200" b="1" spc="-10" dirty="0">
                <a:solidFill>
                  <a:srgbClr val="938953"/>
                </a:solidFill>
                <a:latin typeface="Calibri"/>
                <a:cs typeface="Calibri"/>
              </a:rPr>
              <a:t>Stu</a:t>
            </a:r>
            <a:r>
              <a:rPr sz="1200" b="1" spc="-20" dirty="0">
                <a:solidFill>
                  <a:srgbClr val="938953"/>
                </a:solidFill>
                <a:latin typeface="Calibri"/>
                <a:cs typeface="Calibri"/>
              </a:rPr>
              <a:t>d</a:t>
            </a:r>
            <a:r>
              <a:rPr sz="1200" b="1" spc="-5" dirty="0">
                <a:solidFill>
                  <a:srgbClr val="938953"/>
                </a:solidFill>
                <a:latin typeface="Calibri"/>
                <a:cs typeface="Calibri"/>
              </a:rPr>
              <a:t>ies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4469252" y="1583679"/>
            <a:ext cx="2067939" cy="2667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038148" y="2014971"/>
            <a:ext cx="5498073" cy="2667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429372" y="2321295"/>
            <a:ext cx="1099184" cy="26670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264779" y="2321295"/>
            <a:ext cx="246887" cy="2667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577718" y="2321295"/>
            <a:ext cx="2738118" cy="26670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412744" y="2321295"/>
            <a:ext cx="246887" cy="26670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2318256" y="2321295"/>
            <a:ext cx="141731" cy="266700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2235961" y="2321295"/>
            <a:ext cx="164592" cy="266700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2097277" y="2321295"/>
            <a:ext cx="184912" cy="266700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723896" y="2321295"/>
            <a:ext cx="455675" cy="266700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038148" y="2321295"/>
            <a:ext cx="742950" cy="266700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6030224" y="2627619"/>
            <a:ext cx="509208" cy="266700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947928" y="2627619"/>
            <a:ext cx="164591" cy="266700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2876421" y="2627619"/>
            <a:ext cx="3124968" cy="266700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3610996" y="3059307"/>
            <a:ext cx="841336" cy="266700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3156844" y="3059307"/>
            <a:ext cx="499567" cy="266700"/>
          </a:xfrm>
          <a:prstGeom prst="rect">
            <a:avLst/>
          </a:prstGeom>
          <a:blipFill>
            <a:blip r:embed="rId1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2132328" y="3492124"/>
            <a:ext cx="219075" cy="266700"/>
          </a:xfrm>
          <a:prstGeom prst="rect">
            <a:avLst/>
          </a:prstGeom>
          <a:blipFill>
            <a:blip r:embed="rId2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100632" y="3492124"/>
            <a:ext cx="1081201" cy="266700"/>
          </a:xfrm>
          <a:prstGeom prst="rect">
            <a:avLst/>
          </a:prstGeom>
          <a:blipFill>
            <a:blip r:embed="rId2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082344" y="3924939"/>
            <a:ext cx="1362584" cy="266700"/>
          </a:xfrm>
          <a:prstGeom prst="rect">
            <a:avLst/>
          </a:prstGeom>
          <a:blipFill>
            <a:blip r:embed="rId2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6423416" y="4357755"/>
            <a:ext cx="115824" cy="188975"/>
          </a:xfrm>
          <a:prstGeom prst="rect">
            <a:avLst/>
          </a:prstGeom>
          <a:blipFill>
            <a:blip r:embed="rId2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5780288" y="4357755"/>
            <a:ext cx="682575" cy="188975"/>
          </a:xfrm>
          <a:prstGeom prst="rect">
            <a:avLst/>
          </a:prstGeom>
          <a:blipFill>
            <a:blip r:embed="rId2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DGS</a:t>
            </a:r>
            <a:r>
              <a:rPr spc="-5" dirty="0">
                <a:latin typeface="Calibri"/>
                <a:cs typeface="Calibri"/>
              </a:rPr>
              <a:t>…</a:t>
            </a:r>
            <a:fld id="{81D60167-4931-47E6-BA6A-407CBD079E47}" type="slidenum">
              <a:rPr b="1" spc="-95" dirty="0">
                <a:latin typeface="Arial Narrow"/>
                <a:cs typeface="Arial Narrow"/>
              </a:rPr>
              <a:t>2</a:t>
            </a:fld>
            <a:endParaRPr b="1" spc="-95" dirty="0">
              <a:latin typeface="Arial Narrow"/>
              <a:cs typeface="Arial Narrow"/>
            </a:endParaRPr>
          </a:p>
        </p:txBody>
      </p:sp>
      <p:sp>
        <p:nvSpPr>
          <p:cNvPr id="31" name="object 31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40" dirty="0"/>
              <a:t>ي</a:t>
            </a:r>
            <a:r>
              <a:rPr dirty="0"/>
              <a:t>د</a:t>
            </a:r>
            <a:r>
              <a:rPr spc="-10" dirty="0"/>
              <a:t>ا</a:t>
            </a:r>
            <a:r>
              <a:rPr spc="25" dirty="0"/>
              <a:t>م</a:t>
            </a:r>
            <a:r>
              <a:rPr spc="-105" dirty="0"/>
              <a:t>ص</a:t>
            </a:r>
            <a:r>
              <a:rPr spc="-85" dirty="0"/>
              <a:t>ل</a:t>
            </a:r>
            <a:r>
              <a:rPr spc="5" dirty="0"/>
              <a:t>ا</a:t>
            </a:r>
            <a:r>
              <a:rPr spc="-10" dirty="0"/>
              <a:t> </a:t>
            </a:r>
            <a:r>
              <a:rPr spc="-30" dirty="0"/>
              <a:t>ي</a:t>
            </a:r>
            <a:r>
              <a:rPr dirty="0"/>
              <a:t>د</a:t>
            </a:r>
            <a:r>
              <a:rPr spc="-60" dirty="0"/>
              <a:t>اف</a:t>
            </a:r>
            <a:r>
              <a:rPr spc="-20" dirty="0"/>
              <a:t> </a:t>
            </a:r>
            <a:r>
              <a:rPr spc="-30" dirty="0"/>
              <a:t>.</a:t>
            </a:r>
            <a:r>
              <a:rPr spc="10" dirty="0"/>
              <a:t>أ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60</Words>
  <Application>Microsoft Office PowerPoint</Application>
  <PresentationFormat>Benutzerdefiniert</PresentationFormat>
  <Paragraphs>16</Paragraphs>
  <Slides>2</Slides>
  <Notes>2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3" baseType="lpstr">
      <vt:lpstr>Office Theme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Online2PDF.com</dc:creator>
  <cp:lastModifiedBy>Online2PDF.com</cp:lastModifiedBy>
  <cp:revision>1</cp:revision>
  <dcterms:created xsi:type="dcterms:W3CDTF">2015-04-12T19:54:37Z</dcterms:created>
  <dcterms:modified xsi:type="dcterms:W3CDTF">2015-04-12T17:54:41Z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2015-04-12T00:00:00Z</vt:filetime>
  </property>
  <property fmtid="{D5CDD505-2E9C-101B-9397-08002B2CF9AE}" pid="3" name="LastSaved">
    <vt:filetime>2015-04-12T00:00:00Z</vt:filetime>
  </property>
</Properties>
</file>