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477500"/>
  <p:notesSz cx="7556500" cy="104775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36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248025"/>
            <a:ext cx="6428422" cy="22002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867400"/>
            <a:ext cx="5293994" cy="2619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09825"/>
            <a:ext cx="3289839" cy="691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09825"/>
            <a:ext cx="3289839" cy="691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19099"/>
            <a:ext cx="6806564" cy="1676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09825"/>
            <a:ext cx="6806564" cy="6915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744075"/>
            <a:ext cx="2420111" cy="52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744075"/>
            <a:ext cx="1739455" cy="52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744075"/>
            <a:ext cx="1739455" cy="523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59" y="10334625"/>
            <a:ext cx="6640830" cy="0"/>
          </a:xfrm>
          <a:custGeom>
            <a:avLst/>
            <a:gdLst/>
            <a:ahLst/>
            <a:cxnLst/>
            <a:rect l="l" t="t" r="r" b="b"/>
            <a:pathLst>
              <a:path w="6640830">
                <a:moveTo>
                  <a:pt x="0" y="0"/>
                </a:moveTo>
                <a:lnTo>
                  <a:pt x="664082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5775" y="925830"/>
            <a:ext cx="0" cy="9403080"/>
          </a:xfrm>
          <a:custGeom>
            <a:avLst/>
            <a:gdLst/>
            <a:ahLst/>
            <a:cxnLst/>
            <a:rect l="l" t="t" r="r" b="b"/>
            <a:pathLst>
              <a:path h="9403080">
                <a:moveTo>
                  <a:pt x="0" y="0"/>
                </a:moveTo>
                <a:lnTo>
                  <a:pt x="0" y="940308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0059" y="920114"/>
            <a:ext cx="6640830" cy="0"/>
          </a:xfrm>
          <a:custGeom>
            <a:avLst/>
            <a:gdLst/>
            <a:ahLst/>
            <a:cxnLst/>
            <a:rect l="l" t="t" r="r" b="b"/>
            <a:pathLst>
              <a:path w="6640830">
                <a:moveTo>
                  <a:pt x="0" y="0"/>
                </a:moveTo>
                <a:lnTo>
                  <a:pt x="664082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15175" y="925830"/>
            <a:ext cx="0" cy="9402445"/>
          </a:xfrm>
          <a:custGeom>
            <a:avLst/>
            <a:gdLst/>
            <a:ahLst/>
            <a:cxnLst/>
            <a:rect l="l" t="t" r="r" b="b"/>
            <a:pathLst>
              <a:path h="9402445">
                <a:moveTo>
                  <a:pt x="0" y="0"/>
                </a:moveTo>
                <a:lnTo>
                  <a:pt x="0" y="9402448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02919" y="10300334"/>
            <a:ext cx="6595109" cy="0"/>
          </a:xfrm>
          <a:custGeom>
            <a:avLst/>
            <a:gdLst/>
            <a:ahLst/>
            <a:cxnLst/>
            <a:rect l="l" t="t" r="r" b="b"/>
            <a:pathLst>
              <a:path w="6595109">
                <a:moveTo>
                  <a:pt x="0" y="0"/>
                </a:moveTo>
                <a:lnTo>
                  <a:pt x="6595109" y="0"/>
                </a:lnTo>
              </a:path>
            </a:pathLst>
          </a:custGeom>
          <a:ln w="355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065" y="971550"/>
            <a:ext cx="0" cy="9311640"/>
          </a:xfrm>
          <a:custGeom>
            <a:avLst/>
            <a:gdLst/>
            <a:ahLst/>
            <a:cxnLst/>
            <a:rect l="l" t="t" r="r" b="b"/>
            <a:pathLst>
              <a:path h="9311640">
                <a:moveTo>
                  <a:pt x="0" y="0"/>
                </a:moveTo>
                <a:lnTo>
                  <a:pt x="0" y="931164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919" y="954405"/>
            <a:ext cx="6595109" cy="0"/>
          </a:xfrm>
          <a:custGeom>
            <a:avLst/>
            <a:gdLst/>
            <a:ahLst/>
            <a:cxnLst/>
            <a:rect l="l" t="t" r="r" b="b"/>
            <a:pathLst>
              <a:path w="6595109">
                <a:moveTo>
                  <a:pt x="0" y="0"/>
                </a:moveTo>
                <a:lnTo>
                  <a:pt x="6595109" y="0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0884" y="971550"/>
            <a:ext cx="0" cy="9311005"/>
          </a:xfrm>
          <a:custGeom>
            <a:avLst/>
            <a:gdLst/>
            <a:ahLst/>
            <a:cxnLst/>
            <a:rect l="l" t="t" r="r" b="b"/>
            <a:pathLst>
              <a:path h="9311005">
                <a:moveTo>
                  <a:pt x="0" y="0"/>
                </a:moveTo>
                <a:lnTo>
                  <a:pt x="0" y="9311008"/>
                </a:lnTo>
              </a:path>
            </a:pathLst>
          </a:custGeom>
          <a:ln w="355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718814" y="1018278"/>
            <a:ext cx="952500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770"/>
              </a:lnSpc>
            </a:pPr>
            <a:r>
              <a:rPr sz="1500" spc="120" dirty="0">
                <a:latin typeface="Arial"/>
                <a:cs typeface="Arial"/>
              </a:rPr>
              <a:t>م</a:t>
            </a:r>
            <a:r>
              <a:rPr sz="1500" spc="-295" dirty="0">
                <a:latin typeface="Arial"/>
                <a:cs typeface="Arial"/>
              </a:rPr>
              <a:t>يدقتلا</a:t>
            </a:r>
            <a:r>
              <a:rPr sz="1500" spc="-285" dirty="0">
                <a:latin typeface="Arial"/>
                <a:cs typeface="Arial"/>
              </a:rPr>
              <a:t> خير</a:t>
            </a:r>
            <a:r>
              <a:rPr sz="1500" spc="-45" dirty="0">
                <a:latin typeface="Arial"/>
                <a:cs typeface="Arial"/>
              </a:rPr>
              <a:t>ا</a:t>
            </a:r>
            <a:r>
              <a:rPr sz="1500" spc="-560" dirty="0">
                <a:latin typeface="Arial"/>
                <a:cs typeface="Arial"/>
              </a:rPr>
              <a:t>ت</a:t>
            </a:r>
            <a:endParaRPr sz="1500">
              <a:latin typeface="Arial"/>
              <a:cs typeface="Arial"/>
            </a:endParaRPr>
          </a:p>
          <a:p>
            <a:pPr marR="270510" algn="ctr">
              <a:lnSpc>
                <a:spcPts val="1720"/>
              </a:lnSpc>
            </a:pPr>
            <a:r>
              <a:rPr sz="1500" spc="-145" dirty="0">
                <a:latin typeface="Arial"/>
                <a:cs typeface="Arial"/>
              </a:rPr>
              <a:t> 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ts val="1989"/>
              </a:lnSpc>
            </a:pPr>
            <a:r>
              <a:rPr sz="1700" spc="110" dirty="0">
                <a:latin typeface="Arial"/>
                <a:cs typeface="Arial"/>
              </a:rPr>
              <a:t>ـ</a:t>
            </a:r>
            <a:r>
              <a:rPr sz="1700" spc="135" dirty="0">
                <a:latin typeface="Arial"/>
                <a:cs typeface="Arial"/>
              </a:rPr>
              <a:t>ه</a:t>
            </a:r>
            <a:r>
              <a:rPr sz="1700" spc="-434" dirty="0">
                <a:latin typeface="Arial"/>
                <a:cs typeface="Arial"/>
              </a:rPr>
              <a:t>41</a:t>
            </a:r>
            <a:r>
              <a:rPr sz="1700" spc="-170" dirty="0">
                <a:latin typeface="Arial"/>
                <a:cs typeface="Arial"/>
              </a:rPr>
              <a:t>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 /</a:t>
            </a:r>
            <a:r>
              <a:rPr sz="1700" spc="-170" dirty="0">
                <a:latin typeface="Arial"/>
                <a:cs typeface="Arial"/>
              </a:rPr>
              <a:t>  </a:t>
            </a:r>
            <a:r>
              <a:rPr sz="1700" spc="-16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spc="45" dirty="0">
                <a:latin typeface="Arial"/>
                <a:cs typeface="Arial"/>
              </a:rPr>
              <a:t> </a:t>
            </a:r>
            <a:r>
              <a:rPr sz="1700" spc="-80" dirty="0">
                <a:latin typeface="Arial"/>
                <a:cs typeface="Arial"/>
              </a:rPr>
              <a:t> /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0679" y="1031387"/>
            <a:ext cx="1474470" cy="24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* ) </a:t>
            </a:r>
            <a:r>
              <a:rPr sz="1700" spc="-60" dirty="0">
                <a:latin typeface="Arial"/>
                <a:cs typeface="Arial"/>
              </a:rPr>
              <a:t>3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م</a:t>
            </a:r>
            <a:r>
              <a:rPr sz="1700" spc="-305" dirty="0">
                <a:latin typeface="Arial"/>
                <a:cs typeface="Arial"/>
              </a:rPr>
              <a:t>ق</a:t>
            </a:r>
            <a:r>
              <a:rPr sz="1700" spc="-250" dirty="0">
                <a:latin typeface="Arial"/>
                <a:cs typeface="Arial"/>
              </a:rPr>
              <a:t>ر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spc="-85" dirty="0">
                <a:latin typeface="Arial"/>
                <a:cs typeface="Arial"/>
              </a:rPr>
              <a:t>جذومن</a:t>
            </a:r>
            <a:r>
              <a:rPr sz="1700" dirty="0">
                <a:latin typeface="Arial"/>
                <a:cs typeface="Arial"/>
              </a:rPr>
              <a:t> *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36400" y="1528192"/>
            <a:ext cx="292163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210" dirty="0">
                <a:latin typeface="Arial"/>
                <a:cs typeface="Arial"/>
              </a:rPr>
              <a:t>د</a:t>
            </a:r>
            <a:r>
              <a:rPr sz="1700" spc="-365" dirty="0">
                <a:latin typeface="Arial"/>
                <a:cs typeface="Arial"/>
              </a:rPr>
              <a:t>ي</a:t>
            </a:r>
            <a:r>
              <a:rPr sz="1700" spc="-60" dirty="0">
                <a:latin typeface="Arial"/>
                <a:cs typeface="Arial"/>
              </a:rPr>
              <a:t>عملل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2000" spc="220" dirty="0">
                <a:latin typeface="Arial"/>
                <a:cs typeface="Arial"/>
              </a:rPr>
              <a:t>ة</a:t>
            </a:r>
            <a:r>
              <a:rPr sz="2000" spc="135" dirty="0">
                <a:latin typeface="Arial"/>
                <a:cs typeface="Arial"/>
              </a:rPr>
              <a:t>ـــ</a:t>
            </a:r>
            <a:r>
              <a:rPr sz="2000" spc="-575" dirty="0">
                <a:latin typeface="Arial"/>
                <a:cs typeface="Arial"/>
              </a:rPr>
              <a:t>يص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-90" dirty="0">
                <a:latin typeface="Arial"/>
                <a:cs typeface="Arial"/>
              </a:rPr>
              <a:t>خ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-175" dirty="0">
                <a:latin typeface="Arial"/>
                <a:cs typeface="Arial"/>
              </a:rPr>
              <a:t>شلا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spc="225" dirty="0">
                <a:latin typeface="Arial"/>
                <a:cs typeface="Arial"/>
              </a:rPr>
              <a:t>ة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-450" dirty="0">
                <a:latin typeface="Arial"/>
                <a:cs typeface="Arial"/>
              </a:rPr>
              <a:t>ل</a:t>
            </a:r>
            <a:r>
              <a:rPr sz="2000" spc="-640" dirty="0">
                <a:latin typeface="Arial"/>
                <a:cs typeface="Arial"/>
              </a:rPr>
              <a:t>ب</a:t>
            </a:r>
            <a:r>
              <a:rPr sz="2000" spc="-50" dirty="0">
                <a:latin typeface="Arial"/>
                <a:cs typeface="Arial"/>
              </a:rPr>
              <a:t>ا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-445" dirty="0">
                <a:latin typeface="Arial"/>
                <a:cs typeface="Arial"/>
              </a:rPr>
              <a:t>ق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530" dirty="0">
                <a:latin typeface="Arial"/>
                <a:cs typeface="Arial"/>
              </a:rPr>
              <a:t>م</a:t>
            </a:r>
            <a:r>
              <a:rPr sz="2000" spc="135" dirty="0">
                <a:latin typeface="Arial"/>
                <a:cs typeface="Arial"/>
              </a:rPr>
              <a:t>ـ</a:t>
            </a:r>
            <a:r>
              <a:rPr sz="2000" spc="-130" dirty="0">
                <a:latin typeface="Arial"/>
                <a:cs typeface="Arial"/>
              </a:rPr>
              <a:t>لا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31519" y="2247900"/>
            <a:ext cx="6217920" cy="731520"/>
          </a:xfrm>
          <a:custGeom>
            <a:avLst/>
            <a:gdLst/>
            <a:ahLst/>
            <a:cxnLst/>
            <a:rect l="l" t="t" r="r" b="b"/>
            <a:pathLst>
              <a:path w="6217920" h="731519">
                <a:moveTo>
                  <a:pt x="0" y="731519"/>
                </a:moveTo>
                <a:lnTo>
                  <a:pt x="6217919" y="731519"/>
                </a:lnTo>
                <a:lnTo>
                  <a:pt x="6217919" y="0"/>
                </a:lnTo>
                <a:lnTo>
                  <a:pt x="0" y="0"/>
                </a:lnTo>
                <a:lnTo>
                  <a:pt x="0" y="731519"/>
                </a:lnTo>
                <a:close/>
              </a:path>
            </a:pathLst>
          </a:custGeom>
          <a:ln w="28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739008" y="2327171"/>
            <a:ext cx="2107565" cy="485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…………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15" dirty="0">
                <a:latin typeface="Times New Roman"/>
                <a:cs typeface="Times New Roman"/>
              </a:rPr>
              <a:t>ϡ</a:t>
            </a:r>
            <a:r>
              <a:rPr sz="1400" spc="-10" dirty="0">
                <a:latin typeface="Times New Roman"/>
                <a:cs typeface="Times New Roman"/>
              </a:rPr>
              <a:t>Ϊ</a:t>
            </a:r>
            <a:r>
              <a:rPr sz="1400" spc="-500" dirty="0">
                <a:latin typeface="Times New Roman"/>
                <a:cs typeface="Times New Roman"/>
              </a:rPr>
              <a:t>ق</a:t>
            </a:r>
            <a:r>
              <a:rPr sz="1400" spc="-605" dirty="0">
                <a:latin typeface="Times New Roman"/>
                <a:cs typeface="Times New Roman"/>
              </a:rPr>
              <a:t>ت</a:t>
            </a:r>
            <a:r>
              <a:rPr sz="1400" spc="-250" dirty="0">
                <a:latin typeface="Times New Roman"/>
                <a:cs typeface="Times New Roman"/>
              </a:rPr>
              <a:t>Ϥلا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65" dirty="0">
                <a:latin typeface="Times New Roman"/>
                <a:cs typeface="Times New Roman"/>
              </a:rPr>
              <a:t>Ϣسا</a:t>
            </a:r>
            <a:endParaRPr sz="1400">
              <a:latin typeface="Times New Roman"/>
              <a:cs typeface="Times New Roman"/>
            </a:endParaRPr>
          </a:p>
          <a:p>
            <a:pPr marL="542290">
              <a:lnSpc>
                <a:spcPts val="1675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 :</a:t>
            </a:r>
            <a:r>
              <a:rPr sz="1400" spc="-10" dirty="0">
                <a:latin typeface="Times New Roman"/>
                <a:cs typeface="Times New Roman"/>
              </a:rPr>
              <a:t>ب</a:t>
            </a:r>
            <a:r>
              <a:rPr sz="1400" spc="-425" dirty="0">
                <a:latin typeface="Times New Roman"/>
                <a:cs typeface="Times New Roman"/>
              </a:rPr>
              <a:t>Ϡط</a:t>
            </a:r>
            <a:r>
              <a:rPr sz="1400" spc="-340" dirty="0">
                <a:latin typeface="Times New Roman"/>
                <a:cs typeface="Times New Roman"/>
              </a:rPr>
              <a:t>ل</a:t>
            </a:r>
            <a:r>
              <a:rPr sz="1400" dirty="0">
                <a:latin typeface="Times New Roman"/>
                <a:cs typeface="Times New Roman"/>
              </a:rPr>
              <a:t>ا </a:t>
            </a:r>
            <a:r>
              <a:rPr sz="1400" spc="-385" dirty="0">
                <a:latin typeface="Times New Roman"/>
                <a:cs typeface="Times New Roman"/>
              </a:rPr>
              <a:t>Ϣقر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95647" y="2633496"/>
            <a:ext cx="189103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75"/>
              </a:lnSpc>
            </a:pPr>
            <a:r>
              <a:rPr sz="1400" dirty="0">
                <a:latin typeface="Times New Roman"/>
                <a:cs typeface="Times New Roman"/>
              </a:rPr>
              <a:t>………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</a:t>
            </a:r>
            <a:r>
              <a:rPr sz="1400" spc="-15" dirty="0">
                <a:latin typeface="Times New Roman"/>
                <a:cs typeface="Times New Roman"/>
              </a:rPr>
              <a:t>…</a:t>
            </a:r>
            <a:r>
              <a:rPr sz="1400" dirty="0">
                <a:latin typeface="Times New Roman"/>
                <a:cs typeface="Times New Roman"/>
              </a:rPr>
              <a:t>……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325" dirty="0">
                <a:latin typeface="Times New Roman"/>
                <a:cs typeface="Times New Roman"/>
              </a:rPr>
              <a:t>Ϫ</a:t>
            </a:r>
            <a:r>
              <a:rPr sz="1400" spc="-380" dirty="0">
                <a:latin typeface="Times New Roman"/>
                <a:cs typeface="Times New Roman"/>
              </a:rPr>
              <a:t>Ψ</a:t>
            </a:r>
            <a:r>
              <a:rPr sz="1400" spc="-50" dirty="0">
                <a:latin typeface="Times New Roman"/>
                <a:cs typeface="Times New Roman"/>
              </a:rPr>
              <a:t>ϳ</a:t>
            </a:r>
            <a:r>
              <a:rPr sz="1400" spc="-215" dirty="0">
                <a:latin typeface="Times New Roman"/>
                <a:cs typeface="Times New Roman"/>
              </a:rPr>
              <a:t>رات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49879" y="34162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49879" y="34162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81250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81250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3480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73480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49879" y="37591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49879" y="37591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81250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381250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73480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173480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49879" y="40525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49879" y="40525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381250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381250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3480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3480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849879" y="43954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849879" y="43954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81250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381250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3480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173480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49879" y="46735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49879" y="46735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381250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381250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73480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173480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49879" y="50164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849879" y="50164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381250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381250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73480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173480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49879" y="55384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849879" y="55384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381250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381250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173480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173480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849879" y="59956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849879" y="599566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81250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381250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173480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173480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849879" y="65023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49879" y="650238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81250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381250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173480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173480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849879" y="702435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49879" y="702435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81250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81250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173480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173480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965834" y="753935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965834" y="7539359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31519" y="7998464"/>
            <a:ext cx="6178550" cy="1404620"/>
          </a:xfrm>
          <a:custGeom>
            <a:avLst/>
            <a:gdLst/>
            <a:ahLst/>
            <a:cxnLst/>
            <a:rect l="l" t="t" r="r" b="b"/>
            <a:pathLst>
              <a:path w="6178550" h="1404620">
                <a:moveTo>
                  <a:pt x="0" y="1404615"/>
                </a:moveTo>
                <a:lnTo>
                  <a:pt x="6177930" y="1404615"/>
                </a:lnTo>
                <a:lnTo>
                  <a:pt x="6177930" y="0"/>
                </a:lnTo>
                <a:lnTo>
                  <a:pt x="0" y="0"/>
                </a:lnTo>
                <a:lnTo>
                  <a:pt x="0" y="140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965834" y="8969371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965834" y="8969371"/>
            <a:ext cx="571500" cy="342900"/>
          </a:xfrm>
          <a:custGeom>
            <a:avLst/>
            <a:gdLst/>
            <a:ahLst/>
            <a:cxnLst/>
            <a:rect l="l" t="t" r="r" b="b"/>
            <a:pathLst>
              <a:path w="571500" h="342900">
                <a:moveTo>
                  <a:pt x="0" y="342899"/>
                </a:moveTo>
                <a:lnTo>
                  <a:pt x="571499" y="342899"/>
                </a:lnTo>
                <a:lnTo>
                  <a:pt x="5714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851534" y="9768840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851534" y="9768840"/>
            <a:ext cx="822960" cy="342900"/>
          </a:xfrm>
          <a:custGeom>
            <a:avLst/>
            <a:gdLst/>
            <a:ahLst/>
            <a:cxnLst/>
            <a:rect l="l" t="t" r="r" b="b"/>
            <a:pathLst>
              <a:path w="822960" h="342900">
                <a:moveTo>
                  <a:pt x="0" y="342899"/>
                </a:moveTo>
                <a:lnTo>
                  <a:pt x="822959" y="342899"/>
                </a:lnTo>
                <a:lnTo>
                  <a:pt x="82295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992754" y="73648"/>
            <a:ext cx="1579245" cy="8318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96414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796414" y="34156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96414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796414" y="37585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796414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796414" y="40519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796414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1796414" y="4394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796414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796414" y="46729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1796414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796414" y="50158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796414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796414" y="55378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796414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796414" y="5995019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796414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796414" y="650175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796414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796414" y="7023720"/>
            <a:ext cx="287655" cy="163830"/>
          </a:xfrm>
          <a:custGeom>
            <a:avLst/>
            <a:gdLst/>
            <a:ahLst/>
            <a:cxnLst/>
            <a:rect l="l" t="t" r="r" b="b"/>
            <a:pathLst>
              <a:path w="287655" h="163829">
                <a:moveTo>
                  <a:pt x="0" y="163829"/>
                </a:moveTo>
                <a:lnTo>
                  <a:pt x="287654" y="163829"/>
                </a:lnTo>
                <a:lnTo>
                  <a:pt x="287654" y="0"/>
                </a:lnTo>
                <a:lnTo>
                  <a:pt x="0" y="0"/>
                </a:lnTo>
                <a:lnTo>
                  <a:pt x="0" y="16382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1" name="object 81"/>
          <p:cNvGraphicFramePr>
            <a:graphicFrameLocks noGrp="1"/>
          </p:cNvGraphicFramePr>
          <p:nvPr/>
        </p:nvGraphicFramePr>
        <p:xfrm>
          <a:off x="722947" y="3069276"/>
          <a:ext cx="6261100" cy="7171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2006"/>
                <a:gridCol w="1711412"/>
                <a:gridCol w="3608796"/>
                <a:gridCol w="45704"/>
              </a:tblGrid>
              <a:tr h="4914899">
                <a:tc>
                  <a:txBody>
                    <a:bodyPr/>
                    <a:lstStyle/>
                    <a:p>
                      <a:pPr marL="505459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tabLst>
                          <a:tab pos="890269" algn="l"/>
                          <a:tab pos="1250315" algn="l"/>
                        </a:tabLst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˻	˺	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فص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7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24154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ΔجرΪلا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*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81915" algn="r">
                        <a:lnSpc>
                          <a:spcPts val="176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: ΔϨϨقϤلا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ΔلباقϤلا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500" b="1" spc="-300" dirty="0">
                          <a:latin typeface="Times New Roman"/>
                          <a:cs typeface="Times New Roman"/>
                        </a:rPr>
                        <a:t>ً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اوأ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ts val="1639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.ϡاόلا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ϬψϤ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˺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.ث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ϳΪ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حلا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ϰϠϋ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Γر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قلاϭ Δحاμ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  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˻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ωاϤδلا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طϨلا (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Δϣاόلا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Δϣا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  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˼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763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… Ϣث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Ϡتلا ϡΪϋ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Ϩϴن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΄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طلا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،ء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ΪϬلا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رتϮتلا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ϋϭ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سف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اب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Δق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ث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  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˽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65555" marR="80645" indent="1280160" algn="r">
                        <a:lnSpc>
                          <a:spcPts val="2530"/>
                        </a:lnSpc>
                        <a:spcBef>
                          <a:spcPts val="225"/>
                        </a:spcBef>
                      </a:pP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Δϣاόلا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اقثلا  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˾ 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μΨت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اΠϣ ϲف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ϲϤϠό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ϯϮتδϤ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˿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ts val="115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…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ϢϠ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رΩاμϣ ،Δ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ϴث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اΠϤلا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نϋ 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ϣ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ϮϠ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ϣ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ts val="1650"/>
                        </a:lnSpc>
                        <a:spcBef>
                          <a:spcPts val="855"/>
                        </a:spcBef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Δϣاόلا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اϬϤلا  </a:t>
                      </a:r>
                      <a:r>
                        <a:rPr sz="14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̀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.. 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ϴΒϳ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رΪ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ΕارϭΪلا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 ب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احلا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ϴΒ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Εا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 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0645" algn="r">
                        <a:lnSpc>
                          <a:spcPts val="1650"/>
                        </a:lnSpc>
                        <a:spcBef>
                          <a:spcPts val="840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μΨتلا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اΠϣ ϲف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ϠΒ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تδϤ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΅ر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  </a:t>
                      </a:r>
                      <a:r>
                        <a:rPr sz="1400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́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882015">
                        <a:lnSpc>
                          <a:spcPts val="141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خ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 …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ϠΒ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قت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ϡΪ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قتϤ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فاΪϫأ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΅رلا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ضϭ 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48205" algn="ctr">
                        <a:lnSpc>
                          <a:spcPts val="1650"/>
                        </a:lnSpc>
                        <a:spcBef>
                          <a:spcPts val="855"/>
                        </a:spcBef>
                      </a:pP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ΔفϠتΨϤلا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Ε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اϤϫاδϤلا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̂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0805" algn="ctr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...Δ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ϣ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اΠلا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شن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ϲف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راش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ϋا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Εا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ϲف 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راش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1280" algn="r">
                        <a:lnSpc>
                          <a:spcPts val="1655"/>
                        </a:lnSpc>
                        <a:spcBef>
                          <a:spcPts val="860"/>
                        </a:spcBef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ϱأ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ء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بإϭ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εاقϨ</a:t>
                      </a:r>
                      <a:r>
                        <a:rPr sz="1400" spc="-1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اϭ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Ϯحلا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ϰϠϋ Γر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قلا</a:t>
                      </a:r>
                      <a:r>
                        <a:rPr sz="14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5" dirty="0">
                          <a:latin typeface="Times New Roman"/>
                          <a:cs typeface="Times New Roman"/>
                        </a:rPr>
                        <a:t>˺1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558290" indent="-230504">
                        <a:lnSpc>
                          <a:spcPts val="141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) Δق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اδلا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ρا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قϨ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ΔشقاϨϣ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لاخ نϣ جت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تδ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2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83185" algn="r">
                        <a:lnSpc>
                          <a:spcPct val="100000"/>
                        </a:lnSpc>
                      </a:pPr>
                      <a:r>
                        <a:rPr sz="1300" b="1" spc="-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رΩ</a:t>
                      </a:r>
                      <a:r>
                        <a:rPr sz="13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= ΔϨ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قϤلا Δل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قϤلا Ε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رΩ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*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23665">
                <a:tc gridSpan="3">
                  <a:txBody>
                    <a:bodyPr/>
                    <a:lstStyle/>
                    <a:p>
                      <a:pPr marR="80645" algn="r">
                        <a:lnSpc>
                          <a:spcPts val="1755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:νرعلا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42875" marR="81915" indent="1848485" algn="r">
                        <a:lnSpc>
                          <a:spcPts val="1490"/>
                        </a:lnSpc>
                        <a:spcBef>
                          <a:spcPts val="65"/>
                        </a:spcBef>
                        <a:tabLst>
                          <a:tab pos="3391535" algn="l"/>
                        </a:tabLst>
                      </a:pPr>
                      <a:r>
                        <a:rPr sz="1300" spc="1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نϴ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ات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نϴϋϮ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ϮϤ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لϮح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حϤتϳ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ب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اقϤلا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ϰ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ϡΪ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Ϫ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Ϯϣ 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خآ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لاΠϣ ϱأ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ϭأ ص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لاΠϣ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ϲ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π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ح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Ϯ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ϣ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˻	ص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μ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Ψ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تل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لاΠϣ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ϲ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Ϥ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ف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ϫأاϭ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ϯ΅ر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 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˺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189729" marR="81280" indent="1270" algn="r">
                        <a:lnSpc>
                          <a:spcPts val="1490"/>
                        </a:lnSpc>
                        <a:spcBef>
                          <a:spcPts val="10"/>
                        </a:spcBef>
                      </a:pPr>
                      <a:r>
                        <a:rPr sz="1300" dirty="0">
                          <a:latin typeface="Times New Roman"/>
                          <a:cs typeface="Times New Roman"/>
                        </a:rPr>
                        <a:t>قئاقΩ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˺1 نϋ νر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ό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Γ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ϣ </a:t>
                      </a:r>
                      <a:r>
                        <a:rPr sz="1300" spc="-10" dirty="0">
                          <a:latin typeface="Times New Roman"/>
                          <a:cs typeface="Times New Roman"/>
                        </a:rPr>
                        <a:t>Ϊ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زت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* </a:t>
                      </a:r>
                      <a:r>
                        <a:rPr sz="1300" spc="15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Ϩ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ΠϠ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ءاπ</a:t>
                      </a:r>
                      <a:r>
                        <a:rPr sz="1300" spc="10" dirty="0">
                          <a:latin typeface="Times New Roman"/>
                          <a:cs typeface="Times New Roman"/>
                        </a:rPr>
                        <a:t>ϋ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أ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Β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ق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نϣ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Δ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ش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قاϨϣ ا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Ϭ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Ϡ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ϳ</a:t>
                      </a:r>
                      <a:r>
                        <a:rPr sz="13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*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81280" algn="r">
                        <a:lnSpc>
                          <a:spcPct val="100000"/>
                        </a:lnSpc>
                        <a:spcBef>
                          <a:spcPts val="665"/>
                        </a:spcBef>
                        <a:tabLst>
                          <a:tab pos="3435350" algn="l"/>
                        </a:tabLst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= ΔجرΪ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*	Ε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300" b="1" spc="-10" dirty="0">
                          <a:latin typeface="Times New Roman"/>
                          <a:cs typeface="Times New Roman"/>
                        </a:rPr>
                        <a:t>ر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00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=  </a:t>
                      </a:r>
                      <a:r>
                        <a:rPr sz="1300" b="1" spc="10" dirty="0">
                          <a:latin typeface="Times New Roman"/>
                          <a:cs typeface="Times New Roman"/>
                        </a:rPr>
                        <a:t>ν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رعلا</a:t>
                      </a:r>
                      <a:r>
                        <a:rPr sz="13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b="1" dirty="0">
                          <a:latin typeface="Times New Roman"/>
                          <a:cs typeface="Times New Roman"/>
                        </a:rPr>
                        <a:t>ΕاجرΩ</a:t>
                      </a:r>
                      <a:r>
                        <a:rPr sz="13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*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03909">
                <a:tc gridSpan="4">
                  <a:txBody>
                    <a:bodyPr/>
                    <a:lstStyle/>
                    <a:p>
                      <a:pPr marR="88900" algn="r">
                        <a:lnSpc>
                          <a:spcPts val="1680"/>
                        </a:lnSpc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:ΔϨجللا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و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ض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ع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R="88265" algn="r">
                        <a:lnSpc>
                          <a:spcPts val="122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:Ϣس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88265" algn="r">
                        <a:lnSpc>
                          <a:spcPts val="1705"/>
                        </a:lnSpc>
                        <a:tabLst>
                          <a:tab pos="3377565" algn="l"/>
                        </a:tabLst>
                      </a:pPr>
                      <a:r>
                        <a:rPr sz="1500" b="1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ل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باقϤلا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Ε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ا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رΩ عوϤ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ج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م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…………………… :ϊϴقϮ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ت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لا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4">
                      <a:solidFill>
                        <a:srgbClr val="000000"/>
                      </a:solidFill>
                      <a:prstDash val="solid"/>
                    </a:lnL>
                    <a:lnR w="28574">
                      <a:solidFill>
                        <a:srgbClr val="000000"/>
                      </a:solidFill>
                      <a:prstDash val="solid"/>
                    </a:lnR>
                    <a:lnT w="28574">
                      <a:solidFill>
                        <a:srgbClr val="000000"/>
                      </a:solidFill>
                      <a:prstDash val="solid"/>
                    </a:lnT>
                    <a:lnB w="28574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049" y="3341654"/>
            <a:ext cx="6055360" cy="859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805" algn="ctr">
              <a:lnSpc>
                <a:spcPct val="100000"/>
              </a:lnSpc>
            </a:pPr>
            <a:r>
              <a:rPr sz="2200" spc="15" dirty="0">
                <a:latin typeface="Arial"/>
                <a:cs typeface="Arial"/>
              </a:rPr>
              <a:t>ةن</a:t>
            </a:r>
            <a:r>
              <a:rPr sz="2200" spc="-305" dirty="0">
                <a:latin typeface="Arial"/>
                <a:cs typeface="Arial"/>
              </a:rPr>
              <a:t>جلل</a:t>
            </a:r>
            <a:r>
              <a:rPr sz="2200" spc="65" dirty="0">
                <a:latin typeface="Arial"/>
                <a:cs typeface="Arial"/>
              </a:rPr>
              <a:t>ا</a:t>
            </a:r>
            <a:r>
              <a:rPr sz="2200" spc="-70" dirty="0">
                <a:latin typeface="Arial"/>
                <a:cs typeface="Arial"/>
              </a:rPr>
              <a:t> </a:t>
            </a:r>
            <a:r>
              <a:rPr sz="2200" spc="-310" dirty="0">
                <a:latin typeface="Arial"/>
                <a:cs typeface="Arial"/>
              </a:rPr>
              <a:t>ةيصوت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b="1" spc="-350" dirty="0">
                <a:latin typeface="Times New Roman"/>
                <a:cs typeface="Times New Roman"/>
              </a:rPr>
              <a:t>Δ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265" dirty="0">
                <a:latin typeface="Times New Roman"/>
                <a:cs typeface="Times New Roman"/>
              </a:rPr>
              <a:t>لباقم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45" dirty="0">
                <a:latin typeface="Times New Roman"/>
                <a:cs typeface="Times New Roman"/>
              </a:rPr>
              <a:t>Ζ</a:t>
            </a:r>
            <a:r>
              <a:rPr sz="1600" b="1" spc="-52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665" dirty="0">
                <a:latin typeface="Times New Roman"/>
                <a:cs typeface="Times New Roman"/>
              </a:rPr>
              <a:t>ϤΗ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670" dirty="0">
                <a:latin typeface="Times New Roman"/>
                <a:cs typeface="Times New Roman"/>
              </a:rPr>
              <a:t>ق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195" dirty="0">
                <a:latin typeface="Times New Roman"/>
                <a:cs typeface="Times New Roman"/>
              </a:rPr>
              <a:t>ه</a:t>
            </a:r>
            <a:r>
              <a:rPr sz="1600" b="1" spc="95" dirty="0">
                <a:latin typeface="Times New Roman"/>
                <a:cs typeface="Times New Roman"/>
              </a:rPr>
              <a:t>01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/ 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/ </a:t>
            </a: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480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 را</a:t>
            </a:r>
            <a:r>
              <a:rPr sz="1600" b="1" spc="-52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720" dirty="0">
                <a:latin typeface="Times New Roman"/>
                <a:cs typeface="Times New Roman"/>
              </a:rPr>
              <a:t>Θب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80" dirty="0">
                <a:latin typeface="Times New Roman"/>
                <a:cs typeface="Times New Roman"/>
              </a:rPr>
              <a:t> و</a:t>
            </a:r>
            <a:r>
              <a:rPr sz="1600" b="1" spc="-509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520" dirty="0">
                <a:latin typeface="Times New Roman"/>
                <a:cs typeface="Times New Roman"/>
              </a:rPr>
              <a:t> </a:t>
            </a:r>
            <a:r>
              <a:rPr sz="1600" b="1" spc="-52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75" dirty="0">
                <a:latin typeface="Times New Roman"/>
                <a:cs typeface="Times New Roman"/>
              </a:rPr>
              <a:t>م</a:t>
            </a:r>
            <a:r>
              <a:rPr sz="1600" b="1" spc="-52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355" dirty="0">
                <a:latin typeface="Times New Roman"/>
                <a:cs typeface="Times New Roman"/>
              </a:rPr>
              <a:t>ه</a:t>
            </a:r>
            <a:r>
              <a:rPr sz="1600" b="1" spc="-350" dirty="0">
                <a:latin typeface="Times New Roman"/>
                <a:cs typeface="Times New Roman"/>
              </a:rPr>
              <a:t>ه</a:t>
            </a:r>
            <a:r>
              <a:rPr sz="1600" b="1" spc="-145" dirty="0">
                <a:latin typeface="Times New Roman"/>
                <a:cs typeface="Times New Roman"/>
              </a:rPr>
              <a:t>ϧإ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46824" y="4323673"/>
            <a:ext cx="25101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90725" algn="l"/>
              </a:tabLst>
            </a:pPr>
            <a:r>
              <a:rPr sz="1600" spc="-20" dirty="0">
                <a:latin typeface="Times New Roman"/>
                <a:cs typeface="Times New Roman"/>
              </a:rPr>
              <a:t>………………………	</a:t>
            </a:r>
            <a:r>
              <a:rPr sz="1600" b="1" spc="-15" dirty="0">
                <a:latin typeface="Times New Roman"/>
                <a:cs typeface="Times New Roman"/>
              </a:rPr>
              <a:t>:</a:t>
            </a:r>
            <a:r>
              <a:rPr sz="1600" b="1" spc="45" dirty="0">
                <a:latin typeface="Times New Roman"/>
                <a:cs typeface="Times New Roman"/>
              </a:rPr>
              <a:t> Ϊ</a:t>
            </a:r>
            <a:r>
              <a:rPr sz="1600" b="1" spc="-590" dirty="0">
                <a:latin typeface="Times New Roman"/>
                <a:cs typeface="Times New Roman"/>
              </a:rPr>
              <a:t>قΘϤ</a:t>
            </a:r>
            <a:r>
              <a:rPr sz="1600" b="1" spc="-38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9957" y="4304168"/>
            <a:ext cx="3404235" cy="247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>
                <a:latin typeface="Times New Roman"/>
                <a:cs typeface="Times New Roman"/>
              </a:rPr>
              <a:t>……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r>
              <a:rPr sz="1600" spc="-20" dirty="0">
                <a:latin typeface="Times New Roman"/>
                <a:cs typeface="Times New Roman"/>
              </a:rPr>
              <a:t>………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:</a:t>
            </a:r>
            <a:r>
              <a:rPr sz="1600" b="1" spc="-30" dirty="0">
                <a:latin typeface="Times New Roman"/>
                <a:cs typeface="Times New Roman"/>
              </a:rPr>
              <a:t>ص</a:t>
            </a:r>
            <a:r>
              <a:rPr sz="1600" b="1" spc="315" dirty="0">
                <a:latin typeface="Times New Roman"/>
                <a:cs typeface="Times New Roman"/>
              </a:rPr>
              <a:t>μ</a:t>
            </a:r>
            <a:r>
              <a:rPr sz="1600" b="1" spc="-425" dirty="0">
                <a:latin typeface="Times New Roman"/>
                <a:cs typeface="Times New Roman"/>
              </a:rPr>
              <a:t>Ψ</a:t>
            </a:r>
            <a:r>
              <a:rPr sz="1600" b="1" spc="-720" dirty="0">
                <a:latin typeface="Times New Roman"/>
                <a:cs typeface="Times New Roman"/>
              </a:rPr>
              <a:t>Θب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……………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spc="-330" dirty="0">
                <a:latin typeface="Times New Roman"/>
                <a:cs typeface="Times New Roman"/>
              </a:rPr>
              <a:t>مسق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300" dirty="0">
                <a:latin typeface="Times New Roman"/>
                <a:cs typeface="Times New Roman"/>
              </a:rPr>
              <a:t>  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0046" y="4678765"/>
            <a:ext cx="6144260" cy="2690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200" dirty="0">
                <a:latin typeface="Times New Roman"/>
                <a:cs typeface="Times New Roman"/>
              </a:rPr>
              <a:t>Ϧهم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85" dirty="0">
                <a:latin typeface="Times New Roman"/>
                <a:cs typeface="Times New Roman"/>
              </a:rPr>
              <a:t> Ϊه</a:t>
            </a:r>
            <a:r>
              <a:rPr sz="1600" b="1" spc="-495" dirty="0">
                <a:latin typeface="Times New Roman"/>
                <a:cs typeface="Times New Roman"/>
              </a:rPr>
              <a:t>قϤ</a:t>
            </a:r>
            <a:r>
              <a:rPr sz="1600" b="1" spc="-340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 </a:t>
            </a:r>
            <a:r>
              <a:rPr sz="1600" b="1" spc="965" dirty="0">
                <a:latin typeface="Times New Roman"/>
                <a:cs typeface="Times New Roman"/>
              </a:rPr>
              <a:t>ν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r>
              <a:rPr sz="1600" b="1" spc="-330" dirty="0">
                <a:latin typeface="Times New Roman"/>
                <a:cs typeface="Times New Roman"/>
              </a:rPr>
              <a:t>هع</a:t>
            </a:r>
            <a:r>
              <a:rPr sz="1600" b="1" spc="-355" dirty="0">
                <a:latin typeface="Times New Roman"/>
                <a:cs typeface="Times New Roman"/>
              </a:rPr>
              <a:t>لل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-185" dirty="0">
                <a:latin typeface="Times New Roman"/>
                <a:cs typeface="Times New Roman"/>
              </a:rPr>
              <a:t>عاϤΘهتا</a:t>
            </a:r>
            <a:r>
              <a:rPr sz="1600" b="1" spc="-10" dirty="0">
                <a:latin typeface="Times New Roman"/>
                <a:cs typeface="Times New Roman"/>
              </a:rPr>
              <a:t>او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مهل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90" dirty="0">
                <a:latin typeface="Times New Roman"/>
                <a:cs typeface="Times New Roman"/>
              </a:rPr>
              <a:t>Δ هμ</a:t>
            </a:r>
            <a:r>
              <a:rPr sz="1600" b="1" spc="-425" dirty="0">
                <a:latin typeface="Times New Roman"/>
                <a:cs typeface="Times New Roman"/>
              </a:rPr>
              <a:t>Ψ</a:t>
            </a:r>
            <a:r>
              <a:rPr sz="1600" b="1" spc="-110" dirty="0">
                <a:latin typeface="Times New Roman"/>
                <a:cs typeface="Times New Roman"/>
              </a:rPr>
              <a:t>خلا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375" dirty="0">
                <a:latin typeface="Times New Roman"/>
                <a:cs typeface="Times New Roman"/>
              </a:rPr>
              <a:t>ΔهلباقϤ</a:t>
            </a:r>
            <a:r>
              <a:rPr sz="1600" b="1" spc="-335" dirty="0">
                <a:latin typeface="Times New Roman"/>
                <a:cs typeface="Times New Roman"/>
              </a:rPr>
              <a:t>ل</a:t>
            </a:r>
            <a:r>
              <a:rPr sz="1600" b="1" spc="-5" dirty="0">
                <a:latin typeface="Times New Roman"/>
                <a:cs typeface="Times New Roman"/>
              </a:rPr>
              <a:t>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ءار</a:t>
            </a:r>
            <a:r>
              <a:rPr sz="1600" b="1" spc="-35" dirty="0">
                <a:latin typeface="Times New Roman"/>
                <a:cs typeface="Times New Roman"/>
              </a:rPr>
              <a:t>ج</a:t>
            </a:r>
            <a:r>
              <a:rPr sz="1600" b="1" spc="-10" dirty="0">
                <a:latin typeface="Times New Roman"/>
                <a:cs typeface="Times New Roman"/>
              </a:rPr>
              <a:t>إو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305" dirty="0">
                <a:latin typeface="Times New Roman"/>
                <a:cs typeface="Times New Roman"/>
              </a:rPr>
              <a:t>ΔصاΨ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5" dirty="0">
                <a:latin typeface="Times New Roman"/>
                <a:cs typeface="Times New Roman"/>
              </a:rPr>
              <a:t>مقا</a:t>
            </a:r>
            <a:r>
              <a:rPr sz="1600" b="1" spc="-110" dirty="0">
                <a:latin typeface="Times New Roman"/>
                <a:cs typeface="Times New Roman"/>
              </a:rPr>
              <a:t>ر</a:t>
            </a:r>
            <a:r>
              <a:rPr sz="1600" b="1" spc="-10" dirty="0">
                <a:latin typeface="Times New Roman"/>
                <a:cs typeface="Times New Roman"/>
              </a:rPr>
              <a:t>وأ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75" dirty="0">
                <a:latin typeface="Times New Roman"/>
                <a:cs typeface="Times New Roman"/>
              </a:rPr>
              <a:t>ىلع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160" dirty="0">
                <a:latin typeface="Times New Roman"/>
                <a:cs typeface="Times New Roman"/>
              </a:rPr>
              <a:t>عاط</a:t>
            </a:r>
            <a:r>
              <a:rPr sz="1600" b="1" spc="210" dirty="0">
                <a:latin typeface="Times New Roman"/>
                <a:cs typeface="Times New Roman"/>
              </a:rPr>
              <a:t>إا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90" dirty="0">
                <a:latin typeface="Times New Roman"/>
                <a:cs typeface="Times New Roman"/>
              </a:rPr>
              <a:t>Ϊع</a:t>
            </a:r>
            <a:r>
              <a:rPr sz="1600" b="1" spc="-310" dirty="0">
                <a:latin typeface="Times New Roman"/>
                <a:cs typeface="Times New Roman"/>
              </a:rPr>
              <a:t>بو</a:t>
            </a:r>
            <a:endParaRPr sz="1600">
              <a:latin typeface="Times New Roman"/>
              <a:cs typeface="Times New Roman"/>
            </a:endParaRPr>
          </a:p>
          <a:p>
            <a:pPr marL="530225">
              <a:lnSpc>
                <a:spcPct val="100000"/>
              </a:lnSpc>
              <a:spcBef>
                <a:spcPts val="840"/>
              </a:spcBef>
            </a:pPr>
            <a:r>
              <a:rPr sz="1600" b="1" spc="-20" dirty="0">
                <a:latin typeface="Times New Roman"/>
                <a:cs typeface="Times New Roman"/>
              </a:rPr>
              <a:t>:</a:t>
            </a:r>
            <a:r>
              <a:rPr sz="1600" b="1" spc="-45" dirty="0">
                <a:latin typeface="Times New Roman"/>
                <a:cs typeface="Times New Roman"/>
              </a:rPr>
              <a:t>Ε</a:t>
            </a:r>
            <a:r>
              <a:rPr sz="1600" b="1" spc="-30" dirty="0">
                <a:latin typeface="Times New Roman"/>
                <a:cs typeface="Times New Roman"/>
              </a:rPr>
              <a:t>اج</a:t>
            </a:r>
            <a:r>
              <a:rPr sz="1600" b="1" spc="-25" dirty="0">
                <a:latin typeface="Times New Roman"/>
                <a:cs typeface="Times New Roman"/>
              </a:rPr>
              <a:t>ر</a:t>
            </a:r>
            <a:r>
              <a:rPr sz="1600" b="1" spc="-150" dirty="0">
                <a:latin typeface="Times New Roman"/>
                <a:cs typeface="Times New Roman"/>
              </a:rPr>
              <a:t>Ϊلا</a:t>
            </a:r>
            <a:r>
              <a:rPr sz="1600" b="1" spc="10" dirty="0">
                <a:latin typeface="Times New Roman"/>
                <a:cs typeface="Times New Roman"/>
              </a:rPr>
              <a:t> </a:t>
            </a:r>
            <a:r>
              <a:rPr sz="1600" b="1" spc="-105" dirty="0">
                <a:latin typeface="Times New Roman"/>
                <a:cs typeface="Times New Roman"/>
              </a:rPr>
              <a:t>عوϤجم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75" dirty="0">
                <a:latin typeface="Times New Roman"/>
                <a:cs typeface="Times New Roman"/>
              </a:rPr>
              <a:t>ىلع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ب</a:t>
            </a:r>
            <a:r>
              <a:rPr sz="1600" b="1" spc="-150" dirty="0">
                <a:latin typeface="Times New Roman"/>
                <a:cs typeface="Times New Roman"/>
              </a:rPr>
              <a:t>ل</a:t>
            </a:r>
            <a:r>
              <a:rPr sz="1600" b="1" spc="-85" dirty="0">
                <a:latin typeface="Times New Roman"/>
                <a:cs typeface="Times New Roman"/>
              </a:rPr>
              <a:t>اطلا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100" dirty="0">
                <a:latin typeface="Times New Roman"/>
                <a:cs typeface="Times New Roman"/>
              </a:rPr>
              <a:t>لوμ</a:t>
            </a:r>
            <a:r>
              <a:rPr sz="1600" b="1" spc="-95" dirty="0">
                <a:latin typeface="Times New Roman"/>
                <a:cs typeface="Times New Roman"/>
              </a:rPr>
              <a:t>ح</a:t>
            </a:r>
            <a:r>
              <a:rPr sz="1600" b="1" spc="-10" dirty="0">
                <a:latin typeface="Times New Roman"/>
                <a:cs typeface="Times New Roman"/>
              </a:rPr>
              <a:t>و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،</a:t>
            </a:r>
            <a:r>
              <a:rPr sz="1600" b="1" spc="-225" dirty="0">
                <a:latin typeface="Times New Roman"/>
                <a:cs typeface="Times New Roman"/>
              </a:rPr>
              <a:t>Δ </a:t>
            </a:r>
            <a:r>
              <a:rPr sz="1600" b="1" spc="-380" dirty="0">
                <a:latin typeface="Times New Roman"/>
                <a:cs typeface="Times New Roman"/>
              </a:rPr>
              <a:t>Ϥ</a:t>
            </a:r>
            <a:r>
              <a:rPr sz="1600" b="1" spc="-254" dirty="0">
                <a:latin typeface="Times New Roman"/>
                <a:cs typeface="Times New Roman"/>
              </a:rPr>
              <a:t>لعلا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Ε</a:t>
            </a:r>
            <a:r>
              <a:rPr sz="1600" b="1" spc="-10" dirty="0">
                <a:latin typeface="Times New Roman"/>
                <a:cs typeface="Times New Roman"/>
              </a:rPr>
              <a:t>ا</a:t>
            </a:r>
            <a:r>
              <a:rPr sz="1600" b="1" spc="-225" dirty="0">
                <a:latin typeface="Times New Roman"/>
                <a:cs typeface="Times New Roman"/>
              </a:rPr>
              <a:t> ص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75" dirty="0">
                <a:latin typeface="Times New Roman"/>
                <a:cs typeface="Times New Roman"/>
              </a:rPr>
              <a:t>ىلع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160" dirty="0">
                <a:latin typeface="Times New Roman"/>
                <a:cs typeface="Times New Roman"/>
              </a:rPr>
              <a:t>عاط</a:t>
            </a:r>
            <a:r>
              <a:rPr sz="1600" b="1" spc="210" dirty="0">
                <a:latin typeface="Times New Roman"/>
                <a:cs typeface="Times New Roman"/>
              </a:rPr>
              <a:t>اا</a:t>
            </a:r>
            <a:r>
              <a:rPr sz="1600" b="1" spc="-10" dirty="0">
                <a:latin typeface="Times New Roman"/>
                <a:cs typeface="Times New Roman"/>
              </a:rPr>
              <a:t>و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ب</a:t>
            </a:r>
            <a:r>
              <a:rPr sz="1600" b="1" spc="-150" dirty="0">
                <a:latin typeface="Times New Roman"/>
                <a:cs typeface="Times New Roman"/>
              </a:rPr>
              <a:t>ل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45" dirty="0">
                <a:latin typeface="Times New Roman"/>
                <a:cs typeface="Times New Roman"/>
              </a:rPr>
              <a:t>بحاص</a:t>
            </a:r>
            <a:endParaRPr sz="1600">
              <a:latin typeface="Times New Roman"/>
              <a:cs typeface="Times New Roman"/>
            </a:endParaRPr>
          </a:p>
          <a:p>
            <a:pPr marL="4185285" marR="461009" indent="-559435">
              <a:lnSpc>
                <a:spcPts val="2770"/>
              </a:lnSpc>
              <a:spcBef>
                <a:spcPts val="225"/>
              </a:spcBef>
            </a:pPr>
            <a:r>
              <a:rPr sz="1600" b="1" spc="45" dirty="0">
                <a:latin typeface="Times New Roman"/>
                <a:cs typeface="Times New Roman"/>
              </a:rPr>
              <a:t>: ل  </a:t>
            </a:r>
            <a:r>
              <a:rPr sz="1600" b="1" spc="-365" dirty="0">
                <a:latin typeface="Times New Roman"/>
                <a:cs typeface="Times New Roman"/>
              </a:rPr>
              <a:t>اϤب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35" dirty="0">
                <a:latin typeface="Times New Roman"/>
                <a:cs typeface="Times New Roman"/>
              </a:rPr>
              <a:t>ص</a:t>
            </a:r>
            <a:r>
              <a:rPr sz="1600" b="1" spc="-415" dirty="0">
                <a:latin typeface="Times New Roman"/>
                <a:cs typeface="Times New Roman"/>
              </a:rPr>
              <a:t>وΗ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285" dirty="0">
                <a:latin typeface="Times New Roman"/>
                <a:cs typeface="Times New Roman"/>
              </a:rPr>
              <a:t>ΔϨجللا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10" dirty="0">
                <a:latin typeface="Times New Roman"/>
                <a:cs typeface="Times New Roman"/>
              </a:rPr>
              <a:t>ϥإ  </a:t>
            </a:r>
            <a:r>
              <a:rPr sz="1600" b="1" spc="-65" dirty="0">
                <a:latin typeface="Times New Roman"/>
                <a:cs typeface="Times New Roman"/>
              </a:rPr>
              <a:t>م لع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210" dirty="0">
                <a:latin typeface="Times New Roman"/>
                <a:cs typeface="Times New Roman"/>
              </a:rPr>
              <a:t>ب</a:t>
            </a:r>
            <a:r>
              <a:rPr sz="1600" b="1" spc="-150" dirty="0">
                <a:latin typeface="Times New Roman"/>
                <a:cs typeface="Times New Roman"/>
              </a:rPr>
              <a:t>ل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ل</a:t>
            </a:r>
            <a:r>
              <a:rPr sz="1600" b="1" spc="-380" dirty="0">
                <a:latin typeface="Times New Roman"/>
                <a:cs typeface="Times New Roman"/>
              </a:rPr>
              <a:t>وΒق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443355" indent="2676525">
              <a:lnSpc>
                <a:spcPct val="100000"/>
              </a:lnSpc>
            </a:pPr>
            <a:r>
              <a:rPr sz="1600" b="1" spc="-10" dirty="0">
                <a:latin typeface="Times New Roman"/>
                <a:cs typeface="Times New Roman"/>
              </a:rPr>
              <a:t>ب</a:t>
            </a:r>
            <a:r>
              <a:rPr sz="1600" b="1" spc="-350" dirty="0">
                <a:latin typeface="Times New Roman"/>
                <a:cs typeface="Times New Roman"/>
              </a:rPr>
              <a:t>ل</a:t>
            </a:r>
            <a:r>
              <a:rPr sz="1600" b="1" spc="-10" dirty="0">
                <a:latin typeface="Times New Roman"/>
                <a:cs typeface="Times New Roman"/>
              </a:rPr>
              <a:t>ط</a:t>
            </a:r>
            <a:r>
              <a:rPr sz="1600" b="1" spc="-180" dirty="0">
                <a:latin typeface="Times New Roman"/>
                <a:cs typeface="Times New Roman"/>
              </a:rPr>
              <a:t>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965" dirty="0">
                <a:latin typeface="Times New Roman"/>
                <a:cs typeface="Times New Roman"/>
              </a:rPr>
              <a:t>ξ</a:t>
            </a:r>
            <a:r>
              <a:rPr sz="1600" b="1" spc="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ر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100">
              <a:latin typeface="Times New Roman"/>
              <a:cs typeface="Times New Roman"/>
            </a:endParaRPr>
          </a:p>
          <a:p>
            <a:pPr marL="1443355">
              <a:lnSpc>
                <a:spcPct val="100000"/>
              </a:lnSpc>
            </a:pPr>
            <a:r>
              <a:rPr sz="1900" spc="430" dirty="0">
                <a:latin typeface="Arial"/>
                <a:cs typeface="Arial"/>
              </a:rPr>
              <a:t>م</a:t>
            </a:r>
            <a:r>
              <a:rPr sz="1900" spc="-315" dirty="0">
                <a:latin typeface="Arial"/>
                <a:cs typeface="Arial"/>
              </a:rPr>
              <a:t>سقل</a:t>
            </a:r>
            <a:r>
              <a:rPr sz="1900" spc="-95" dirty="0">
                <a:latin typeface="Arial"/>
                <a:cs typeface="Arial"/>
              </a:rPr>
              <a:t>ا</a:t>
            </a:r>
            <a:r>
              <a:rPr sz="1900" spc="-640" dirty="0">
                <a:latin typeface="Arial"/>
                <a:cs typeface="Arial"/>
              </a:rPr>
              <a:t>ب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-85" dirty="0">
                <a:latin typeface="Arial"/>
                <a:cs typeface="Arial"/>
              </a:rPr>
              <a:t>نيديع</a:t>
            </a:r>
            <a:r>
              <a:rPr sz="1900" spc="-50" dirty="0">
                <a:latin typeface="Arial"/>
                <a:cs typeface="Arial"/>
              </a:rPr>
              <a:t>م</a:t>
            </a:r>
            <a:r>
              <a:rPr sz="1900" spc="55" dirty="0">
                <a:latin typeface="Arial"/>
                <a:cs typeface="Arial"/>
              </a:rPr>
              <a:t>ا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155" dirty="0">
                <a:latin typeface="Arial"/>
                <a:cs typeface="Arial"/>
              </a:rPr>
              <a:t>رايتخا</a:t>
            </a:r>
            <a:r>
              <a:rPr sz="1900" spc="-60" dirty="0">
                <a:latin typeface="Arial"/>
                <a:cs typeface="Arial"/>
              </a:rPr>
              <a:t> </a:t>
            </a:r>
            <a:r>
              <a:rPr sz="1900" spc="155" dirty="0">
                <a:latin typeface="Arial"/>
                <a:cs typeface="Arial"/>
              </a:rPr>
              <a:t>ةنج</a:t>
            </a:r>
            <a:r>
              <a:rPr sz="1900" spc="-65" dirty="0">
                <a:latin typeface="Arial"/>
                <a:cs typeface="Arial"/>
              </a:rPr>
              <a:t> </a:t>
            </a:r>
            <a:r>
              <a:rPr sz="1900" spc="-95" dirty="0">
                <a:latin typeface="Arial"/>
                <a:cs typeface="Arial"/>
              </a:rPr>
              <a:t>ء</a:t>
            </a:r>
            <a:r>
              <a:rPr sz="1900" spc="-45" dirty="0">
                <a:latin typeface="Arial"/>
                <a:cs typeface="Arial"/>
              </a:rPr>
              <a:t>ا</a:t>
            </a:r>
            <a:r>
              <a:rPr sz="1900" spc="-250" dirty="0">
                <a:latin typeface="Arial"/>
                <a:cs typeface="Arial"/>
              </a:rPr>
              <a:t>ضعأ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1850">
              <a:latin typeface="Times New Roman"/>
              <a:cs typeface="Times New Roman"/>
            </a:endParaRPr>
          </a:p>
          <a:p>
            <a:pPr marR="230504" algn="r">
              <a:lnSpc>
                <a:spcPct val="100000"/>
              </a:lnSpc>
              <a:tabLst>
                <a:tab pos="196215" algn="l"/>
              </a:tabLst>
            </a:pPr>
            <a:r>
              <a:rPr sz="1900" b="1" spc="-85" dirty="0">
                <a:latin typeface="Calibri"/>
                <a:cs typeface="Calibri"/>
              </a:rPr>
              <a:t> 	 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59353" y="7392126"/>
            <a:ext cx="8191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340" dirty="0">
                <a:latin typeface="Times New Roman"/>
                <a:cs typeface="Times New Roman"/>
              </a:rPr>
              <a:t>Δ</a:t>
            </a:r>
            <a:r>
              <a:rPr sz="1600" b="1" spc="-275" dirty="0">
                <a:latin typeface="Times New Roman"/>
                <a:cs typeface="Times New Roman"/>
              </a:rPr>
              <a:t>Ϩجللا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245" dirty="0">
                <a:latin typeface="Times New Roman"/>
                <a:cs typeface="Times New Roman"/>
              </a:rPr>
              <a:t>وض</a:t>
            </a:r>
            <a:r>
              <a:rPr sz="1600" b="1" spc="-10" dirty="0">
                <a:latin typeface="Times New Roman"/>
                <a:cs typeface="Times New Roman"/>
              </a:rPr>
              <a:t>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86002" y="7392126"/>
            <a:ext cx="81915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340" dirty="0">
                <a:latin typeface="Times New Roman"/>
                <a:cs typeface="Times New Roman"/>
              </a:rPr>
              <a:t>Δ</a:t>
            </a:r>
            <a:r>
              <a:rPr sz="1600" b="1" spc="-275" dirty="0">
                <a:latin typeface="Times New Roman"/>
                <a:cs typeface="Times New Roman"/>
              </a:rPr>
              <a:t>Ϩجللا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245" dirty="0">
                <a:latin typeface="Times New Roman"/>
                <a:cs typeface="Times New Roman"/>
              </a:rPr>
              <a:t>وض</a:t>
            </a:r>
            <a:r>
              <a:rPr sz="1600" b="1" spc="-10" dirty="0">
                <a:latin typeface="Times New Roman"/>
                <a:cs typeface="Times New Roman"/>
              </a:rPr>
              <a:t>ع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13175" y="7741122"/>
            <a:ext cx="543560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489" algn="ctr">
              <a:lnSpc>
                <a:spcPct val="100000"/>
              </a:lnSpc>
            </a:pPr>
            <a:r>
              <a:rPr sz="1600" b="1" spc="65" dirty="0">
                <a:latin typeface="Times New Roman"/>
                <a:cs typeface="Times New Roman"/>
              </a:rPr>
              <a:t>:متاا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600" b="1" spc="-5" dirty="0">
                <a:latin typeface="Times New Roman"/>
                <a:cs typeface="Times New Roman"/>
              </a:rPr>
              <a:t>:</a:t>
            </a:r>
            <a:r>
              <a:rPr sz="1600" b="1" spc="-65" dirty="0">
                <a:latin typeface="Times New Roman"/>
                <a:cs typeface="Times New Roman"/>
              </a:rPr>
              <a:t>ع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00" dirty="0">
                <a:latin typeface="Times New Roman"/>
                <a:cs typeface="Times New Roman"/>
              </a:rPr>
              <a:t>ق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39443" y="7741122"/>
            <a:ext cx="543560" cy="579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0489" algn="ctr">
              <a:lnSpc>
                <a:spcPct val="100000"/>
              </a:lnSpc>
            </a:pPr>
            <a:r>
              <a:rPr sz="1600" b="1" spc="65" dirty="0">
                <a:latin typeface="Times New Roman"/>
                <a:cs typeface="Times New Roman"/>
              </a:rPr>
              <a:t>:متاا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40"/>
              </a:spcBef>
            </a:pPr>
            <a:r>
              <a:rPr sz="1600" b="1" spc="-5" dirty="0">
                <a:latin typeface="Times New Roman"/>
                <a:cs typeface="Times New Roman"/>
              </a:rPr>
              <a:t>:</a:t>
            </a:r>
            <a:r>
              <a:rPr sz="1600" b="1" spc="-65" dirty="0">
                <a:latin typeface="Times New Roman"/>
                <a:cs typeface="Times New Roman"/>
              </a:rPr>
              <a:t>ع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00" dirty="0">
                <a:latin typeface="Times New Roman"/>
                <a:cs typeface="Times New Roman"/>
              </a:rPr>
              <a:t>ق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62073" y="8442163"/>
            <a:ext cx="1407795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340" dirty="0">
                <a:latin typeface="Times New Roman"/>
                <a:cs typeface="Times New Roman"/>
              </a:rPr>
              <a:t>Δ</a:t>
            </a:r>
            <a:r>
              <a:rPr sz="1600" b="1" spc="-275" dirty="0">
                <a:latin typeface="Times New Roman"/>
                <a:cs typeface="Times New Roman"/>
              </a:rPr>
              <a:t>Ϩجللا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5" dirty="0">
                <a:latin typeface="Times New Roman"/>
                <a:cs typeface="Times New Roman"/>
              </a:rPr>
              <a:t>س</a:t>
            </a:r>
            <a:r>
              <a:rPr sz="1600" b="1" spc="-195" dirty="0">
                <a:latin typeface="Times New Roman"/>
                <a:cs typeface="Times New Roman"/>
              </a:rPr>
              <a:t> ئر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40"/>
              </a:spcBef>
            </a:pPr>
            <a:r>
              <a:rPr sz="1600" b="1" spc="65" dirty="0">
                <a:latin typeface="Times New Roman"/>
                <a:cs typeface="Times New Roman"/>
              </a:rPr>
              <a:t>:متاا</a:t>
            </a:r>
            <a:endParaRPr sz="16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40"/>
              </a:spcBef>
            </a:pPr>
            <a:r>
              <a:rPr sz="1600" b="1" spc="-5" dirty="0">
                <a:latin typeface="Times New Roman"/>
                <a:cs typeface="Times New Roman"/>
              </a:rPr>
              <a:t>:</a:t>
            </a:r>
            <a:r>
              <a:rPr sz="1600" b="1" spc="-65" dirty="0">
                <a:latin typeface="Times New Roman"/>
                <a:cs typeface="Times New Roman"/>
              </a:rPr>
              <a:t>ع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500" dirty="0">
                <a:latin typeface="Times New Roman"/>
                <a:cs typeface="Times New Roman"/>
              </a:rPr>
              <a:t>ق</a:t>
            </a:r>
            <a:r>
              <a:rPr sz="1600" b="1" spc="-300" dirty="0">
                <a:latin typeface="Times New Roman"/>
                <a:cs typeface="Times New Roman"/>
              </a:rPr>
              <a:t>وΘلا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2934" y="9787890"/>
            <a:ext cx="6311900" cy="34290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4432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.</a:t>
            </a:r>
            <a:r>
              <a:rPr sz="1200" b="1" spc="5" dirty="0">
                <a:latin typeface="Times New Roman"/>
                <a:cs typeface="Times New Roman"/>
              </a:rPr>
              <a:t>ك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spc="-459" dirty="0">
                <a:latin typeface="Times New Roman"/>
                <a:cs typeface="Times New Roman"/>
              </a:rPr>
              <a:t>Ϋ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25" dirty="0">
                <a:latin typeface="Times New Roman"/>
                <a:cs typeface="Times New Roman"/>
              </a:rPr>
              <a:t>Ϧع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م</a:t>
            </a:r>
            <a:r>
              <a:rPr sz="1200" b="1" spc="-395" dirty="0">
                <a:latin typeface="Times New Roman"/>
                <a:cs typeface="Times New Roman"/>
              </a:rPr>
              <a:t>Θ</a:t>
            </a:r>
            <a:r>
              <a:rPr sz="1200" b="1" spc="-300" dirty="0">
                <a:latin typeface="Times New Roman"/>
                <a:cs typeface="Times New Roman"/>
              </a:rPr>
              <a:t>ج</a:t>
            </a:r>
            <a:r>
              <a:rPr sz="1200" b="1" spc="-5" dirty="0">
                <a:latin typeface="Times New Roman"/>
                <a:cs typeface="Times New Roman"/>
              </a:rPr>
              <a:t>ر</a:t>
            </a:r>
            <a:r>
              <a:rPr sz="1200" b="1" spc="-560" dirty="0">
                <a:latin typeface="Times New Roman"/>
                <a:cs typeface="Times New Roman"/>
              </a:rPr>
              <a:t>Ω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55" dirty="0">
                <a:latin typeface="Times New Roman"/>
                <a:cs typeface="Times New Roman"/>
              </a:rPr>
              <a:t>ل</a:t>
            </a:r>
            <a:r>
              <a:rPr sz="1200" b="1" spc="-215" dirty="0">
                <a:latin typeface="Times New Roman"/>
                <a:cs typeface="Times New Roman"/>
              </a:rPr>
              <a:t>ق</a:t>
            </a:r>
            <a:r>
              <a:rPr sz="1200" b="1" spc="-620" dirty="0">
                <a:latin typeface="Times New Roman"/>
                <a:cs typeface="Times New Roman"/>
              </a:rPr>
              <a:t>Η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95" dirty="0">
                <a:latin typeface="Times New Roman"/>
                <a:cs typeface="Times New Roman"/>
              </a:rPr>
              <a:t>Ϧم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225" dirty="0">
                <a:latin typeface="Times New Roman"/>
                <a:cs typeface="Times New Roman"/>
              </a:rPr>
              <a:t>Ϊع</a:t>
            </a:r>
            <a:r>
              <a:rPr sz="1200" b="1" spc="-330" dirty="0">
                <a:latin typeface="Times New Roman"/>
                <a:cs typeface="Times New Roman"/>
              </a:rPr>
              <a:t>Β</a:t>
            </a:r>
            <a:r>
              <a:rPr sz="1200" b="1" spc="-240" dirty="0">
                <a:latin typeface="Times New Roman"/>
                <a:cs typeface="Times New Roman"/>
              </a:rPr>
              <a:t>Θس و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ر</a:t>
            </a:r>
            <a:r>
              <a:rPr sz="1200" b="1" spc="-455" dirty="0">
                <a:latin typeface="Times New Roman"/>
                <a:cs typeface="Times New Roman"/>
              </a:rPr>
              <a:t>ث</a:t>
            </a:r>
            <a:r>
              <a:rPr sz="1200" b="1" spc="-145" dirty="0">
                <a:latin typeface="Times New Roman"/>
                <a:cs typeface="Times New Roman"/>
              </a:rPr>
              <a:t>ك</a:t>
            </a:r>
            <a:r>
              <a:rPr sz="1200" b="1" spc="-65" dirty="0">
                <a:latin typeface="Times New Roman"/>
                <a:cs typeface="Times New Roman"/>
              </a:rPr>
              <a:t>أ</a:t>
            </a:r>
            <a:r>
              <a:rPr sz="1200" b="1" spc="6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  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65" dirty="0">
                <a:latin typeface="Times New Roman"/>
                <a:cs typeface="Times New Roman"/>
              </a:rPr>
              <a:t>5</a:t>
            </a:r>
            <a:r>
              <a:rPr sz="1200" b="1" spc="70" dirty="0">
                <a:latin typeface="Times New Roman"/>
                <a:cs typeface="Times New Roman"/>
              </a:rPr>
              <a:t>7</a:t>
            </a:r>
            <a:r>
              <a:rPr sz="1200" b="1" dirty="0">
                <a:latin typeface="Times New Roman"/>
                <a:cs typeface="Times New Roman"/>
              </a:rPr>
              <a:t>  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260" dirty="0">
                <a:latin typeface="Times New Roman"/>
                <a:cs typeface="Times New Roman"/>
              </a:rPr>
              <a:t>Δ</a:t>
            </a:r>
            <a:r>
              <a:rPr sz="1200" b="1" spc="-75" dirty="0">
                <a:latin typeface="Times New Roman"/>
                <a:cs typeface="Times New Roman"/>
              </a:rPr>
              <a:t>ج</a:t>
            </a:r>
            <a:r>
              <a:rPr sz="1200" b="1" spc="-5" dirty="0">
                <a:latin typeface="Times New Roman"/>
                <a:cs typeface="Times New Roman"/>
              </a:rPr>
              <a:t>ر</a:t>
            </a:r>
            <a:r>
              <a:rPr sz="1200" b="1" spc="-165" dirty="0">
                <a:latin typeface="Times New Roman"/>
                <a:cs typeface="Times New Roman"/>
              </a:rPr>
              <a:t>Ϊل</a:t>
            </a:r>
            <a:r>
              <a:rPr sz="1200" b="1" dirty="0">
                <a:latin typeface="Times New Roman"/>
                <a:cs typeface="Times New Roman"/>
              </a:rPr>
              <a:t>ا </a:t>
            </a:r>
            <a:r>
              <a:rPr sz="1200" b="1" spc="-125" dirty="0">
                <a:latin typeface="Times New Roman"/>
                <a:cs typeface="Times New Roman"/>
              </a:rPr>
              <a:t>ى</a:t>
            </a:r>
            <a:r>
              <a:rPr sz="1200" b="1" spc="-275" dirty="0">
                <a:latin typeface="Times New Roman"/>
                <a:cs typeface="Times New Roman"/>
              </a:rPr>
              <a:t>ل</a:t>
            </a:r>
            <a:r>
              <a:rPr sz="1200" b="1" dirty="0">
                <a:latin typeface="Times New Roman"/>
                <a:cs typeface="Times New Roman"/>
              </a:rPr>
              <a:t>ع </a:t>
            </a:r>
            <a:r>
              <a:rPr sz="1200" b="1" spc="30" dirty="0">
                <a:latin typeface="Times New Roman"/>
                <a:cs typeface="Times New Roman"/>
              </a:rPr>
              <a:t> </a:t>
            </a:r>
            <a:r>
              <a:rPr sz="1200" b="1" spc="40" dirty="0">
                <a:latin typeface="Times New Roman"/>
                <a:cs typeface="Times New Roman"/>
              </a:rPr>
              <a:t>Ϊ</a:t>
            </a:r>
            <a:r>
              <a:rPr sz="1200" b="1" spc="-360" dirty="0">
                <a:latin typeface="Times New Roman"/>
                <a:cs typeface="Times New Roman"/>
              </a:rPr>
              <a:t>ق</a:t>
            </a:r>
            <a:r>
              <a:rPr sz="1200" b="1" spc="-500" dirty="0">
                <a:latin typeface="Times New Roman"/>
                <a:cs typeface="Times New Roman"/>
              </a:rPr>
              <a:t>ΘϤ</a:t>
            </a:r>
            <a:r>
              <a:rPr sz="1200" b="1" spc="-265" dirty="0">
                <a:latin typeface="Times New Roman"/>
                <a:cs typeface="Times New Roman"/>
              </a:rPr>
              <a:t>ل</a:t>
            </a:r>
            <a:r>
              <a:rPr sz="1200" b="1" dirty="0">
                <a:latin typeface="Times New Roman"/>
                <a:cs typeface="Times New Roman"/>
              </a:rPr>
              <a:t>ا </a:t>
            </a:r>
            <a:r>
              <a:rPr sz="1200" b="1" spc="105" dirty="0">
                <a:latin typeface="Times New Roman"/>
                <a:cs typeface="Times New Roman"/>
              </a:rPr>
              <a:t>ل</a:t>
            </a:r>
            <a:r>
              <a:rPr sz="1200" b="1" spc="140" dirty="0">
                <a:latin typeface="Times New Roman"/>
                <a:cs typeface="Times New Roman"/>
              </a:rPr>
              <a:t>μ</a:t>
            </a:r>
            <a:r>
              <a:rPr sz="1200" b="1" spc="-70" dirty="0">
                <a:latin typeface="Times New Roman"/>
                <a:cs typeface="Times New Roman"/>
              </a:rPr>
              <a:t>ح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55" dirty="0">
                <a:latin typeface="Times New Roman"/>
                <a:cs typeface="Times New Roman"/>
              </a:rPr>
              <a:t>اΫإ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365" dirty="0">
                <a:latin typeface="Times New Roman"/>
                <a:cs typeface="Times New Roman"/>
              </a:rPr>
              <a:t>Γ</a:t>
            </a:r>
            <a:r>
              <a:rPr sz="1200" b="1" spc="-425" dirty="0">
                <a:latin typeface="Times New Roman"/>
                <a:cs typeface="Times New Roman"/>
              </a:rPr>
              <a:t>Ω</a:t>
            </a:r>
            <a:r>
              <a:rPr sz="1200" b="1" spc="-125" dirty="0">
                <a:latin typeface="Times New Roman"/>
                <a:cs typeface="Times New Roman"/>
              </a:rPr>
              <a:t>ا</a:t>
            </a:r>
            <a:r>
              <a:rPr sz="1200" b="1" spc="155" dirty="0">
                <a:latin typeface="Times New Roman"/>
                <a:cs typeface="Times New Roman"/>
              </a:rPr>
              <a:t>عإ</a:t>
            </a:r>
            <a:r>
              <a:rPr sz="1200" b="1" dirty="0">
                <a:latin typeface="Times New Roman"/>
                <a:cs typeface="Times New Roman"/>
              </a:rPr>
              <a:t>ا </a:t>
            </a:r>
            <a:r>
              <a:rPr sz="1200" b="1" spc="-145" dirty="0">
                <a:latin typeface="Times New Roman"/>
                <a:cs typeface="Times New Roman"/>
              </a:rPr>
              <a:t>لو</a:t>
            </a:r>
            <a:r>
              <a:rPr sz="1200" b="1" spc="-215" dirty="0">
                <a:latin typeface="Times New Roman"/>
                <a:cs typeface="Times New Roman"/>
              </a:rPr>
              <a:t>Β</a:t>
            </a:r>
            <a:r>
              <a:rPr sz="1200" b="1" spc="-350" dirty="0">
                <a:latin typeface="Times New Roman"/>
                <a:cs typeface="Times New Roman"/>
              </a:rPr>
              <a:t>ق</a:t>
            </a:r>
            <a:r>
              <a:rPr sz="1200" b="1" spc="-459" dirty="0">
                <a:latin typeface="Times New Roman"/>
                <a:cs typeface="Times New Roman"/>
              </a:rPr>
              <a:t>ب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130" dirty="0">
                <a:latin typeface="Times New Roman"/>
                <a:cs typeface="Times New Roman"/>
              </a:rPr>
              <a:t>ى</a:t>
            </a:r>
            <a:r>
              <a:rPr sz="1200" b="1" spc="-360" dirty="0">
                <a:latin typeface="Times New Roman"/>
                <a:cs typeface="Times New Roman"/>
              </a:rPr>
              <a:t>ص</a:t>
            </a:r>
            <a:r>
              <a:rPr sz="1200" b="1" spc="-5" dirty="0">
                <a:latin typeface="Times New Roman"/>
                <a:cs typeface="Times New Roman"/>
              </a:rPr>
              <a:t>و</a:t>
            </a:r>
            <a:r>
              <a:rPr sz="1200" b="1" spc="-30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08634" y="4965051"/>
            <a:ext cx="548640" cy="337820"/>
          </a:xfrm>
          <a:custGeom>
            <a:avLst/>
            <a:gdLst/>
            <a:ahLst/>
            <a:cxnLst/>
            <a:rect l="l" t="t" r="r" b="b"/>
            <a:pathLst>
              <a:path w="548640" h="337820">
                <a:moveTo>
                  <a:pt x="0" y="337828"/>
                </a:moveTo>
                <a:lnTo>
                  <a:pt x="548639" y="337828"/>
                </a:lnTo>
                <a:lnTo>
                  <a:pt x="548639" y="0"/>
                </a:lnTo>
                <a:lnTo>
                  <a:pt x="0" y="0"/>
                </a:lnTo>
                <a:lnTo>
                  <a:pt x="0" y="33782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08634" y="345440"/>
            <a:ext cx="6515734" cy="2514600"/>
          </a:xfrm>
          <a:prstGeom prst="rect">
            <a:avLst/>
          </a:prstGeom>
          <a:ln w="39369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1400" spc="325" dirty="0">
                <a:latin typeface="Arial"/>
                <a:cs typeface="Arial"/>
              </a:rPr>
              <a:t>م</a:t>
            </a:r>
            <a:r>
              <a:rPr sz="1400" spc="-45" dirty="0">
                <a:latin typeface="Arial"/>
                <a:cs typeface="Arial"/>
              </a:rPr>
              <a:t>د</a:t>
            </a:r>
            <a:r>
              <a:rPr sz="1400" spc="-85" dirty="0">
                <a:latin typeface="Arial"/>
                <a:cs typeface="Arial"/>
              </a:rPr>
              <a:t>ق</a:t>
            </a:r>
            <a:r>
              <a:rPr sz="1400" spc="-380" dirty="0">
                <a:latin typeface="Arial"/>
                <a:cs typeface="Arial"/>
              </a:rPr>
              <a:t>ت</a:t>
            </a:r>
            <a:r>
              <a:rPr sz="1400" spc="90" dirty="0">
                <a:latin typeface="Arial"/>
                <a:cs typeface="Arial"/>
              </a:rPr>
              <a:t>ما</a:t>
            </a:r>
            <a:r>
              <a:rPr sz="1400" spc="-45" dirty="0">
                <a:latin typeface="Arial"/>
                <a:cs typeface="Arial"/>
              </a:rPr>
              <a:t> اهي</a:t>
            </a:r>
            <a:r>
              <a:rPr sz="1400" spc="-65" dirty="0">
                <a:latin typeface="Arial"/>
                <a:cs typeface="Arial"/>
              </a:rPr>
              <a:t>لع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110" dirty="0">
                <a:latin typeface="Arial"/>
                <a:cs typeface="Arial"/>
              </a:rPr>
              <a:t>ل</a:t>
            </a:r>
            <a:r>
              <a:rPr sz="1400" spc="-200" dirty="0">
                <a:latin typeface="Arial"/>
                <a:cs typeface="Arial"/>
              </a:rPr>
              <a:t>صح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70" dirty="0">
                <a:latin typeface="Arial"/>
                <a:cs typeface="Arial"/>
              </a:rPr>
              <a:t>ي</a:t>
            </a:r>
            <a:r>
              <a:rPr sz="1400" spc="-22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spc="35" dirty="0">
                <a:latin typeface="Arial"/>
                <a:cs typeface="Arial"/>
              </a:rPr>
              <a:t>تا</a:t>
            </a:r>
            <a:r>
              <a:rPr sz="1400" spc="-20" dirty="0">
                <a:latin typeface="Arial"/>
                <a:cs typeface="Arial"/>
              </a:rPr>
              <a:t>جرد</a:t>
            </a:r>
            <a:r>
              <a:rPr sz="1400" spc="-35" dirty="0">
                <a:latin typeface="Arial"/>
                <a:cs typeface="Arial"/>
              </a:rPr>
              <a:t>ل</a:t>
            </a:r>
            <a:r>
              <a:rPr sz="1400" spc="45" dirty="0">
                <a:latin typeface="Arial"/>
                <a:cs typeface="Arial"/>
              </a:rPr>
              <a:t>ا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1400">
              <a:latin typeface="Times New Roman"/>
              <a:cs typeface="Times New Roman"/>
            </a:endParaRPr>
          </a:p>
          <a:p>
            <a:pPr marL="1195070" algn="ctr">
              <a:lnSpc>
                <a:spcPts val="1980"/>
              </a:lnSpc>
              <a:tabLst>
                <a:tab pos="40176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40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500" b="1" spc="-120" dirty="0">
                <a:latin typeface="Times New Roman"/>
                <a:cs typeface="Times New Roman"/>
              </a:rPr>
              <a:t>Δ عم</a:t>
            </a:r>
            <a:r>
              <a:rPr sz="1500" b="1" spc="-20" dirty="0">
                <a:latin typeface="Times New Roman"/>
                <a:cs typeface="Times New Roman"/>
              </a:rPr>
              <a:t>ا</a:t>
            </a:r>
            <a:r>
              <a:rPr sz="1500" b="1" spc="-55" dirty="0">
                <a:latin typeface="Times New Roman"/>
                <a:cs typeface="Times New Roman"/>
              </a:rPr>
              <a:t>ج</a:t>
            </a:r>
            <a:r>
              <a:rPr sz="1500" b="1" spc="-170" dirty="0">
                <a:latin typeface="Times New Roman"/>
                <a:cs typeface="Times New Roman"/>
              </a:rPr>
              <a:t>لا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245" dirty="0">
                <a:latin typeface="Times New Roman"/>
                <a:cs typeface="Times New Roman"/>
              </a:rPr>
              <a:t>Δل</a:t>
            </a:r>
            <a:r>
              <a:rPr sz="1500" b="1" spc="-270" dirty="0">
                <a:latin typeface="Times New Roman"/>
                <a:cs typeface="Times New Roman"/>
              </a:rPr>
              <a:t>ح</a:t>
            </a:r>
            <a:r>
              <a:rPr sz="1500" b="1" spc="5" dirty="0">
                <a:latin typeface="Times New Roman"/>
                <a:cs typeface="Times New Roman"/>
              </a:rPr>
              <a:t>ر</a:t>
            </a:r>
            <a:r>
              <a:rPr sz="1500" b="1" spc="-265" dirty="0">
                <a:latin typeface="Times New Roman"/>
                <a:cs typeface="Times New Roman"/>
              </a:rPr>
              <a:t>Ϥلا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490" dirty="0">
                <a:latin typeface="Times New Roman"/>
                <a:cs typeface="Times New Roman"/>
              </a:rPr>
              <a:t> </a:t>
            </a:r>
            <a:r>
              <a:rPr sz="1500" b="1" spc="8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100" dirty="0">
                <a:latin typeface="Times New Roman"/>
                <a:cs typeface="Times New Roman"/>
              </a:rPr>
              <a:t> اع</a:t>
            </a:r>
            <a:r>
              <a:rPr sz="1500" b="1" spc="-140" dirty="0">
                <a:latin typeface="Times New Roman"/>
                <a:cs typeface="Times New Roman"/>
              </a:rPr>
              <a:t>ل</a:t>
            </a:r>
            <a:r>
              <a:rPr sz="1500" b="1" dirty="0">
                <a:latin typeface="Times New Roman"/>
                <a:cs typeface="Times New Roman"/>
              </a:rPr>
              <a:t>ا </a:t>
            </a:r>
            <a:r>
              <a:rPr sz="1500" b="1" spc="-105" dirty="0">
                <a:latin typeface="Times New Roman"/>
                <a:cs typeface="Times New Roman"/>
              </a:rPr>
              <a:t>ر Ϊ</a:t>
            </a:r>
            <a:r>
              <a:rPr sz="1500" b="1" spc="-170" dirty="0">
                <a:latin typeface="Times New Roman"/>
                <a:cs typeface="Times New Roman"/>
              </a:rPr>
              <a:t>ق</a:t>
            </a:r>
            <a:r>
              <a:rPr sz="1500" b="1" spc="-370" dirty="0">
                <a:latin typeface="Times New Roman"/>
                <a:cs typeface="Times New Roman"/>
              </a:rPr>
              <a:t>Θلا</a:t>
            </a:r>
            <a:r>
              <a:rPr sz="1500" b="1" spc="-5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˺</a:t>
            </a:r>
            <a:endParaRPr sz="1700">
              <a:latin typeface="Times New Roman"/>
              <a:cs typeface="Times New Roman"/>
            </a:endParaRPr>
          </a:p>
          <a:p>
            <a:pPr marL="1318260" algn="ctr">
              <a:lnSpc>
                <a:spcPts val="1350"/>
              </a:lnSpc>
            </a:pP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˼˾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95" dirty="0">
                <a:latin typeface="Times New Roman"/>
                <a:cs typeface="Times New Roman"/>
              </a:rPr>
              <a:t>.</a:t>
            </a:r>
            <a:r>
              <a:rPr sz="1200" spc="120" dirty="0">
                <a:latin typeface="Times New Roman"/>
                <a:cs typeface="Times New Roman"/>
              </a:rPr>
              <a:t>˻</a:t>
            </a:r>
            <a:r>
              <a:rPr sz="1200" spc="140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˽</a:t>
            </a:r>
            <a:r>
              <a:rPr sz="1200" spc="100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140" dirty="0">
                <a:latin typeface="Times New Roman"/>
                <a:cs typeface="Times New Roman"/>
              </a:rPr>
              <a:t>˽</a:t>
            </a:r>
            <a:r>
              <a:rPr sz="1200" spc="55" dirty="0">
                <a:latin typeface="Times New Roman"/>
                <a:cs typeface="Times New Roman"/>
              </a:rPr>
              <a:t>.</a:t>
            </a:r>
            <a:r>
              <a:rPr sz="1200" spc="9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˾1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dirty="0">
                <a:latin typeface="Times New Roman"/>
                <a:cs typeface="Times New Roman"/>
              </a:rPr>
              <a:t>.̀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190" dirty="0">
                <a:latin typeface="Times New Roman"/>
                <a:cs typeface="Times New Roman"/>
              </a:rPr>
              <a:t>ن</a:t>
            </a:r>
            <a:r>
              <a:rPr sz="1200" spc="-285" dirty="0">
                <a:latin typeface="Times New Roman"/>
                <a:cs typeface="Times New Roman"/>
              </a:rPr>
              <a:t>ϣ</a:t>
            </a:r>
            <a:r>
              <a:rPr sz="1200" spc="-5" dirty="0">
                <a:latin typeface="Times New Roman"/>
                <a:cs typeface="Times New Roman"/>
              </a:rPr>
              <a:t>(</a:t>
            </a:r>
            <a:r>
              <a:rPr sz="1100" dirty="0">
                <a:latin typeface="Times New Roman"/>
                <a:cs typeface="Times New Roman"/>
              </a:rPr>
              <a:t>(</a:t>
            </a:r>
            <a:endParaRPr sz="1100">
              <a:latin typeface="Times New Roman"/>
              <a:cs typeface="Times New Roman"/>
            </a:endParaRPr>
          </a:p>
          <a:p>
            <a:pPr marL="3307715">
              <a:lnSpc>
                <a:spcPts val="1375"/>
              </a:lnSpc>
            </a:pPr>
            <a:r>
              <a:rPr sz="1200" spc="-5" dirty="0">
                <a:latin typeface="Times New Roman"/>
                <a:cs typeface="Times New Roman"/>
              </a:rPr>
              <a:t>)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90" dirty="0">
                <a:latin typeface="Times New Roman"/>
                <a:cs typeface="Times New Roman"/>
              </a:rPr>
              <a:t>˻˾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̂</a:t>
            </a:r>
            <a:r>
              <a:rPr sz="1200" dirty="0">
                <a:latin typeface="Times New Roman"/>
                <a:cs typeface="Times New Roman"/>
              </a:rPr>
              <a:t>̂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95" dirty="0">
                <a:latin typeface="Times New Roman"/>
                <a:cs typeface="Times New Roman"/>
              </a:rPr>
              <a:t>ϲ</a:t>
            </a:r>
            <a:r>
              <a:rPr sz="1200" spc="-114" dirty="0">
                <a:latin typeface="Times New Roman"/>
                <a:cs typeface="Times New Roman"/>
              </a:rPr>
              <a:t>ل</a:t>
            </a:r>
            <a:r>
              <a:rPr sz="1200" dirty="0">
                <a:latin typeface="Times New Roman"/>
                <a:cs typeface="Times New Roman"/>
              </a:rPr>
              <a:t>إ </a:t>
            </a:r>
            <a:r>
              <a:rPr sz="1200" spc="225" dirty="0">
                <a:latin typeface="Times New Roman"/>
                <a:cs typeface="Times New Roman"/>
              </a:rPr>
              <a:t>˼</a:t>
            </a:r>
            <a:r>
              <a:rPr sz="1200" spc="-15" dirty="0">
                <a:latin typeface="Times New Roman"/>
                <a:cs typeface="Times New Roman"/>
              </a:rPr>
              <a:t>.</a:t>
            </a:r>
            <a:r>
              <a:rPr sz="1200" dirty="0">
                <a:latin typeface="Times New Roman"/>
                <a:cs typeface="Times New Roman"/>
              </a:rPr>
              <a:t>̀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، 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˼</a:t>
            </a:r>
            <a:r>
              <a:rPr sz="1200" spc="155" dirty="0">
                <a:latin typeface="Times New Roman"/>
                <a:cs typeface="Times New Roman"/>
              </a:rPr>
              <a:t>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114" dirty="0">
                <a:latin typeface="Times New Roman"/>
                <a:cs typeface="Times New Roman"/>
              </a:rPr>
              <a:t>.˻</a:t>
            </a:r>
            <a:r>
              <a:rPr sz="1200" spc="150" dirty="0">
                <a:latin typeface="Times New Roman"/>
                <a:cs typeface="Times New Roman"/>
              </a:rPr>
              <a:t>˽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ϲل</a:t>
            </a:r>
            <a:r>
              <a:rPr sz="1200" dirty="0">
                <a:latin typeface="Times New Roman"/>
                <a:cs typeface="Times New Roman"/>
              </a:rPr>
              <a:t>إ .</a:t>
            </a:r>
            <a:r>
              <a:rPr sz="1200" spc="155" dirty="0">
                <a:latin typeface="Times New Roman"/>
                <a:cs typeface="Times New Roman"/>
              </a:rPr>
              <a:t>˽</a:t>
            </a:r>
            <a:r>
              <a:rPr sz="1200" spc="-235" dirty="0">
                <a:latin typeface="Times New Roman"/>
                <a:cs typeface="Times New Roman"/>
              </a:rPr>
              <a:t>نϣ</a:t>
            </a:r>
            <a:endParaRPr sz="1200">
              <a:latin typeface="Times New Roman"/>
              <a:cs typeface="Times New Roman"/>
            </a:endParaRPr>
          </a:p>
          <a:p>
            <a:pPr marL="1231900">
              <a:lnSpc>
                <a:spcPts val="1930"/>
              </a:lnSpc>
              <a:tabLst>
                <a:tab pos="3935729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40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˽1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855" dirty="0">
                <a:latin typeface="Times New Roman"/>
                <a:cs typeface="Times New Roman"/>
              </a:rPr>
              <a:t>ν</a:t>
            </a:r>
            <a:r>
              <a:rPr sz="1400" b="1" spc="-170" dirty="0">
                <a:latin typeface="Times New Roman"/>
                <a:cs typeface="Times New Roman"/>
              </a:rPr>
              <a:t>رعل</a:t>
            </a:r>
            <a:r>
              <a:rPr sz="1400" b="1" spc="-90" dirty="0">
                <a:latin typeface="Times New Roman"/>
                <a:cs typeface="Times New Roman"/>
              </a:rPr>
              <a:t>ا</a:t>
            </a:r>
            <a:r>
              <a:rPr sz="1400" b="1" dirty="0">
                <a:latin typeface="Times New Roman"/>
                <a:cs typeface="Times New Roman"/>
              </a:rPr>
              <a:t>و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70" dirty="0">
                <a:latin typeface="Times New Roman"/>
                <a:cs typeface="Times New Roman"/>
              </a:rPr>
              <a:t> μΨخل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85" dirty="0">
                <a:latin typeface="Times New Roman"/>
                <a:cs typeface="Times New Roman"/>
              </a:rPr>
              <a:t>ΔلباقϤلا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˻</a:t>
            </a:r>
            <a:endParaRPr sz="1700">
              <a:latin typeface="Times New Roman"/>
              <a:cs typeface="Times New Roman"/>
            </a:endParaRPr>
          </a:p>
          <a:p>
            <a:pPr marL="1248410">
              <a:lnSpc>
                <a:spcPts val="1960"/>
              </a:lnSpc>
              <a:tabLst>
                <a:tab pos="4258945" algn="l"/>
              </a:tabLst>
            </a:pPr>
            <a:r>
              <a:rPr sz="1400" b="1" dirty="0">
                <a:latin typeface="Times New Roman"/>
                <a:cs typeface="Times New Roman"/>
              </a:rPr>
              <a:t>=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40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25" dirty="0">
                <a:latin typeface="Times New Roman"/>
                <a:cs typeface="Times New Roman"/>
              </a:rPr>
              <a:t>Δ</a:t>
            </a:r>
            <a:r>
              <a:rPr sz="1200" spc="-180" dirty="0">
                <a:latin typeface="Times New Roman"/>
                <a:cs typeface="Times New Roman"/>
              </a:rPr>
              <a:t>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5" dirty="0">
                <a:latin typeface="Times New Roman"/>
                <a:cs typeface="Times New Roman"/>
              </a:rPr>
              <a:t>˾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470" dirty="0">
                <a:latin typeface="Times New Roman"/>
                <a:cs typeface="Times New Roman"/>
              </a:rPr>
              <a:t>قب</a:t>
            </a:r>
            <a:r>
              <a:rPr sz="1400" b="1" spc="15" dirty="0">
                <a:latin typeface="Times New Roman"/>
                <a:cs typeface="Times New Roman"/>
              </a:rPr>
              <a:t>ا</a:t>
            </a:r>
            <a:r>
              <a:rPr sz="1400" b="1" spc="-480" dirty="0">
                <a:latin typeface="Times New Roman"/>
                <a:cs typeface="Times New Roman"/>
              </a:rPr>
              <a:t>س</a:t>
            </a:r>
            <a:r>
              <a:rPr sz="1400" b="1" spc="-25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35" dirty="0">
                <a:latin typeface="Times New Roman"/>
                <a:cs typeface="Times New Roman"/>
              </a:rPr>
              <a:t>Δ 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05" dirty="0">
                <a:latin typeface="Times New Roman"/>
                <a:cs typeface="Times New Roman"/>
              </a:rPr>
              <a:t>ع</a:t>
            </a:r>
            <a:r>
              <a:rPr sz="1400" b="1" spc="-26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Εا</a:t>
            </a:r>
            <a:r>
              <a:rPr sz="1400" b="1" spc="-220" dirty="0">
                <a:latin typeface="Times New Roman"/>
                <a:cs typeface="Times New Roman"/>
              </a:rPr>
              <a:t>ر</a:t>
            </a:r>
            <a:r>
              <a:rPr sz="1400" b="1" spc="-335" dirty="0">
                <a:latin typeface="Times New Roman"/>
                <a:cs typeface="Times New Roman"/>
              </a:rPr>
              <a:t>Β</a:t>
            </a:r>
            <a:r>
              <a:rPr sz="1400" b="1" spc="-430" dirty="0">
                <a:latin typeface="Times New Roman"/>
                <a:cs typeface="Times New Roman"/>
              </a:rPr>
              <a:t>Ψ</a:t>
            </a:r>
            <a:r>
              <a:rPr sz="1400" b="1" spc="-26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-</a:t>
            </a:r>
            <a:r>
              <a:rPr sz="1700" spc="325" dirty="0">
                <a:latin typeface="Times New Roman"/>
                <a:cs typeface="Times New Roman"/>
              </a:rPr>
              <a:t>˼</a:t>
            </a:r>
            <a:endParaRPr sz="1700">
              <a:latin typeface="Times New Roman"/>
              <a:cs typeface="Times New Roman"/>
            </a:endParaRPr>
          </a:p>
          <a:p>
            <a:pPr marL="1231900">
              <a:lnSpc>
                <a:spcPct val="100000"/>
              </a:lnSpc>
              <a:spcBef>
                <a:spcPts val="1485"/>
              </a:spcBef>
              <a:tabLst>
                <a:tab pos="3678554" algn="l"/>
              </a:tabLst>
            </a:pPr>
            <a:r>
              <a:rPr sz="1400" b="1" dirty="0">
                <a:latin typeface="Times New Roman"/>
                <a:cs typeface="Times New Roman"/>
              </a:rPr>
              <a:t>= </a:t>
            </a:r>
            <a:r>
              <a:rPr sz="1400" b="1" spc="-295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ج</a:t>
            </a:r>
            <a:r>
              <a:rPr sz="1400" b="1" spc="-40" dirty="0">
                <a:latin typeface="Times New Roman"/>
                <a:cs typeface="Times New Roman"/>
              </a:rPr>
              <a:t>ر</a:t>
            </a:r>
            <a:r>
              <a:rPr sz="1400" b="1" spc="-175" dirty="0">
                <a:latin typeface="Times New Roman"/>
                <a:cs typeface="Times New Roman"/>
              </a:rPr>
              <a:t>Ϊ</a:t>
            </a:r>
            <a:r>
              <a:rPr sz="1400" b="1" spc="-21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	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105" dirty="0">
                <a:latin typeface="Times New Roman"/>
                <a:cs typeface="Times New Roman"/>
              </a:rPr>
              <a:t>Ε</a:t>
            </a:r>
            <a:r>
              <a:rPr sz="1200" spc="-130" dirty="0">
                <a:latin typeface="Times New Roman"/>
                <a:cs typeface="Times New Roman"/>
              </a:rPr>
              <a:t>اجرΩ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50" dirty="0">
                <a:latin typeface="Times New Roman"/>
                <a:cs typeface="Times New Roman"/>
              </a:rPr>
              <a:t>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400" b="1" spc="-300" dirty="0">
                <a:latin typeface="Times New Roman"/>
                <a:cs typeface="Times New Roman"/>
              </a:rPr>
              <a:t>Δ</a:t>
            </a:r>
            <a:r>
              <a:rPr sz="1400" b="1" spc="-55" dirty="0">
                <a:latin typeface="Times New Roman"/>
                <a:cs typeface="Times New Roman"/>
              </a:rPr>
              <a:t>عما</a:t>
            </a:r>
            <a:r>
              <a:rPr sz="1400" b="1" spc="-220" dirty="0">
                <a:latin typeface="Times New Roman"/>
                <a:cs typeface="Times New Roman"/>
              </a:rPr>
              <a:t>ج</a:t>
            </a:r>
            <a:r>
              <a:rPr sz="1400" b="1" spc="-185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4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ج ر</a:t>
            </a:r>
            <a:r>
              <a:rPr sz="1400" b="1" spc="-85" dirty="0">
                <a:latin typeface="Times New Roman"/>
                <a:cs typeface="Times New Roman"/>
              </a:rPr>
              <a:t>خ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100" dirty="0">
                <a:latin typeface="Times New Roman"/>
                <a:cs typeface="Times New Roman"/>
              </a:rPr>
              <a:t>Ϧم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35" dirty="0">
                <a:latin typeface="Times New Roman"/>
                <a:cs typeface="Times New Roman"/>
              </a:rPr>
              <a:t> </a:t>
            </a:r>
            <a:r>
              <a:rPr sz="1400" b="1" spc="45" dirty="0">
                <a:latin typeface="Times New Roman"/>
                <a:cs typeface="Times New Roman"/>
              </a:rPr>
              <a:t>Ϊ</a:t>
            </a:r>
            <a:r>
              <a:rPr sz="1400" b="1" spc="-565" dirty="0">
                <a:latin typeface="Times New Roman"/>
                <a:cs typeface="Times New Roman"/>
              </a:rPr>
              <a:t>قΘ</a:t>
            </a:r>
            <a:r>
              <a:rPr sz="1400" b="1" spc="-440" dirty="0">
                <a:latin typeface="Times New Roman"/>
                <a:cs typeface="Times New Roman"/>
              </a:rPr>
              <a:t>Ϥ</a:t>
            </a:r>
            <a:r>
              <a:rPr sz="1400" b="1" spc="-310" dirty="0">
                <a:latin typeface="Times New Roman"/>
                <a:cs typeface="Times New Roman"/>
              </a:rPr>
              <a:t>ل</a:t>
            </a:r>
            <a:r>
              <a:rPr sz="1400" b="1" dirty="0">
                <a:latin typeface="Times New Roman"/>
                <a:cs typeface="Times New Roman"/>
              </a:rPr>
              <a:t>ا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spc="-80" dirty="0">
                <a:latin typeface="Times New Roman"/>
                <a:cs typeface="Times New Roman"/>
              </a:rPr>
              <a:t>ϥ</a:t>
            </a:r>
            <a:r>
              <a:rPr sz="1400" b="1" spc="-135" dirty="0">
                <a:latin typeface="Times New Roman"/>
                <a:cs typeface="Times New Roman"/>
              </a:rPr>
              <a:t>وك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-</a:t>
            </a:r>
            <a:r>
              <a:rPr sz="1400" b="1" spc="8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1534" y="1145530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51534" y="802630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51534" y="1488430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51534" y="1831330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66494" y="6155039"/>
            <a:ext cx="342900" cy="228600"/>
          </a:xfrm>
          <a:custGeom>
            <a:avLst/>
            <a:gdLst/>
            <a:ahLst/>
            <a:cxnLst/>
            <a:rect l="l" t="t" r="r" b="b"/>
            <a:pathLst>
              <a:path w="342900" h="228600">
                <a:moveTo>
                  <a:pt x="171405" y="0"/>
                </a:moveTo>
                <a:lnTo>
                  <a:pt x="121065" y="5003"/>
                </a:lnTo>
                <a:lnTo>
                  <a:pt x="76655" y="19019"/>
                </a:lnTo>
                <a:lnTo>
                  <a:pt x="40400" y="40556"/>
                </a:lnTo>
                <a:lnTo>
                  <a:pt x="8584" y="78395"/>
                </a:lnTo>
                <a:lnTo>
                  <a:pt x="0" y="111682"/>
                </a:lnTo>
                <a:lnTo>
                  <a:pt x="840" y="123578"/>
                </a:lnTo>
                <a:lnTo>
                  <a:pt x="19825" y="166882"/>
                </a:lnTo>
                <a:lnTo>
                  <a:pt x="48213" y="193460"/>
                </a:lnTo>
                <a:lnTo>
                  <a:pt x="86308" y="213469"/>
                </a:lnTo>
                <a:lnTo>
                  <a:pt x="131935" y="225552"/>
                </a:lnTo>
                <a:lnTo>
                  <a:pt x="165462" y="228532"/>
                </a:lnTo>
                <a:lnTo>
                  <a:pt x="183364" y="227996"/>
                </a:lnTo>
                <a:lnTo>
                  <a:pt x="233256" y="220223"/>
                </a:lnTo>
                <a:lnTo>
                  <a:pt x="275982" y="204281"/>
                </a:lnTo>
                <a:lnTo>
                  <a:pt x="309679" y="181555"/>
                </a:lnTo>
                <a:lnTo>
                  <a:pt x="337345" y="143101"/>
                </a:lnTo>
                <a:lnTo>
                  <a:pt x="342539" y="121304"/>
                </a:lnTo>
                <a:lnTo>
                  <a:pt x="341766" y="108817"/>
                </a:lnTo>
                <a:lnTo>
                  <a:pt x="323377" y="63858"/>
                </a:lnTo>
                <a:lnTo>
                  <a:pt x="295705" y="36573"/>
                </a:lnTo>
                <a:lnTo>
                  <a:pt x="258477" y="16085"/>
                </a:lnTo>
                <a:lnTo>
                  <a:pt x="213798" y="3546"/>
                </a:lnTo>
                <a:lnTo>
                  <a:pt x="171405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766494" y="5712470"/>
            <a:ext cx="342900" cy="228600"/>
          </a:xfrm>
          <a:custGeom>
            <a:avLst/>
            <a:gdLst/>
            <a:ahLst/>
            <a:cxnLst/>
            <a:rect l="l" t="t" r="r" b="b"/>
            <a:pathLst>
              <a:path w="342900" h="228600">
                <a:moveTo>
                  <a:pt x="171405" y="0"/>
                </a:moveTo>
                <a:lnTo>
                  <a:pt x="121065" y="5000"/>
                </a:lnTo>
                <a:lnTo>
                  <a:pt x="76655" y="19011"/>
                </a:lnTo>
                <a:lnTo>
                  <a:pt x="40400" y="40544"/>
                </a:lnTo>
                <a:lnTo>
                  <a:pt x="8584" y="78383"/>
                </a:lnTo>
                <a:lnTo>
                  <a:pt x="0" y="111681"/>
                </a:lnTo>
                <a:lnTo>
                  <a:pt x="840" y="123572"/>
                </a:lnTo>
                <a:lnTo>
                  <a:pt x="19825" y="166868"/>
                </a:lnTo>
                <a:lnTo>
                  <a:pt x="48212" y="193448"/>
                </a:lnTo>
                <a:lnTo>
                  <a:pt x="86308" y="213462"/>
                </a:lnTo>
                <a:lnTo>
                  <a:pt x="131934" y="225550"/>
                </a:lnTo>
                <a:lnTo>
                  <a:pt x="165461" y="228532"/>
                </a:lnTo>
                <a:lnTo>
                  <a:pt x="183363" y="227996"/>
                </a:lnTo>
                <a:lnTo>
                  <a:pt x="233255" y="220219"/>
                </a:lnTo>
                <a:lnTo>
                  <a:pt x="275981" y="204271"/>
                </a:lnTo>
                <a:lnTo>
                  <a:pt x="309678" y="181543"/>
                </a:lnTo>
                <a:lnTo>
                  <a:pt x="337345" y="143092"/>
                </a:lnTo>
                <a:lnTo>
                  <a:pt x="342539" y="121302"/>
                </a:lnTo>
                <a:lnTo>
                  <a:pt x="341766" y="108810"/>
                </a:lnTo>
                <a:lnTo>
                  <a:pt x="323376" y="63844"/>
                </a:lnTo>
                <a:lnTo>
                  <a:pt x="295704" y="36561"/>
                </a:lnTo>
                <a:lnTo>
                  <a:pt x="258476" y="16078"/>
                </a:lnTo>
                <a:lnTo>
                  <a:pt x="213797" y="3544"/>
                </a:lnTo>
                <a:lnTo>
                  <a:pt x="171405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326</Words>
  <Application>Microsoft Office PowerPoint</Application>
  <PresentationFormat>Benutzerdefiniert</PresentationFormat>
  <Paragraphs>89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2015-04-12T19:40:39Z</dcterms:created>
  <dcterms:modified xsi:type="dcterms:W3CDTF">2015-04-12T17:40:41Z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