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4433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338072" y="914643"/>
            <a:ext cx="164592" cy="2270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1141094"/>
            <a:ext cx="6629400" cy="8801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58495" algn="r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oop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356603"/>
            <a:ext cx="6228840" cy="2270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200" y="1141094"/>
            <a:ext cx="6629400" cy="8801100"/>
          </a:xfrm>
          <a:custGeom>
            <a:avLst/>
            <a:gdLst/>
            <a:ahLst/>
            <a:cxnLst/>
            <a:rect l="l" t="t" r="r" b="b"/>
            <a:pathLst>
              <a:path w="6629400" h="8801100">
                <a:moveTo>
                  <a:pt x="0" y="8801099"/>
                </a:moveTo>
                <a:lnTo>
                  <a:pt x="6629399" y="8801099"/>
                </a:lnTo>
                <a:lnTo>
                  <a:pt x="6629399" y="0"/>
                </a:lnTo>
                <a:lnTo>
                  <a:pt x="0" y="0"/>
                </a:lnTo>
                <a:lnTo>
                  <a:pt x="0" y="88010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652131" y="1187439"/>
            <a:ext cx="2389122" cy="2651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22244" y="1187439"/>
            <a:ext cx="2473199" cy="2651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76656" y="1716267"/>
            <a:ext cx="3864742" cy="2667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49224" y="1982967"/>
            <a:ext cx="1312545" cy="36880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14400" y="2354823"/>
            <a:ext cx="2659002" cy="33223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89200" y="2354823"/>
            <a:ext cx="1999106" cy="33223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13104" y="2691725"/>
            <a:ext cx="312724" cy="29098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027291" y="2691725"/>
            <a:ext cx="1036280" cy="29098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600577" y="2691725"/>
            <a:ext cx="339848" cy="29098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168905" y="2691725"/>
            <a:ext cx="208025" cy="29098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24709" y="2981583"/>
            <a:ext cx="342900" cy="29260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28648" y="2691725"/>
            <a:ext cx="609600" cy="29098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85316" y="3281812"/>
            <a:ext cx="163067" cy="291083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424799" y="3281812"/>
            <a:ext cx="696608" cy="25298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385316" y="3580515"/>
            <a:ext cx="163067" cy="29108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93419" y="3580515"/>
            <a:ext cx="2930142" cy="29108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385316" y="3879220"/>
            <a:ext cx="163067" cy="291083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754380" y="3879220"/>
            <a:ext cx="353567" cy="291083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970659" y="3879220"/>
            <a:ext cx="1844930" cy="291083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385316" y="4176400"/>
            <a:ext cx="163067" cy="291083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425068" y="4176400"/>
            <a:ext cx="2697351" cy="252983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50747" y="4176400"/>
            <a:ext cx="106679" cy="252983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385316" y="4475103"/>
            <a:ext cx="163067" cy="291083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226935" y="4475103"/>
            <a:ext cx="1900046" cy="252983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967862" y="4475103"/>
            <a:ext cx="1325370" cy="252983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589659" y="4668651"/>
            <a:ext cx="2538090" cy="274320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385316" y="4949002"/>
            <a:ext cx="163067" cy="291149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383652" y="4949002"/>
            <a:ext cx="741490" cy="253049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618615" y="4949002"/>
            <a:ext cx="1826004" cy="253049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437259" y="4949002"/>
            <a:ext cx="241807" cy="253049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514983" y="5246491"/>
            <a:ext cx="3560307" cy="368808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123316" y="5246491"/>
            <a:ext cx="470001" cy="368808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89024" y="5246491"/>
            <a:ext cx="2011680" cy="368808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377695" y="5598535"/>
            <a:ext cx="682294" cy="390144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5" name="object 35"/>
          <p:cNvGraphicFramePr>
            <a:graphicFrameLocks noGrp="1"/>
          </p:cNvGraphicFramePr>
          <p:nvPr/>
        </p:nvGraphicFramePr>
        <p:xfrm>
          <a:off x="994847" y="2684896"/>
          <a:ext cx="5564505" cy="25641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539"/>
                <a:gridCol w="541400"/>
                <a:gridCol w="413003"/>
                <a:gridCol w="3187333"/>
                <a:gridCol w="420623"/>
              </a:tblGrid>
              <a:tr h="590184"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703"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703"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7179"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703"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6540">
                        <a:lnSpc>
                          <a:spcPct val="100000"/>
                        </a:lnSpc>
                      </a:pPr>
                      <a:r>
                        <a:rPr sz="1500" b="1" spc="-5" dirty="0">
                          <a:latin typeface="Calibri"/>
                          <a:cs typeface="Calibri"/>
                        </a:rPr>
                        <a:t>CD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3963">
                <a:tc>
                  <a:txBody>
                    <a:bodyPr/>
                    <a:lstStyle/>
                    <a:p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947">
                <a:tc>
                  <a:txBody>
                    <a:bodyPr/>
                    <a:lstStyle/>
                    <a:p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</Words>
  <Application>Microsoft Office PowerPoint</Application>
  <PresentationFormat>Benutzerdefiniert</PresentationFormat>
  <Paragraphs>2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2015-04-12T19:40:25Z</dcterms:created>
  <dcterms:modified xsi:type="dcterms:W3CDTF">2015-04-12T17:40:27Z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