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67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078" y="3749407"/>
            <a:ext cx="492506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380" dirty="0">
                <a:latin typeface="Arial"/>
                <a:cs typeface="Arial"/>
              </a:rPr>
              <a:t>ةعم</a:t>
            </a:r>
            <a:r>
              <a:rPr sz="2600" b="1" spc="-865" dirty="0">
                <a:latin typeface="Arial"/>
                <a:cs typeface="Arial"/>
              </a:rPr>
              <a:t>Ύ</a:t>
            </a:r>
            <a:r>
              <a:rPr sz="2600" b="1" spc="-405" dirty="0">
                <a:latin typeface="Arial"/>
                <a:cs typeface="Arial"/>
              </a:rPr>
              <a:t>ج</a:t>
            </a:r>
            <a:r>
              <a:rPr sz="2600" b="1" spc="-315" dirty="0">
                <a:latin typeface="Arial"/>
                <a:cs typeface="Arial"/>
              </a:rPr>
              <a:t>ل</a:t>
            </a:r>
            <a:r>
              <a:rPr sz="2600" b="1" spc="-2055" dirty="0">
                <a:latin typeface="Arial"/>
                <a:cs typeface="Arial"/>
              </a:rPr>
              <a:t>΍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495" dirty="0">
                <a:latin typeface="Arial"/>
                <a:cs typeface="Arial"/>
              </a:rPr>
              <a:t>جرΎخ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70" dirty="0">
                <a:latin typeface="Arial"/>
                <a:cs typeface="Arial"/>
              </a:rPr>
              <a:t>نم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spc="-660" dirty="0">
                <a:latin typeface="Arial"/>
                <a:cs typeface="Arial"/>
              </a:rPr>
              <a:t>سيردتل΍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480" dirty="0">
                <a:latin typeface="Arial"/>
                <a:cs typeface="Arial"/>
              </a:rPr>
              <a:t>ةΌيه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520" dirty="0">
                <a:latin typeface="Arial"/>
                <a:cs typeface="Arial"/>
              </a:rPr>
              <a:t>ءΎضعأ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95" dirty="0">
                <a:latin typeface="Arial"/>
                <a:cs typeface="Arial"/>
              </a:rPr>
              <a:t>نييعت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8593" y="5980512"/>
            <a:ext cx="2623820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. </a:t>
            </a:r>
            <a:r>
              <a:rPr sz="1200" spc="-180" dirty="0">
                <a:latin typeface="Arial"/>
                <a:cs typeface="Arial"/>
              </a:rPr>
              <a:t>Ϧ</a:t>
            </a:r>
            <a:r>
              <a:rPr sz="1200" spc="15" dirty="0">
                <a:latin typeface="Arial"/>
                <a:cs typeface="Arial"/>
              </a:rPr>
              <a:t>ϳ</a:t>
            </a:r>
            <a:r>
              <a:rPr sz="1200" spc="130" dirty="0">
                <a:latin typeface="Arial"/>
                <a:cs typeface="Arial"/>
              </a:rPr>
              <a:t>ήο</a:t>
            </a:r>
            <a:r>
              <a:rPr sz="1200" spc="-515" dirty="0">
                <a:latin typeface="Arial"/>
                <a:cs typeface="Arial"/>
              </a:rPr>
              <a:t>ΎΤϤϟ΍</a:t>
            </a:r>
            <a:r>
              <a:rPr sz="1200" spc="-155" dirty="0">
                <a:latin typeface="Arial"/>
                <a:cs typeface="Arial"/>
              </a:rPr>
              <a:t>ϭ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80" dirty="0">
                <a:latin typeface="Arial"/>
                <a:cs typeface="Arial"/>
              </a:rPr>
              <a:t>Ϧ</a:t>
            </a:r>
            <a:r>
              <a:rPr sz="1200" spc="15" dirty="0">
                <a:latin typeface="Arial"/>
                <a:cs typeface="Arial"/>
              </a:rPr>
              <a:t>ϳ</a:t>
            </a:r>
            <a:r>
              <a:rPr sz="1200" spc="-254" dirty="0">
                <a:latin typeface="Arial"/>
                <a:cs typeface="Arial"/>
              </a:rPr>
              <a:t>Ϊϴ</a:t>
            </a:r>
            <a:r>
              <a:rPr sz="1200" spc="-280" dirty="0">
                <a:latin typeface="Arial"/>
                <a:cs typeface="Arial"/>
              </a:rPr>
              <a:t>ό</a:t>
            </a:r>
            <a:r>
              <a:rPr sz="1200" spc="-345" dirty="0">
                <a:latin typeface="Arial"/>
                <a:cs typeface="Arial"/>
              </a:rPr>
              <a:t>Ϥ</a:t>
            </a:r>
            <a:r>
              <a:rPr sz="1200" spc="-400" dirty="0">
                <a:latin typeface="Arial"/>
                <a:cs typeface="Arial"/>
              </a:rPr>
              <a:t>ϟ</a:t>
            </a:r>
            <a:r>
              <a:rPr sz="1200" spc="-960" dirty="0">
                <a:latin typeface="Arial"/>
                <a:cs typeface="Arial"/>
              </a:rPr>
              <a:t>΍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250" dirty="0">
                <a:latin typeface="Arial"/>
                <a:cs typeface="Arial"/>
              </a:rPr>
              <a:t>ήϴغ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75" dirty="0">
                <a:latin typeface="Arial"/>
                <a:cs typeface="Arial"/>
              </a:rPr>
              <a:t>Ϧ</a:t>
            </a:r>
            <a:r>
              <a:rPr sz="1200" spc="-530" dirty="0">
                <a:latin typeface="Arial"/>
                <a:cs typeface="Arial"/>
              </a:rPr>
              <a:t>ϣ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350" dirty="0">
                <a:latin typeface="Arial"/>
                <a:cs typeface="Arial"/>
              </a:rPr>
              <a:t>Δ</a:t>
            </a:r>
            <a:r>
              <a:rPr sz="1200" spc="-210" dirty="0">
                <a:latin typeface="Arial"/>
                <a:cs typeface="Arial"/>
              </a:rPr>
              <a:t>ό</a:t>
            </a:r>
            <a:r>
              <a:rPr sz="1200" spc="-535" dirty="0">
                <a:latin typeface="Arial"/>
                <a:cs typeface="Arial"/>
              </a:rPr>
              <a:t>ϣ</a:t>
            </a:r>
            <a:r>
              <a:rPr sz="1200" spc="-465" dirty="0">
                <a:latin typeface="Arial"/>
                <a:cs typeface="Arial"/>
              </a:rPr>
              <a:t>ΎΠϟ</a:t>
            </a:r>
            <a:r>
              <a:rPr sz="1200" spc="-960" dirty="0">
                <a:latin typeface="Arial"/>
                <a:cs typeface="Arial"/>
              </a:rPr>
              <a:t>΍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85" dirty="0">
                <a:latin typeface="Arial"/>
                <a:cs typeface="Arial"/>
              </a:rPr>
              <a:t>ϲب</a:t>
            </a:r>
            <a:r>
              <a:rPr sz="1200" spc="-145" dirty="0">
                <a:latin typeface="Arial"/>
                <a:cs typeface="Arial"/>
              </a:rPr>
              <a:t>Ϯ</a:t>
            </a:r>
            <a:r>
              <a:rPr sz="1200" spc="-250" dirty="0">
                <a:latin typeface="Arial"/>
                <a:cs typeface="Arial"/>
              </a:rPr>
              <a:t>δ</a:t>
            </a:r>
            <a:r>
              <a:rPr sz="1200" spc="-310" dirty="0">
                <a:latin typeface="Arial"/>
                <a:cs typeface="Arial"/>
              </a:rPr>
              <a:t>Ϩ</a:t>
            </a:r>
            <a:r>
              <a:rPr sz="1200" spc="-530" dirty="0">
                <a:latin typeface="Arial"/>
                <a:cs typeface="Arial"/>
              </a:rPr>
              <a:t>ϣ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)  (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000">
              <a:latin typeface="Times New Roman"/>
              <a:cs typeface="Times New Roman"/>
            </a:endParaRPr>
          </a:p>
          <a:p>
            <a:pPr marL="1282065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. </a:t>
            </a:r>
            <a:r>
              <a:rPr sz="1200" spc="-355" dirty="0">
                <a:latin typeface="Arial"/>
                <a:cs typeface="Arial"/>
              </a:rPr>
              <a:t>Δ</a:t>
            </a:r>
            <a:r>
              <a:rPr sz="1200" spc="-210" dirty="0">
                <a:latin typeface="Arial"/>
                <a:cs typeface="Arial"/>
              </a:rPr>
              <a:t>ό</a:t>
            </a:r>
            <a:r>
              <a:rPr sz="1200" spc="-535" dirty="0">
                <a:latin typeface="Arial"/>
                <a:cs typeface="Arial"/>
              </a:rPr>
              <a:t>ϣ</a:t>
            </a:r>
            <a:r>
              <a:rPr sz="1200" spc="-465" dirty="0">
                <a:latin typeface="Arial"/>
                <a:cs typeface="Arial"/>
              </a:rPr>
              <a:t>ΎΠϟ</a:t>
            </a:r>
            <a:r>
              <a:rPr sz="1200" spc="-960" dirty="0">
                <a:latin typeface="Arial"/>
                <a:cs typeface="Arial"/>
              </a:rPr>
              <a:t>΍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85" dirty="0">
                <a:latin typeface="Arial"/>
                <a:cs typeface="Arial"/>
              </a:rPr>
              <a:t>ϲب</a:t>
            </a:r>
            <a:r>
              <a:rPr sz="1200" spc="-135" dirty="0">
                <a:latin typeface="Arial"/>
                <a:cs typeface="Arial"/>
              </a:rPr>
              <a:t>Ϯ</a:t>
            </a:r>
            <a:r>
              <a:rPr sz="1200" spc="-250" dirty="0">
                <a:latin typeface="Arial"/>
                <a:cs typeface="Arial"/>
              </a:rPr>
              <a:t>δ</a:t>
            </a:r>
            <a:r>
              <a:rPr sz="1200" spc="-310" dirty="0">
                <a:latin typeface="Arial"/>
                <a:cs typeface="Arial"/>
              </a:rPr>
              <a:t>Ϩ</a:t>
            </a:r>
            <a:r>
              <a:rPr sz="1200" spc="-530" dirty="0">
                <a:latin typeface="Arial"/>
                <a:cs typeface="Arial"/>
              </a:rPr>
              <a:t>ϣ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ή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190" dirty="0">
                <a:latin typeface="Arial"/>
                <a:cs typeface="Arial"/>
              </a:rPr>
              <a:t>غ</a:t>
            </a:r>
            <a:r>
              <a:rPr sz="1200" spc="-390" dirty="0">
                <a:latin typeface="Arial"/>
                <a:cs typeface="Arial"/>
              </a:rPr>
              <a:t>ϟ</a:t>
            </a:r>
            <a:r>
              <a:rPr sz="1200" dirty="0">
                <a:latin typeface="Arial"/>
                <a:cs typeface="Arial"/>
              </a:rPr>
              <a:t> )  (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4032" y="773627"/>
            <a:ext cx="2174875" cy="879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6095" marR="500380" algn="ctr">
              <a:lnSpc>
                <a:spcPts val="1380"/>
              </a:lnSpc>
            </a:pPr>
            <a:r>
              <a:rPr sz="1200" spc="-365" dirty="0">
                <a:latin typeface="Arial"/>
                <a:cs typeface="Arial"/>
              </a:rPr>
              <a:t>Δ</a:t>
            </a:r>
            <a:r>
              <a:rPr sz="1200" spc="15" dirty="0">
                <a:latin typeface="Arial"/>
                <a:cs typeface="Arial"/>
              </a:rPr>
              <a:t>ϳ</a:t>
            </a:r>
            <a:r>
              <a:rPr sz="1200" spc="-254" dirty="0">
                <a:latin typeface="Arial"/>
                <a:cs typeface="Arial"/>
              </a:rPr>
              <a:t>ΩϮ</a:t>
            </a:r>
            <a:r>
              <a:rPr sz="1200" spc="-240" dirty="0">
                <a:latin typeface="Arial"/>
                <a:cs typeface="Arial"/>
              </a:rPr>
              <a:t>ό</a:t>
            </a:r>
            <a:r>
              <a:rPr sz="1200" spc="-459" dirty="0">
                <a:latin typeface="Arial"/>
                <a:cs typeface="Arial"/>
              </a:rPr>
              <a:t>δϟ΍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350" dirty="0">
                <a:latin typeface="Arial"/>
                <a:cs typeface="Arial"/>
              </a:rPr>
              <a:t>Δ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570" dirty="0">
                <a:latin typeface="Arial"/>
                <a:cs typeface="Arial"/>
              </a:rPr>
              <a:t>ب</a:t>
            </a:r>
            <a:r>
              <a:rPr sz="1200" spc="-145" dirty="0">
                <a:latin typeface="Arial"/>
                <a:cs typeface="Arial"/>
              </a:rPr>
              <a:t>ή</a:t>
            </a:r>
            <a:r>
              <a:rPr sz="1200" spc="-150" dirty="0">
                <a:latin typeface="Arial"/>
                <a:cs typeface="Arial"/>
              </a:rPr>
              <a:t>ό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350" dirty="0">
                <a:latin typeface="Arial"/>
                <a:cs typeface="Arial"/>
              </a:rPr>
              <a:t>Δ</a:t>
            </a:r>
            <a:r>
              <a:rPr sz="1200" spc="-270" dirty="0">
                <a:latin typeface="Arial"/>
                <a:cs typeface="Arial"/>
              </a:rPr>
              <a:t>Ϝ</a:t>
            </a:r>
            <a:r>
              <a:rPr sz="1200" spc="-455" dirty="0">
                <a:latin typeface="Arial"/>
                <a:cs typeface="Arial"/>
              </a:rPr>
              <a:t>ϠϤ</a:t>
            </a:r>
            <a:r>
              <a:rPr sz="1200" spc="-440" dirty="0">
                <a:latin typeface="Arial"/>
                <a:cs typeface="Arial"/>
              </a:rPr>
              <a:t>Ϥ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90" dirty="0">
                <a:latin typeface="Arial"/>
                <a:cs typeface="Arial"/>
              </a:rPr>
              <a:t>ϲ</a:t>
            </a:r>
            <a:r>
              <a:rPr sz="1200" spc="-575" dirty="0">
                <a:latin typeface="Arial"/>
                <a:cs typeface="Arial"/>
              </a:rPr>
              <a:t>ϟΎ</a:t>
            </a:r>
            <a:r>
              <a:rPr sz="1200" spc="-210" dirty="0">
                <a:latin typeface="Arial"/>
                <a:cs typeface="Arial"/>
              </a:rPr>
              <a:t>ό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675" dirty="0">
                <a:latin typeface="Arial"/>
                <a:cs typeface="Arial"/>
              </a:rPr>
              <a:t>Ϣ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475" dirty="0">
                <a:latin typeface="Arial"/>
                <a:cs typeface="Arial"/>
              </a:rPr>
              <a:t>Ϡό</a:t>
            </a:r>
            <a:r>
              <a:rPr sz="1200" spc="-575" dirty="0">
                <a:latin typeface="Arial"/>
                <a:cs typeface="Arial"/>
              </a:rPr>
              <a:t>Θ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420" dirty="0">
                <a:latin typeface="Arial"/>
                <a:cs typeface="Arial"/>
              </a:rPr>
              <a:t>Γέ΍</a:t>
            </a:r>
            <a:r>
              <a:rPr sz="1200" spc="80" dirty="0">
                <a:latin typeface="Arial"/>
                <a:cs typeface="Arial"/>
              </a:rPr>
              <a:t>ίϭ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355" dirty="0">
                <a:latin typeface="Arial"/>
                <a:cs typeface="Arial"/>
              </a:rPr>
              <a:t>Δ</a:t>
            </a:r>
            <a:r>
              <a:rPr sz="1200" spc="-210" dirty="0">
                <a:latin typeface="Arial"/>
                <a:cs typeface="Arial"/>
              </a:rPr>
              <a:t>ό</a:t>
            </a:r>
            <a:r>
              <a:rPr sz="1200" spc="-345" dirty="0">
                <a:latin typeface="Arial"/>
                <a:cs typeface="Arial"/>
              </a:rPr>
              <a:t>Ϥ</a:t>
            </a:r>
            <a:r>
              <a:rPr sz="1200" spc="-295" dirty="0">
                <a:latin typeface="Arial"/>
                <a:cs typeface="Arial"/>
              </a:rPr>
              <a:t>Π</a:t>
            </a:r>
            <a:r>
              <a:rPr sz="1200" spc="-280" dirty="0">
                <a:latin typeface="Arial"/>
                <a:cs typeface="Arial"/>
              </a:rPr>
              <a:t>Ϥ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350" dirty="0">
                <a:latin typeface="Arial"/>
                <a:cs typeface="Arial"/>
              </a:rPr>
              <a:t>Δ</a:t>
            </a:r>
            <a:r>
              <a:rPr sz="1200" spc="-210" dirty="0">
                <a:latin typeface="Arial"/>
                <a:cs typeface="Arial"/>
              </a:rPr>
              <a:t>ό</a:t>
            </a:r>
            <a:r>
              <a:rPr sz="1200" spc="-535" dirty="0">
                <a:latin typeface="Arial"/>
                <a:cs typeface="Arial"/>
              </a:rPr>
              <a:t>ϣ</a:t>
            </a:r>
            <a:r>
              <a:rPr sz="1200" spc="-400" dirty="0">
                <a:latin typeface="Arial"/>
                <a:cs typeface="Arial"/>
              </a:rPr>
              <a:t>Ύج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ts val="1380"/>
              </a:lnSpc>
            </a:pPr>
            <a:r>
              <a:rPr sz="1200" spc="-290" dirty="0">
                <a:latin typeface="Arial"/>
                <a:cs typeface="Arial"/>
              </a:rPr>
              <a:t>ϲϤϠ</a:t>
            </a:r>
            <a:r>
              <a:rPr sz="1200" spc="-254" dirty="0">
                <a:latin typeface="Arial"/>
                <a:cs typeface="Arial"/>
              </a:rPr>
              <a:t>ό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85" dirty="0">
                <a:latin typeface="Arial"/>
                <a:cs typeface="Arial"/>
              </a:rPr>
              <a:t>ΚΤ</a:t>
            </a:r>
            <a:r>
              <a:rPr sz="1200" spc="-204" dirty="0">
                <a:latin typeface="Arial"/>
                <a:cs typeface="Arial"/>
              </a:rPr>
              <a:t>Β</a:t>
            </a:r>
            <a:r>
              <a:rPr sz="1200" spc="-465" dirty="0">
                <a:latin typeface="Arial"/>
                <a:cs typeface="Arial"/>
              </a:rPr>
              <a:t>ϟ</a:t>
            </a:r>
            <a:r>
              <a:rPr sz="1200" spc="-875" dirty="0">
                <a:latin typeface="Arial"/>
                <a:cs typeface="Arial"/>
              </a:rPr>
              <a:t>΍</a:t>
            </a:r>
            <a:r>
              <a:rPr sz="1200" spc="-155" dirty="0">
                <a:latin typeface="Arial"/>
                <a:cs typeface="Arial"/>
              </a:rPr>
              <a:t>ϭ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615" dirty="0">
                <a:latin typeface="Arial"/>
                <a:cs typeface="Arial"/>
              </a:rPr>
              <a:t>ΎϴϠ</a:t>
            </a:r>
            <a:r>
              <a:rPr sz="1200" spc="-434" dirty="0">
                <a:latin typeface="Arial"/>
                <a:cs typeface="Arial"/>
              </a:rPr>
              <a:t>ό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320" dirty="0">
                <a:latin typeface="Arial"/>
                <a:cs typeface="Arial"/>
              </a:rPr>
              <a:t>ΕΎγ΍έ</a:t>
            </a:r>
            <a:r>
              <a:rPr sz="1200" spc="-165" dirty="0">
                <a:latin typeface="Arial"/>
                <a:cs typeface="Arial"/>
              </a:rPr>
              <a:t>Ϊ</a:t>
            </a:r>
            <a:r>
              <a:rPr sz="1200" spc="-434" dirty="0">
                <a:latin typeface="Arial"/>
                <a:cs typeface="Arial"/>
              </a:rPr>
              <a:t>Ϡ</a:t>
            </a:r>
            <a:r>
              <a:rPr sz="1200" spc="-390" dirty="0">
                <a:latin typeface="Arial"/>
                <a:cs typeface="Arial"/>
              </a:rPr>
              <a:t>ϟ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350" dirty="0">
                <a:latin typeface="Arial"/>
                <a:cs typeface="Arial"/>
              </a:rPr>
              <a:t>Δ</a:t>
            </a:r>
            <a:r>
              <a:rPr sz="1200" spc="-210" dirty="0">
                <a:latin typeface="Arial"/>
                <a:cs typeface="Arial"/>
              </a:rPr>
              <a:t>ό</a:t>
            </a:r>
            <a:r>
              <a:rPr sz="1200" spc="-535" dirty="0">
                <a:latin typeface="Arial"/>
                <a:cs typeface="Arial"/>
              </a:rPr>
              <a:t>ϣ</a:t>
            </a:r>
            <a:r>
              <a:rPr sz="1200" spc="-465" dirty="0">
                <a:latin typeface="Arial"/>
                <a:cs typeface="Arial"/>
              </a:rPr>
              <a:t>ΎΠϟ</a:t>
            </a:r>
            <a:r>
              <a:rPr sz="1200" spc="-960" dirty="0">
                <a:latin typeface="Arial"/>
                <a:cs typeface="Arial"/>
              </a:rPr>
              <a:t>΍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355" dirty="0">
                <a:latin typeface="Arial"/>
                <a:cs typeface="Arial"/>
              </a:rPr>
              <a:t>Δ</a:t>
            </a:r>
            <a:r>
              <a:rPr sz="1200" spc="-575" dirty="0">
                <a:latin typeface="Arial"/>
                <a:cs typeface="Arial"/>
              </a:rPr>
              <a:t>ϟΎ</a:t>
            </a:r>
            <a:r>
              <a:rPr sz="1200" spc="-140" dirty="0">
                <a:latin typeface="Arial"/>
                <a:cs typeface="Arial"/>
              </a:rPr>
              <a:t>ϛ</a:t>
            </a:r>
            <a:r>
              <a:rPr sz="1200" spc="-155" dirty="0">
                <a:latin typeface="Arial"/>
                <a:cs typeface="Arial"/>
              </a:rPr>
              <a:t>ϭ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90" dirty="0">
                <a:latin typeface="Arial"/>
                <a:cs typeface="Arial"/>
              </a:rPr>
              <a:t>ϲ</a:t>
            </a:r>
            <a:r>
              <a:rPr sz="1200" spc="-345" dirty="0">
                <a:latin typeface="Arial"/>
                <a:cs typeface="Arial"/>
              </a:rPr>
              <a:t>Ϥ</a:t>
            </a:r>
            <a:r>
              <a:rPr sz="1200" spc="-555" dirty="0">
                <a:latin typeface="Arial"/>
                <a:cs typeface="Arial"/>
              </a:rPr>
              <a:t>Ϡόϟ΍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85" dirty="0">
                <a:latin typeface="Arial"/>
                <a:cs typeface="Arial"/>
              </a:rPr>
              <a:t>βϠ</a:t>
            </a:r>
            <a:r>
              <a:rPr sz="1200" spc="-295" dirty="0">
                <a:latin typeface="Arial"/>
                <a:cs typeface="Arial"/>
              </a:rPr>
              <a:t>Π</a:t>
            </a:r>
            <a:r>
              <a:rPr sz="1200" spc="-280" dirty="0">
                <a:latin typeface="Arial"/>
                <a:cs typeface="Arial"/>
              </a:rPr>
              <a:t>Ϥ</a:t>
            </a:r>
            <a:r>
              <a:rPr sz="1200" spc="-670" dirty="0">
                <a:latin typeface="Arial"/>
                <a:cs typeface="Arial"/>
              </a:rPr>
              <a:t>ϟ΍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29497" y="1489034"/>
            <a:ext cx="22028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: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ϡΪϘΘ</a:t>
            </a:r>
            <a:r>
              <a:rPr sz="1600" spc="-550" dirty="0">
                <a:latin typeface="Arial"/>
                <a:cs typeface="Arial"/>
              </a:rPr>
              <a:t>Ϥ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620" dirty="0">
                <a:latin typeface="Arial"/>
                <a:cs typeface="Arial"/>
              </a:rPr>
              <a:t>Δ</a:t>
            </a:r>
            <a:r>
              <a:rPr sz="1600" spc="-720" dirty="0">
                <a:latin typeface="Arial"/>
                <a:cs typeface="Arial"/>
              </a:rPr>
              <a:t>ϴ</a:t>
            </a:r>
            <a:r>
              <a:rPr sz="1600" spc="420" dirty="0">
                <a:latin typeface="Arial"/>
                <a:cs typeface="Arial"/>
              </a:rPr>
              <a:t>μ</a:t>
            </a:r>
            <a:r>
              <a:rPr sz="1600" spc="-505" dirty="0">
                <a:latin typeface="Arial"/>
                <a:cs typeface="Arial"/>
              </a:rPr>
              <a:t>Ψ</a:t>
            </a:r>
            <a:r>
              <a:rPr sz="1600" spc="-605" dirty="0">
                <a:latin typeface="Arial"/>
                <a:cs typeface="Arial"/>
              </a:rPr>
              <a:t>ش</a:t>
            </a:r>
            <a:r>
              <a:rPr sz="1600" spc="-385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425" dirty="0">
                <a:latin typeface="Arial"/>
                <a:cs typeface="Arial"/>
              </a:rPr>
              <a:t>ϧ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690" dirty="0">
                <a:latin typeface="Arial"/>
                <a:cs typeface="Arial"/>
              </a:rPr>
              <a:t>Β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-: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25" dirty="0">
                <a:latin typeface="Arial"/>
                <a:cs typeface="Arial"/>
              </a:rPr>
              <a:t>ً</a:t>
            </a:r>
            <a:r>
              <a:rPr sz="1600" spc="85" dirty="0">
                <a:latin typeface="Arial"/>
                <a:cs typeface="Arial"/>
              </a:rPr>
              <a:t>ا</a:t>
            </a:r>
            <a:r>
              <a:rPr sz="1600" spc="225" dirty="0">
                <a:latin typeface="Arial"/>
                <a:cs typeface="Arial"/>
              </a:rPr>
              <a:t>ϭ</a:t>
            </a:r>
            <a:r>
              <a:rPr sz="1600" spc="-5" dirty="0">
                <a:latin typeface="Arial"/>
                <a:cs typeface="Arial"/>
              </a:rPr>
              <a:t>أ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7781" y="3839424"/>
            <a:ext cx="1456055" cy="62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: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660" dirty="0">
                <a:latin typeface="Arial"/>
                <a:cs typeface="Arial"/>
              </a:rPr>
              <a:t>ΔϴϤ</a:t>
            </a:r>
            <a:r>
              <a:rPr sz="1600" spc="-700" dirty="0">
                <a:latin typeface="Arial"/>
                <a:cs typeface="Arial"/>
              </a:rPr>
              <a:t>Ϡ</a:t>
            </a:r>
            <a:r>
              <a:rPr sz="1600" spc="-275" dirty="0">
                <a:latin typeface="Arial"/>
                <a:cs typeface="Arial"/>
              </a:rPr>
              <a:t>ό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65" dirty="0">
                <a:latin typeface="Arial"/>
                <a:cs typeface="Arial"/>
              </a:rPr>
              <a:t>ΔجέΪϟ΍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 </a:t>
            </a:r>
            <a:r>
              <a:rPr sz="1600" spc="-325" dirty="0">
                <a:latin typeface="Arial"/>
                <a:cs typeface="Arial"/>
              </a:rPr>
              <a:t>ً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425" dirty="0">
                <a:latin typeface="Arial"/>
                <a:cs typeface="Arial"/>
              </a:rPr>
              <a:t>ϧ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685" dirty="0">
                <a:latin typeface="Arial"/>
                <a:cs typeface="Arial"/>
              </a:rPr>
              <a:t>Λ</a:t>
            </a:r>
            <a:endParaRPr sz="1600">
              <a:latin typeface="Arial"/>
              <a:cs typeface="Arial"/>
            </a:endParaRPr>
          </a:p>
          <a:p>
            <a:pPr marL="113030" algn="ctr">
              <a:lnSpc>
                <a:spcPct val="100000"/>
              </a:lnSpc>
              <a:spcBef>
                <a:spcPts val="1185"/>
              </a:spcBef>
            </a:pPr>
            <a:r>
              <a:rPr sz="1600" u="heavy" spc="-5" dirty="0">
                <a:latin typeface="Arial"/>
                <a:cs typeface="Arial"/>
              </a:rPr>
              <a:t>: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100" dirty="0">
                <a:latin typeface="Arial"/>
                <a:cs typeface="Arial"/>
              </a:rPr>
              <a:t>αϮϳ</a:t>
            </a:r>
            <a:r>
              <a:rPr sz="1600" u="heavy" spc="110" dirty="0">
                <a:latin typeface="Arial"/>
                <a:cs typeface="Arial"/>
              </a:rPr>
              <a:t>έ</a:t>
            </a:r>
            <a:r>
              <a:rPr sz="1600" u="heavy" spc="-65" dirty="0">
                <a:latin typeface="Arial"/>
                <a:cs typeface="Arial"/>
              </a:rPr>
              <a:t>Ϯ</a:t>
            </a:r>
            <a:r>
              <a:rPr sz="1600" u="heavy" spc="-520" dirty="0">
                <a:latin typeface="Arial"/>
                <a:cs typeface="Arial"/>
              </a:rPr>
              <a:t>ϟ</a:t>
            </a:r>
            <a:r>
              <a:rPr sz="1600" u="heavy" spc="-1015" dirty="0">
                <a:latin typeface="Arial"/>
                <a:cs typeface="Arial"/>
              </a:rPr>
              <a:t>Ύ</a:t>
            </a:r>
            <a:r>
              <a:rPr sz="1600" u="heavy" spc="-360" dirty="0">
                <a:latin typeface="Arial"/>
                <a:cs typeface="Arial"/>
              </a:rPr>
              <a:t>Ϝ</a:t>
            </a:r>
            <a:r>
              <a:rPr sz="1600" u="heavy" spc="-690" dirty="0">
                <a:latin typeface="Arial"/>
                <a:cs typeface="Arial"/>
              </a:rPr>
              <a:t>Β</a:t>
            </a:r>
            <a:r>
              <a:rPr sz="1600" u="heavy" spc="-520" dirty="0">
                <a:latin typeface="Arial"/>
                <a:cs typeface="Arial"/>
              </a:rPr>
              <a:t>ϟ</a:t>
            </a:r>
            <a:r>
              <a:rPr sz="1600" u="heavy" spc="-1280" dirty="0">
                <a:latin typeface="Arial"/>
                <a:cs typeface="Arial"/>
              </a:rPr>
              <a:t>΍</a:t>
            </a:r>
            <a:r>
              <a:rPr sz="1600" u="heavy" spc="-5" dirty="0">
                <a:latin typeface="Arial"/>
                <a:cs typeface="Arial"/>
              </a:rPr>
              <a:t> </a:t>
            </a:r>
            <a:r>
              <a:rPr sz="1600" u="heavy" spc="-285" dirty="0">
                <a:latin typeface="Arial"/>
                <a:cs typeface="Arial"/>
              </a:rPr>
              <a:t>ΔجέΩ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1233" y="6264364"/>
            <a:ext cx="11715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5" dirty="0">
                <a:latin typeface="Arial"/>
                <a:cs typeface="Arial"/>
              </a:rPr>
              <a:t>: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409" dirty="0">
                <a:latin typeface="Arial"/>
                <a:cs typeface="Arial"/>
              </a:rPr>
              <a:t>ή</a:t>
            </a:r>
            <a:r>
              <a:rPr sz="1600" u="heavy" spc="-580" dirty="0">
                <a:latin typeface="Arial"/>
                <a:cs typeface="Arial"/>
              </a:rPr>
              <a:t>ϴ</a:t>
            </a:r>
            <a:r>
              <a:rPr sz="1600" u="heavy" spc="-860" dirty="0">
                <a:latin typeface="Arial"/>
                <a:cs typeface="Arial"/>
              </a:rPr>
              <a:t>Θ</a:t>
            </a:r>
            <a:r>
              <a:rPr sz="1600" u="heavy" spc="-370" dirty="0">
                <a:latin typeface="Arial"/>
                <a:cs typeface="Arial"/>
              </a:rPr>
              <a:t>δجΎ</a:t>
            </a:r>
            <a:r>
              <a:rPr sz="1600" u="heavy" spc="-459" dirty="0">
                <a:latin typeface="Arial"/>
                <a:cs typeface="Arial"/>
              </a:rPr>
              <a:t>Ϥ</a:t>
            </a:r>
            <a:r>
              <a:rPr sz="1600" u="heavy" spc="-520" dirty="0">
                <a:latin typeface="Arial"/>
                <a:cs typeface="Arial"/>
              </a:rPr>
              <a:t>ϟ</a:t>
            </a:r>
            <a:r>
              <a:rPr sz="1600" u="heavy" spc="-1280" dirty="0">
                <a:latin typeface="Arial"/>
                <a:cs typeface="Arial"/>
              </a:rPr>
              <a:t>΍</a:t>
            </a:r>
            <a:r>
              <a:rPr sz="1600" u="heavy" spc="-5" dirty="0">
                <a:latin typeface="Arial"/>
                <a:cs typeface="Arial"/>
              </a:rPr>
              <a:t> </a:t>
            </a:r>
            <a:r>
              <a:rPr sz="1600" u="heavy" spc="-285" dirty="0">
                <a:latin typeface="Arial"/>
                <a:cs typeface="Arial"/>
              </a:rPr>
              <a:t>ΔجέΩ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1047" y="1874128"/>
          <a:ext cx="5424170" cy="1693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729"/>
                <a:gridCol w="612384"/>
                <a:gridCol w="394530"/>
                <a:gridCol w="1952048"/>
              </a:tblGrid>
              <a:tr h="210311">
                <a:tc gridSpan="4"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8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Ύϴϋ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بέ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ϘΘ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>
                  <a:txBody>
                    <a:bodyPr/>
                    <a:lstStyle/>
                    <a:p>
                      <a:pPr marL="143192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اϴϤϟ΍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ΎϜϣ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>
                        <a:lnSpc>
                          <a:spcPct val="100000"/>
                        </a:lnSpc>
                        <a:tabLst>
                          <a:tab pos="577850" algn="l"/>
                          <a:tab pos="112014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	/	: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اϴ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gridSpan="4"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tabLst>
                          <a:tab pos="91948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ϰΜ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	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ϛΫ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βϨΠϟ΍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4"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ΔϗΎτب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>
                  <a:txBody>
                    <a:bodyPr/>
                    <a:lstStyle/>
                    <a:p>
                      <a:pPr marL="128206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ϖ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1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708">
                <a:tc>
                  <a:txBody>
                    <a:bodyPr/>
                    <a:lstStyle/>
                    <a:p>
                      <a:pPr marR="13462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ϮϨόϟ΍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03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ΗΎϬϟ΍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254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ϲϠόϔϟ΍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Ϥό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΍/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ϴϤϠ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ΒΗήϤ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8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ϴϟΎΣ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Ϥόϳ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ΔϬΠϟ΍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gridSpan="2">
                  <a:txBody>
                    <a:bodyPr/>
                    <a:lstStyle/>
                    <a:p>
                      <a:pPr marR="16383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ـϫ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4˽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tabLst>
                          <a:tab pos="61658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	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ϞϤ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ϟΎب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ϕ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ΎΤϟإ΍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71047" y="4619249"/>
          <a:ext cx="5424170" cy="127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98"/>
                <a:gridCol w="444665"/>
                <a:gridCol w="395186"/>
                <a:gridCol w="669257"/>
                <a:gridCol w="700621"/>
                <a:gridCol w="413994"/>
                <a:gridCol w="218008"/>
                <a:gridCol w="2066859"/>
              </a:tblGrid>
              <a:tr h="210311">
                <a:tc gridSpan="8"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بήό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غϠ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Ύب Δجέ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8"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ΘΤϨϣ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ϲΘ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όϣΎΠϟ΍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555">
                <a:tc gridSpan="8"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ΎϬΤ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ϱά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Ϙϟ΍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8">
                  <a:txBody>
                    <a:bodyPr/>
                    <a:lstStyle/>
                    <a:p>
                      <a:pPr marL="336169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ΔόϣΎΠϟ΍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Ϭϟ ϊ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Ϊ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Βϟ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ϖ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΍ϮϤϟ΍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ϫ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tabLst>
                          <a:tab pos="72072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	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Ϭϴ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Ϯμ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gridSpan="5"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:ص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71047" y="6647936"/>
          <a:ext cx="5424170" cy="2327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757"/>
                <a:gridCol w="392430"/>
                <a:gridCol w="461144"/>
                <a:gridCol w="4195360"/>
              </a:tblGrid>
              <a:tr h="211835">
                <a:tc gridSpan="4"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بήό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غϠ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Ύب Δجέ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4"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ΰ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ϴϠΠϧ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غϠ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Ύب ΔجέΪϟ΍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708">
                <a:tc gridSpan="4">
                  <a:txBody>
                    <a:bodyPr/>
                    <a:lstStyle/>
                    <a:p>
                      <a:pPr marL="34867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ϬΘΤ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Θϟ΍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ϴϠϜ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΍ϭ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όϣΎΠϟ΍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4"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ΎϬΤ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ϱά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Ϙϟ΍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05">
                <a:tc gridSpan="4">
                  <a:txBody>
                    <a:bodyPr/>
                    <a:lstStyle/>
                    <a:p>
                      <a:pPr marL="336169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ΔόϣΎΠϟ΍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Ϭϟ ϊ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Ϊ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Βϟ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tabLst>
                          <a:tab pos="1123315" algn="l"/>
                          <a:tab pos="1536065" algn="l"/>
                          <a:tab pos="1831975" algn="l"/>
                          <a:tab pos="217868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ϖ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΍ϮϤϟ΍	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ϫ	/	/	: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ϴΘδ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ΎϤϟ΍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ϲف 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tabLst>
                          <a:tab pos="1100455" algn="l"/>
                          <a:tab pos="1611630" algn="l"/>
                          <a:tab pos="1957705" algn="l"/>
                          <a:tab pos="230314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ϖ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΍ϮϤϟ΍	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ϫ	/	/	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ϴΘ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جΎϤϟ΍ ϰ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Ϯμ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gridSpan="4">
                  <a:txBody>
                    <a:bodyPr/>
                    <a:lstStyle/>
                    <a:p>
                      <a:pPr marL="1480820">
                        <a:lnSpc>
                          <a:spcPct val="100000"/>
                        </a:lnSpc>
                        <a:tabLst>
                          <a:tab pos="439039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ϖϴ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Ψ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	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4"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ϲϤϛ΍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3"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tabLst>
                          <a:tab pos="114109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ήϬش	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ϴΘ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جΎϤϟ΍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جέΩ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ϰϠϋ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ϮμΤϠϟ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πϗ ϲ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gridSpan="4">
                  <a:txBody>
                    <a:bodyPr/>
                    <a:lstStyle/>
                    <a:p>
                      <a:pPr marL="334772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جϭ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إ(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δجΎϤϟ΍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 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7621" y="1649054"/>
            <a:ext cx="11150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5" dirty="0">
                <a:latin typeface="Arial"/>
                <a:cs typeface="Arial"/>
              </a:rPr>
              <a:t>: </a:t>
            </a:r>
            <a:r>
              <a:rPr sz="1600" u="heavy" spc="-620" dirty="0">
                <a:latin typeface="Arial"/>
                <a:cs typeface="Arial"/>
              </a:rPr>
              <a:t>ϩ</a:t>
            </a:r>
            <a:r>
              <a:rPr sz="1600" u="heavy" spc="-1280" dirty="0">
                <a:latin typeface="Arial"/>
                <a:cs typeface="Arial"/>
              </a:rPr>
              <a:t>΍έ</a:t>
            </a:r>
            <a:r>
              <a:rPr sz="1600" u="heavy" spc="-10" dirty="0">
                <a:latin typeface="Arial"/>
                <a:cs typeface="Arial"/>
              </a:rPr>
              <a:t>Ϯ</a:t>
            </a:r>
            <a:r>
              <a:rPr sz="1600" u="heavy" spc="-860" dirty="0">
                <a:latin typeface="Arial"/>
                <a:cs typeface="Arial"/>
              </a:rPr>
              <a:t>Θ</a:t>
            </a:r>
            <a:r>
              <a:rPr sz="1600" u="heavy" spc="-185" dirty="0">
                <a:latin typeface="Arial"/>
                <a:cs typeface="Arial"/>
              </a:rPr>
              <a:t>ϛ</a:t>
            </a:r>
            <a:r>
              <a:rPr sz="1600" u="heavy" spc="-150" dirty="0">
                <a:latin typeface="Arial"/>
                <a:cs typeface="Arial"/>
              </a:rPr>
              <a:t>Ϊ</a:t>
            </a:r>
            <a:r>
              <a:rPr sz="1600" u="heavy" spc="-275" dirty="0">
                <a:latin typeface="Arial"/>
                <a:cs typeface="Arial"/>
              </a:rPr>
              <a:t>ϟ</a:t>
            </a:r>
            <a:r>
              <a:rPr sz="1600" u="heavy" spc="-1280" dirty="0">
                <a:latin typeface="Arial"/>
                <a:cs typeface="Arial"/>
              </a:rPr>
              <a:t>΍</a:t>
            </a:r>
            <a:r>
              <a:rPr sz="1600" u="heavy" spc="-5" dirty="0">
                <a:latin typeface="Arial"/>
                <a:cs typeface="Arial"/>
              </a:rPr>
              <a:t> </a:t>
            </a:r>
            <a:r>
              <a:rPr sz="1600" u="heavy" spc="-285" dirty="0">
                <a:latin typeface="Arial"/>
                <a:cs typeface="Arial"/>
              </a:rPr>
              <a:t>ΔجέΩ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1047" y="2034148"/>
          <a:ext cx="5424170" cy="2115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945"/>
                <a:gridCol w="389345"/>
                <a:gridCol w="453610"/>
                <a:gridCol w="4193792"/>
              </a:tblGrid>
              <a:tr h="210311">
                <a:tc gridSpan="4"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بήό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غϠ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Ύب Δجέ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835">
                <a:tc gridSpan="4"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ΰ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ϴϠΠϧ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غϠ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Ύب ΔجέΪϟ΍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4">
                  <a:txBody>
                    <a:bodyPr/>
                    <a:lstStyle/>
                    <a:p>
                      <a:pPr marL="34867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ϬΘΤ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Θϟ΍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ϴϠϜ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΍ϭ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όϣΎΠϟ΍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4">
                  <a:txBody>
                    <a:bodyPr/>
                    <a:lstStyle/>
                    <a:p>
                      <a:pPr marL="336169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ΔόϣΎΠϟ΍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Ϭϟ ϊ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Ϊ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Βϟ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4">
                  <a:txBody>
                    <a:bodyPr/>
                    <a:lstStyle/>
                    <a:p>
                      <a:pPr marL="355346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ήό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غϠ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ΔϟΎγή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2232">
                <a:tc gridSpan="4">
                  <a:txBody>
                    <a:bodyPr/>
                    <a:lstStyle/>
                    <a:p>
                      <a:pPr marL="346392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ϴΒ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أ΍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غϠ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ΔϟΎγή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 gridSpan="4">
                  <a:txBody>
                    <a:bodyPr/>
                    <a:lstStyle/>
                    <a:p>
                      <a:pPr marL="1628775">
                        <a:lnSpc>
                          <a:spcPct val="100000"/>
                        </a:lnSpc>
                        <a:tabLst>
                          <a:tab pos="438848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ϖϴ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Ψ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Θϟ΍	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0311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tabLst>
                          <a:tab pos="1238885" algn="l"/>
                          <a:tab pos="1652270" algn="l"/>
                          <a:tab pos="1948814" algn="l"/>
                          <a:tab pos="229552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ϖ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΍Ϯ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	ـϫ	/	/	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ϩ΍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έϮΘ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ϛ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ΔϟΎ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 ϲف 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tabLst>
                          <a:tab pos="1003935" algn="l"/>
                          <a:tab pos="1417320" algn="l"/>
                          <a:tab pos="1713230" algn="l"/>
                          <a:tab pos="2059305" algn="l"/>
                        </a:tabLst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ϖ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΍ϮϤϟ΍	ـϫ	/	/	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ϩ΍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ϮΘϛ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ΔϟΎ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 ϲف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Ϯμ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gridSpan="3">
                  <a:txBody>
                    <a:bodyPr/>
                    <a:lstStyle/>
                    <a:p>
                      <a:pPr marR="142240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tabLst>
                          <a:tab pos="113792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ήϬش	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ϮΘϛ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جέΩ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ϰϠϋ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ϮμΤϠϟ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πϗ ϲ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82" y="1649054"/>
            <a:ext cx="50590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: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475" dirty="0">
                <a:latin typeface="Arial"/>
                <a:cs typeface="Arial"/>
              </a:rPr>
              <a:t>Δϔϴظϭ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90" dirty="0">
                <a:latin typeface="Arial"/>
                <a:cs typeface="Arial"/>
              </a:rPr>
              <a:t>Ϟϛ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355" dirty="0">
                <a:latin typeface="Arial"/>
                <a:cs typeface="Arial"/>
              </a:rPr>
              <a:t>ϲف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10" dirty="0">
                <a:latin typeface="Arial"/>
                <a:cs typeface="Arial"/>
              </a:rPr>
              <a:t>Ύ</a:t>
            </a:r>
            <a:r>
              <a:rPr sz="1600" spc="-515" dirty="0">
                <a:latin typeface="Arial"/>
                <a:cs typeface="Arial"/>
              </a:rPr>
              <a:t>ϫ</a:t>
            </a:r>
            <a:r>
              <a:rPr sz="1600" spc="-735" dirty="0">
                <a:latin typeface="Arial"/>
                <a:cs typeface="Arial"/>
              </a:rPr>
              <a:t>Ύ</a:t>
            </a:r>
            <a:r>
              <a:rPr sz="1600" spc="240" dirty="0">
                <a:latin typeface="Arial"/>
                <a:cs typeface="Arial"/>
              </a:rPr>
              <a:t>π</a:t>
            </a:r>
            <a:r>
              <a:rPr sz="1600" spc="-540" dirty="0">
                <a:latin typeface="Arial"/>
                <a:cs typeface="Arial"/>
              </a:rPr>
              <a:t>ϗ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30" dirty="0">
                <a:latin typeface="Arial"/>
                <a:cs typeface="Arial"/>
              </a:rPr>
              <a:t>ϲΘϟ΍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34" dirty="0">
                <a:latin typeface="Arial"/>
                <a:cs typeface="Arial"/>
              </a:rPr>
              <a:t>Γ</a:t>
            </a:r>
            <a:r>
              <a:rPr sz="1600" spc="-430" dirty="0">
                <a:latin typeface="Arial"/>
                <a:cs typeface="Arial"/>
              </a:rPr>
              <a:t>ΪϤϟ</a:t>
            </a:r>
            <a:r>
              <a:rPr sz="1600" spc="-860" dirty="0">
                <a:latin typeface="Arial"/>
                <a:cs typeface="Arial"/>
              </a:rPr>
              <a:t>΍</a:t>
            </a:r>
            <a:r>
              <a:rPr sz="1600" spc="-204" dirty="0">
                <a:latin typeface="Arial"/>
                <a:cs typeface="Arial"/>
              </a:rPr>
              <a:t>ϭ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20" dirty="0">
                <a:latin typeface="Arial"/>
                <a:cs typeface="Arial"/>
              </a:rPr>
              <a:t>ΔϔϴظϮϠϟ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635" dirty="0">
                <a:latin typeface="Arial"/>
                <a:cs typeface="Arial"/>
              </a:rPr>
              <a:t>ϡΪϘΘϟ΍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30" dirty="0">
                <a:latin typeface="Arial"/>
                <a:cs typeface="Arial"/>
              </a:rPr>
              <a:t>Ϟ</a:t>
            </a:r>
            <a:r>
              <a:rPr sz="1600" spc="-470" dirty="0">
                <a:latin typeface="Arial"/>
                <a:cs typeface="Arial"/>
              </a:rPr>
              <a:t>Β</a:t>
            </a:r>
            <a:r>
              <a:rPr sz="1600" spc="-540" dirty="0">
                <a:latin typeface="Arial"/>
                <a:cs typeface="Arial"/>
              </a:rPr>
              <a:t>ϗ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10" dirty="0">
                <a:latin typeface="Arial"/>
                <a:cs typeface="Arial"/>
              </a:rPr>
              <a:t>Ύ</a:t>
            </a:r>
            <a:r>
              <a:rPr sz="1600" spc="-560" dirty="0">
                <a:latin typeface="Arial"/>
                <a:cs typeface="Arial"/>
              </a:rPr>
              <a:t>Ϭ</a:t>
            </a:r>
            <a:r>
              <a:rPr sz="1600" spc="-869" dirty="0">
                <a:latin typeface="Arial"/>
                <a:cs typeface="Arial"/>
              </a:rPr>
              <a:t>Ϡ</a:t>
            </a:r>
            <a:r>
              <a:rPr sz="1600" spc="-250" dirty="0">
                <a:latin typeface="Arial"/>
                <a:cs typeface="Arial"/>
              </a:rPr>
              <a:t>غ</a:t>
            </a:r>
            <a:r>
              <a:rPr sz="1600" spc="-475" dirty="0">
                <a:latin typeface="Arial"/>
                <a:cs typeface="Arial"/>
              </a:rPr>
              <a:t>ش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ϲ</a:t>
            </a:r>
            <a:r>
              <a:rPr sz="1600" spc="-459" dirty="0">
                <a:latin typeface="Arial"/>
                <a:cs typeface="Arial"/>
              </a:rPr>
              <a:t>Θ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55" dirty="0">
                <a:latin typeface="Arial"/>
                <a:cs typeface="Arial"/>
              </a:rPr>
              <a:t>ف</a:t>
            </a:r>
            <a:r>
              <a:rPr sz="1600" spc="-285" dirty="0">
                <a:latin typeface="Arial"/>
                <a:cs typeface="Arial"/>
              </a:rPr>
              <a:t>ئ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15" dirty="0">
                <a:latin typeface="Arial"/>
                <a:cs typeface="Arial"/>
              </a:rPr>
              <a:t>ظ</a:t>
            </a:r>
            <a:r>
              <a:rPr sz="1600" spc="-65" dirty="0">
                <a:latin typeface="Arial"/>
                <a:cs typeface="Arial"/>
              </a:rPr>
              <a:t>Ϯ</a:t>
            </a:r>
            <a:r>
              <a:rPr sz="1600" spc="-484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spc="-5" dirty="0">
                <a:latin typeface="Arial"/>
                <a:cs typeface="Arial"/>
              </a:rPr>
              <a:t>: </a:t>
            </a:r>
            <a:r>
              <a:rPr sz="1600" spc="-325" dirty="0">
                <a:latin typeface="Arial"/>
                <a:cs typeface="Arial"/>
              </a:rPr>
              <a:t>ً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425" dirty="0">
                <a:latin typeface="Arial"/>
                <a:cs typeface="Arial"/>
              </a:rPr>
              <a:t>ϧ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685" dirty="0">
                <a:latin typeface="Arial"/>
                <a:cs typeface="Arial"/>
              </a:rPr>
              <a:t>Λ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5140" y="3482808"/>
            <a:ext cx="5298440" cy="1679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504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: </a:t>
            </a:r>
            <a:r>
              <a:rPr sz="1600" spc="-484" dirty="0">
                <a:latin typeface="Arial"/>
                <a:cs typeface="Arial"/>
              </a:rPr>
              <a:t>ϡΪϘΘ</a:t>
            </a:r>
            <a:r>
              <a:rPr sz="1600" spc="-550" dirty="0">
                <a:latin typeface="Arial"/>
                <a:cs typeface="Arial"/>
              </a:rPr>
              <a:t>Ϥ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ϲ</a:t>
            </a:r>
            <a:r>
              <a:rPr sz="1600" spc="-195" dirty="0">
                <a:latin typeface="Arial"/>
                <a:cs typeface="Arial"/>
              </a:rPr>
              <a:t>Ϥ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275" dirty="0">
                <a:latin typeface="Arial"/>
                <a:cs typeface="Arial"/>
              </a:rPr>
              <a:t>ό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95" dirty="0">
                <a:latin typeface="Arial"/>
                <a:cs typeface="Arial"/>
              </a:rPr>
              <a:t>ρΎش</a:t>
            </a:r>
            <a:r>
              <a:rPr sz="1600" spc="-690" dirty="0">
                <a:latin typeface="Arial"/>
                <a:cs typeface="Arial"/>
              </a:rPr>
              <a:t>Ϩ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70" dirty="0">
                <a:latin typeface="Arial"/>
                <a:cs typeface="Arial"/>
              </a:rPr>
              <a:t>΍</a:t>
            </a:r>
            <a:r>
              <a:rPr sz="1600" spc="-5" dirty="0">
                <a:latin typeface="Arial"/>
                <a:cs typeface="Arial"/>
              </a:rPr>
              <a:t>: </a:t>
            </a:r>
            <a:r>
              <a:rPr sz="1600" spc="-325" dirty="0">
                <a:latin typeface="Arial"/>
                <a:cs typeface="Arial"/>
              </a:rPr>
              <a:t>ً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955" dirty="0">
                <a:latin typeface="Arial"/>
                <a:cs typeface="Arial"/>
              </a:rPr>
              <a:t>Μ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685" dirty="0">
                <a:latin typeface="Arial"/>
                <a:cs typeface="Arial"/>
              </a:rPr>
              <a:t>Λ</a:t>
            </a:r>
            <a:endParaRPr sz="16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215"/>
              </a:spcBef>
            </a:pP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-200" dirty="0">
                <a:latin typeface="Times New Roman"/>
                <a:cs typeface="Times New Roman"/>
              </a:rPr>
              <a:t>لع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70" dirty="0">
                <a:latin typeface="Times New Roman"/>
                <a:cs typeface="Times New Roman"/>
              </a:rPr>
              <a:t>Εارم</a:t>
            </a:r>
            <a:r>
              <a:rPr sz="1200" spc="-130" dirty="0">
                <a:latin typeface="Times New Roman"/>
                <a:cs typeface="Times New Roman"/>
              </a:rPr>
              <a:t>ت</a:t>
            </a:r>
            <a:r>
              <a:rPr sz="1200" spc="5" dirty="0">
                <a:latin typeface="Times New Roman"/>
                <a:cs typeface="Times New Roman"/>
              </a:rPr>
              <a:t>ؤ</a:t>
            </a:r>
            <a:r>
              <a:rPr sz="1200" spc="60" dirty="0">
                <a:latin typeface="Times New Roman"/>
                <a:cs typeface="Times New Roman"/>
              </a:rPr>
              <a:t>م</a:t>
            </a:r>
            <a:r>
              <a:rPr sz="1200" spc="-5" dirty="0">
                <a:latin typeface="Times New Roman"/>
                <a:cs typeface="Times New Roman"/>
              </a:rPr>
              <a:t> و</a:t>
            </a:r>
            <a:r>
              <a:rPr sz="1200" dirty="0">
                <a:latin typeface="Times New Roman"/>
                <a:cs typeface="Times New Roman"/>
              </a:rPr>
              <a:t>أ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-260" dirty="0">
                <a:latin typeface="Times New Roman"/>
                <a:cs typeface="Times New Roman"/>
              </a:rPr>
              <a:t>ك</a:t>
            </a:r>
            <a:r>
              <a:rPr sz="1200" spc="10" dirty="0">
                <a:latin typeface="Times New Roman"/>
                <a:cs typeface="Times New Roman"/>
              </a:rPr>
              <a:t>حم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-200" dirty="0">
                <a:latin typeface="Times New Roman"/>
                <a:cs typeface="Times New Roman"/>
              </a:rPr>
              <a:t>لع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14" dirty="0">
                <a:latin typeface="Times New Roman"/>
                <a:cs typeface="Times New Roman"/>
              </a:rPr>
              <a:t>Ε</a:t>
            </a:r>
            <a:r>
              <a:rPr sz="1200" spc="-120" dirty="0">
                <a:latin typeface="Times New Roman"/>
                <a:cs typeface="Times New Roman"/>
              </a:rPr>
              <a:t>ايرو</a:t>
            </a:r>
            <a:r>
              <a:rPr sz="1200" dirty="0">
                <a:latin typeface="Times New Roman"/>
                <a:cs typeface="Times New Roman"/>
              </a:rPr>
              <a:t>د </a:t>
            </a:r>
            <a:r>
              <a:rPr sz="1200" spc="-355" dirty="0">
                <a:latin typeface="Times New Roman"/>
                <a:cs typeface="Times New Roman"/>
              </a:rPr>
              <a:t>يف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54" dirty="0">
                <a:latin typeface="Times New Roman"/>
                <a:cs typeface="Times New Roman"/>
              </a:rPr>
              <a:t>رش</a:t>
            </a:r>
            <a:r>
              <a:rPr sz="1200" spc="-210" dirty="0">
                <a:latin typeface="Times New Roman"/>
                <a:cs typeface="Times New Roman"/>
              </a:rPr>
              <a:t>ن</a:t>
            </a:r>
            <a:r>
              <a:rPr sz="1200" spc="-365" dirty="0">
                <a:latin typeface="Times New Roman"/>
                <a:cs typeface="Times New Roman"/>
              </a:rPr>
              <a:t>لل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254" dirty="0">
                <a:latin typeface="Times New Roman"/>
                <a:cs typeface="Times New Roman"/>
              </a:rPr>
              <a:t>لو</a:t>
            </a:r>
            <a:r>
              <a:rPr sz="1200" spc="-370" dirty="0">
                <a:latin typeface="Times New Roman"/>
                <a:cs typeface="Times New Roman"/>
              </a:rPr>
              <a:t>Β</a:t>
            </a:r>
            <a:r>
              <a:rPr sz="1200" spc="-390" dirty="0">
                <a:latin typeface="Times New Roman"/>
                <a:cs typeface="Times New Roman"/>
              </a:rPr>
              <a:t>ق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و</a:t>
            </a:r>
            <a:r>
              <a:rPr sz="1200" dirty="0">
                <a:latin typeface="Times New Roman"/>
                <a:cs typeface="Times New Roman"/>
              </a:rPr>
              <a:t>أ </a:t>
            </a:r>
            <a:r>
              <a:rPr sz="1200" spc="-130" dirty="0">
                <a:latin typeface="Times New Roman"/>
                <a:cs typeface="Times New Roman"/>
              </a:rPr>
              <a:t>Γر</a:t>
            </a:r>
            <a:r>
              <a:rPr sz="1200" spc="-110" dirty="0">
                <a:latin typeface="Times New Roman"/>
                <a:cs typeface="Times New Roman"/>
              </a:rPr>
              <a:t>و</a:t>
            </a:r>
            <a:r>
              <a:rPr sz="1200" spc="-425" dirty="0">
                <a:latin typeface="Times New Roman"/>
                <a:cs typeface="Times New Roman"/>
              </a:rPr>
              <a:t>ش</a:t>
            </a:r>
            <a:r>
              <a:rPr sz="1200" spc="-285" dirty="0">
                <a:latin typeface="Times New Roman"/>
                <a:cs typeface="Times New Roman"/>
              </a:rPr>
              <a:t>ن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-260" dirty="0">
                <a:latin typeface="Times New Roman"/>
                <a:cs typeface="Times New Roman"/>
              </a:rPr>
              <a:t>ك</a:t>
            </a:r>
            <a:r>
              <a:rPr sz="1200" spc="10" dirty="0">
                <a:latin typeface="Times New Roman"/>
                <a:cs typeface="Times New Roman"/>
              </a:rPr>
              <a:t>ح</a:t>
            </a:r>
            <a:r>
              <a:rPr sz="1200" dirty="0">
                <a:latin typeface="Times New Roman"/>
                <a:cs typeface="Times New Roman"/>
              </a:rPr>
              <a:t>م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5" dirty="0">
                <a:latin typeface="Times New Roman"/>
                <a:cs typeface="Times New Roman"/>
              </a:rPr>
              <a:t>Εا</a:t>
            </a:r>
            <a:r>
              <a:rPr sz="1200" spc="-114" dirty="0">
                <a:latin typeface="Times New Roman"/>
                <a:cs typeface="Times New Roman"/>
              </a:rPr>
              <a:t>س</a:t>
            </a:r>
            <a:r>
              <a:rPr sz="1200" dirty="0">
                <a:latin typeface="Times New Roman"/>
                <a:cs typeface="Times New Roman"/>
              </a:rPr>
              <a:t>ار</a:t>
            </a:r>
            <a:r>
              <a:rPr sz="1200" spc="-150" dirty="0">
                <a:latin typeface="Times New Roman"/>
                <a:cs typeface="Times New Roman"/>
              </a:rPr>
              <a:t>د</a:t>
            </a:r>
            <a:r>
              <a:rPr sz="1200" spc="-215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او ث</a:t>
            </a:r>
            <a:r>
              <a:rPr sz="1200" spc="-5" dirty="0">
                <a:latin typeface="Times New Roman"/>
                <a:cs typeface="Times New Roman"/>
              </a:rPr>
              <a:t>و</a:t>
            </a:r>
            <a:r>
              <a:rPr sz="1200" spc="-260" dirty="0">
                <a:latin typeface="Times New Roman"/>
                <a:cs typeface="Times New Roman"/>
              </a:rPr>
              <a:t>ح</a:t>
            </a:r>
            <a:r>
              <a:rPr sz="1200" spc="-310" dirty="0">
                <a:latin typeface="Times New Roman"/>
                <a:cs typeface="Times New Roman"/>
              </a:rPr>
              <a:t>Β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3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96035">
              <a:lnSpc>
                <a:spcPct val="100000"/>
              </a:lnSpc>
              <a:spcBef>
                <a:spcPts val="960"/>
              </a:spcBef>
              <a:tabLst>
                <a:tab pos="4196715" algn="l"/>
              </a:tabLst>
            </a:pPr>
            <a:r>
              <a:rPr sz="1200" dirty="0">
                <a:latin typeface="Arial"/>
                <a:cs typeface="Arial"/>
              </a:rPr>
              <a:t>: </a:t>
            </a:r>
            <a:r>
              <a:rPr sz="1200" spc="-114" dirty="0">
                <a:latin typeface="Arial"/>
                <a:cs typeface="Arial"/>
              </a:rPr>
              <a:t>ή</a:t>
            </a:r>
            <a:r>
              <a:rPr sz="1200" spc="-110" dirty="0">
                <a:latin typeface="Arial"/>
                <a:cs typeface="Arial"/>
              </a:rPr>
              <a:t>ϛ</a:t>
            </a:r>
            <a:r>
              <a:rPr sz="1200" spc="-440" dirty="0">
                <a:latin typeface="Arial"/>
                <a:cs typeface="Arial"/>
              </a:rPr>
              <a:t>άΗ</a:t>
            </a:r>
            <a:r>
              <a:rPr sz="1200" dirty="0">
                <a:latin typeface="Arial"/>
                <a:cs typeface="Arial"/>
              </a:rPr>
              <a:t>  )  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 </a:t>
            </a:r>
            <a:r>
              <a:rPr sz="1200" spc="-475" dirty="0">
                <a:latin typeface="Arial"/>
                <a:cs typeface="Arial"/>
              </a:rPr>
              <a:t>ΎϫΩ</a:t>
            </a:r>
            <a:r>
              <a:rPr sz="1200" spc="10" dirty="0">
                <a:latin typeface="Arial"/>
                <a:cs typeface="Arial"/>
              </a:rPr>
              <a:t>Ϊ</a:t>
            </a:r>
            <a:r>
              <a:rPr sz="1200" spc="30" dirty="0">
                <a:latin typeface="Arial"/>
                <a:cs typeface="Arial"/>
              </a:rPr>
              <a:t>ϋ</a:t>
            </a:r>
            <a:r>
              <a:rPr sz="1200" spc="-155" dirty="0">
                <a:latin typeface="Arial"/>
                <a:cs typeface="Arial"/>
              </a:rPr>
              <a:t>ϭ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0" dirty="0">
                <a:latin typeface="Arial"/>
                <a:cs typeface="Arial"/>
              </a:rPr>
              <a:t>ΪجϮΗ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70" dirty="0">
                <a:latin typeface="Arial"/>
                <a:cs typeface="Arial"/>
              </a:rPr>
              <a:t>Ϊ</a:t>
            </a:r>
            <a:r>
              <a:rPr sz="1200" spc="-225" dirty="0">
                <a:latin typeface="Arial"/>
                <a:cs typeface="Arial"/>
              </a:rPr>
              <a:t>جϮΗ</a:t>
            </a:r>
            <a:r>
              <a:rPr sz="1200" spc="400" dirty="0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81122" y="5381580"/>
            <a:ext cx="1423035" cy="481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2925" marR="5080" indent="-530860">
              <a:lnSpc>
                <a:spcPct val="165800"/>
              </a:lnSpc>
            </a:pPr>
            <a:r>
              <a:rPr sz="1200" dirty="0">
                <a:latin typeface="Arial"/>
                <a:cs typeface="Arial"/>
              </a:rPr>
              <a:t>: </a:t>
            </a:r>
            <a:r>
              <a:rPr sz="1200" spc="-630" dirty="0">
                <a:latin typeface="Arial"/>
                <a:cs typeface="Arial"/>
              </a:rPr>
              <a:t>Ύ</a:t>
            </a:r>
            <a:r>
              <a:rPr sz="1200" spc="-545" dirty="0">
                <a:latin typeface="Arial"/>
                <a:cs typeface="Arial"/>
              </a:rPr>
              <a:t>Ϭ</a:t>
            </a:r>
            <a:r>
              <a:rPr sz="1200" spc="-640" dirty="0">
                <a:latin typeface="Arial"/>
                <a:cs typeface="Arial"/>
              </a:rPr>
              <a:t>Θ</a:t>
            </a:r>
            <a:r>
              <a:rPr sz="1200" spc="-345" dirty="0">
                <a:latin typeface="Arial"/>
                <a:cs typeface="Arial"/>
              </a:rPr>
              <a:t>Ϥ</a:t>
            </a:r>
            <a:r>
              <a:rPr sz="1200" spc="-240" dirty="0">
                <a:latin typeface="Arial"/>
                <a:cs typeface="Arial"/>
              </a:rPr>
              <a:t>جήΗ</a:t>
            </a:r>
            <a:r>
              <a:rPr sz="1200" dirty="0">
                <a:latin typeface="Arial"/>
                <a:cs typeface="Arial"/>
              </a:rPr>
              <a:t> / </a:t>
            </a:r>
            <a:r>
              <a:rPr sz="1200" spc="-310" dirty="0">
                <a:latin typeface="Arial"/>
                <a:cs typeface="Arial"/>
              </a:rPr>
              <a:t>ب</a:t>
            </a:r>
            <a:r>
              <a:rPr sz="1200" spc="-350" dirty="0">
                <a:latin typeface="Arial"/>
                <a:cs typeface="Arial"/>
              </a:rPr>
              <a:t>Θ</a:t>
            </a:r>
            <a:r>
              <a:rPr sz="1200" spc="-270" dirty="0">
                <a:latin typeface="Arial"/>
                <a:cs typeface="Arial"/>
              </a:rPr>
              <a:t>Ϝ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ف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265" dirty="0">
                <a:latin typeface="Arial"/>
                <a:cs typeface="Arial"/>
              </a:rPr>
              <a:t>ϟ</a:t>
            </a:r>
            <a:r>
              <a:rPr sz="1200" spc="-95" dirty="0">
                <a:latin typeface="Arial"/>
                <a:cs typeface="Arial"/>
              </a:rPr>
              <a:t>أ</a:t>
            </a:r>
            <a:r>
              <a:rPr sz="1200" spc="-585" dirty="0">
                <a:latin typeface="Arial"/>
                <a:cs typeface="Arial"/>
              </a:rPr>
              <a:t>Η</a:t>
            </a:r>
            <a:r>
              <a:rPr sz="1200" dirty="0">
                <a:latin typeface="Arial"/>
                <a:cs typeface="Arial"/>
              </a:rPr>
              <a:t>  </a:t>
            </a:r>
            <a:r>
              <a:rPr sz="1200" spc="-1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.</a:t>
            </a:r>
            <a:r>
              <a:rPr sz="1200" spc="225" dirty="0">
                <a:latin typeface="Arial"/>
                <a:cs typeface="Arial"/>
              </a:rPr>
              <a:t>˻</a:t>
            </a:r>
            <a:r>
              <a:rPr sz="1200" spc="190" dirty="0">
                <a:latin typeface="Arial"/>
                <a:cs typeface="Arial"/>
              </a:rPr>
              <a:t> </a:t>
            </a:r>
            <a:r>
              <a:rPr sz="1200" spc="70" dirty="0">
                <a:latin typeface="Arial"/>
                <a:cs typeface="Arial"/>
              </a:rPr>
              <a:t>Ϊ</a:t>
            </a:r>
            <a:r>
              <a:rPr sz="1200" spc="-200" dirty="0">
                <a:latin typeface="Arial"/>
                <a:cs typeface="Arial"/>
              </a:rPr>
              <a:t>جϮ</a:t>
            </a:r>
            <a:r>
              <a:rPr sz="1200" spc="-290" dirty="0">
                <a:latin typeface="Arial"/>
                <a:cs typeface="Arial"/>
              </a:rPr>
              <a:t>Η</a:t>
            </a:r>
            <a:r>
              <a:rPr sz="1200" spc="400" dirty="0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1034" y="5684856"/>
            <a:ext cx="13182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: </a:t>
            </a:r>
            <a:r>
              <a:rPr sz="1200" spc="-114" dirty="0">
                <a:latin typeface="Arial"/>
                <a:cs typeface="Arial"/>
              </a:rPr>
              <a:t>ή</a:t>
            </a:r>
            <a:r>
              <a:rPr sz="1200" spc="-110" dirty="0">
                <a:latin typeface="Arial"/>
                <a:cs typeface="Arial"/>
              </a:rPr>
              <a:t>ϛ</a:t>
            </a:r>
            <a:r>
              <a:rPr sz="1200" spc="-440" dirty="0">
                <a:latin typeface="Arial"/>
                <a:cs typeface="Arial"/>
              </a:rPr>
              <a:t>άΗ</a:t>
            </a:r>
            <a:r>
              <a:rPr sz="1200" dirty="0">
                <a:latin typeface="Arial"/>
                <a:cs typeface="Arial"/>
              </a:rPr>
              <a:t>  )  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 </a:t>
            </a:r>
            <a:r>
              <a:rPr sz="1200" spc="-475" dirty="0">
                <a:latin typeface="Arial"/>
                <a:cs typeface="Arial"/>
              </a:rPr>
              <a:t>ΎϫΩ</a:t>
            </a:r>
            <a:r>
              <a:rPr sz="1200" spc="10" dirty="0">
                <a:latin typeface="Arial"/>
                <a:cs typeface="Arial"/>
              </a:rPr>
              <a:t>Ϊ</a:t>
            </a:r>
            <a:r>
              <a:rPr sz="1200" spc="30" dirty="0">
                <a:latin typeface="Arial"/>
                <a:cs typeface="Arial"/>
              </a:rPr>
              <a:t>ϋ</a:t>
            </a:r>
            <a:r>
              <a:rPr sz="1200" spc="-155" dirty="0">
                <a:latin typeface="Arial"/>
                <a:cs typeface="Arial"/>
              </a:rPr>
              <a:t>ϭ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0" dirty="0">
                <a:latin typeface="Arial"/>
                <a:cs typeface="Arial"/>
              </a:rPr>
              <a:t>ΪجϮΗ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5087" y="5883711"/>
            <a:ext cx="5293360" cy="1102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15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950">
              <a:latin typeface="Times New Roman"/>
              <a:cs typeface="Times New Roman"/>
            </a:endParaRPr>
          </a:p>
          <a:p>
            <a:pPr marL="219710">
              <a:lnSpc>
                <a:spcPct val="100000"/>
              </a:lnSpc>
            </a:pPr>
            <a:r>
              <a:rPr sz="1600" spc="0" dirty="0">
                <a:latin typeface="Arial"/>
                <a:cs typeface="Arial"/>
              </a:rPr>
              <a:t>: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685" dirty="0">
                <a:latin typeface="Arial"/>
                <a:cs typeface="Arial"/>
              </a:rPr>
              <a:t>Ω΍Ϯϣ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390" dirty="0">
                <a:latin typeface="Arial"/>
                <a:cs typeface="Arial"/>
              </a:rPr>
              <a:t>β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65" dirty="0">
                <a:latin typeface="Arial"/>
                <a:cs typeface="Arial"/>
              </a:rPr>
              <a:t>خ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ϰμ</a:t>
            </a:r>
            <a:r>
              <a:rPr sz="1600" spc="-45" dirty="0">
                <a:latin typeface="Arial"/>
                <a:cs typeface="Arial"/>
              </a:rPr>
              <a:t>ϗ</a:t>
            </a:r>
            <a:r>
              <a:rPr sz="1600" spc="-5" dirty="0">
                <a:latin typeface="Arial"/>
                <a:cs typeface="Arial"/>
              </a:rPr>
              <a:t>أ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ΪΤب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10" dirty="0">
                <a:latin typeface="Arial"/>
                <a:cs typeface="Arial"/>
              </a:rPr>
              <a:t>Ύ</a:t>
            </a:r>
            <a:r>
              <a:rPr sz="1600" spc="-560" dirty="0">
                <a:latin typeface="Arial"/>
                <a:cs typeface="Arial"/>
              </a:rPr>
              <a:t>Ϭ</a:t>
            </a:r>
            <a:r>
              <a:rPr sz="1600" spc="35" dirty="0">
                <a:latin typeface="Arial"/>
                <a:cs typeface="Arial"/>
              </a:rPr>
              <a:t>δϳέΪ</a:t>
            </a:r>
            <a:r>
              <a:rPr sz="1600" spc="-865" dirty="0">
                <a:latin typeface="Arial"/>
                <a:cs typeface="Arial"/>
              </a:rPr>
              <a:t>Θ</a:t>
            </a:r>
            <a:r>
              <a:rPr sz="1600" spc="-755" dirty="0">
                <a:latin typeface="Arial"/>
                <a:cs typeface="Arial"/>
              </a:rPr>
              <a:t>ب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85" dirty="0">
                <a:latin typeface="Arial"/>
                <a:cs typeface="Arial"/>
              </a:rPr>
              <a:t>ΖϤϗ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ϲ</a:t>
            </a:r>
            <a:r>
              <a:rPr sz="1600" spc="-459" dirty="0">
                <a:latin typeface="Arial"/>
                <a:cs typeface="Arial"/>
              </a:rPr>
              <a:t>Θ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830" dirty="0">
                <a:latin typeface="Arial"/>
                <a:cs typeface="Arial"/>
              </a:rPr>
              <a:t>Ω</a:t>
            </a:r>
            <a:r>
              <a:rPr sz="1600" spc="-1100" dirty="0">
                <a:latin typeface="Arial"/>
                <a:cs typeface="Arial"/>
              </a:rPr>
              <a:t>΍</a:t>
            </a:r>
            <a:r>
              <a:rPr sz="1600" spc="-65" dirty="0">
                <a:latin typeface="Arial"/>
                <a:cs typeface="Arial"/>
              </a:rPr>
              <a:t>Ϯ</a:t>
            </a:r>
            <a:r>
              <a:rPr sz="1600" spc="-459" dirty="0">
                <a:latin typeface="Arial"/>
                <a:cs typeface="Arial"/>
              </a:rPr>
              <a:t>Ϥ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70" dirty="0">
                <a:latin typeface="Arial"/>
                <a:cs typeface="Arial"/>
              </a:rPr>
              <a:t>Ϊ</a:t>
            </a:r>
            <a:r>
              <a:rPr sz="1600" spc="-260" dirty="0">
                <a:latin typeface="Arial"/>
                <a:cs typeface="Arial"/>
              </a:rPr>
              <a:t>ص</a:t>
            </a:r>
            <a:r>
              <a:rPr sz="1600" spc="-114" dirty="0">
                <a:latin typeface="Arial"/>
                <a:cs typeface="Arial"/>
              </a:rPr>
              <a:t>ή</a:t>
            </a:r>
            <a:r>
              <a:rPr sz="1600" spc="-775" dirty="0">
                <a:latin typeface="Arial"/>
                <a:cs typeface="Arial"/>
              </a:rPr>
              <a:t>Η</a:t>
            </a:r>
            <a:r>
              <a:rPr sz="1600" spc="-10" dirty="0">
                <a:latin typeface="Arial"/>
                <a:cs typeface="Arial"/>
              </a:rPr>
              <a:t> (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09" dirty="0">
                <a:latin typeface="Arial"/>
                <a:cs typeface="Arial"/>
              </a:rPr>
              <a:t>Δϴδ</a:t>
            </a:r>
            <a:r>
              <a:rPr sz="1600" spc="-140" dirty="0">
                <a:latin typeface="Arial"/>
                <a:cs typeface="Arial"/>
              </a:rPr>
              <a:t>ϳ</a:t>
            </a:r>
            <a:r>
              <a:rPr sz="1600" spc="-505" dirty="0">
                <a:latin typeface="Arial"/>
                <a:cs typeface="Arial"/>
              </a:rPr>
              <a:t>έΪΘϟ΍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484" dirty="0">
                <a:latin typeface="Arial"/>
                <a:cs typeface="Arial"/>
              </a:rPr>
              <a:t>Ε</a:t>
            </a:r>
            <a:r>
              <a:rPr sz="1600" spc="-715" dirty="0">
                <a:latin typeface="Arial"/>
                <a:cs typeface="Arial"/>
              </a:rPr>
              <a:t>΍</a:t>
            </a:r>
            <a:r>
              <a:rPr sz="1600" spc="-365" dirty="0">
                <a:latin typeface="Arial"/>
                <a:cs typeface="Arial"/>
              </a:rPr>
              <a:t>ή</a:t>
            </a:r>
            <a:r>
              <a:rPr sz="1600" spc="-450" dirty="0">
                <a:latin typeface="Arial"/>
                <a:cs typeface="Arial"/>
              </a:rPr>
              <a:t>Β</a:t>
            </a:r>
            <a:r>
              <a:rPr sz="1600" spc="-505" dirty="0">
                <a:latin typeface="Arial"/>
                <a:cs typeface="Arial"/>
              </a:rPr>
              <a:t>Ψ</a:t>
            </a:r>
            <a:r>
              <a:rPr sz="1600" spc="-520" dirty="0">
                <a:latin typeface="Arial"/>
                <a:cs typeface="Arial"/>
              </a:rPr>
              <a:t>ϟ</a:t>
            </a:r>
            <a:r>
              <a:rPr sz="1600" spc="-1280" dirty="0">
                <a:latin typeface="Arial"/>
                <a:cs typeface="Arial"/>
              </a:rPr>
              <a:t>΍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1049" y="8678710"/>
            <a:ext cx="4953000" cy="835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609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45" dirty="0">
                <a:latin typeface="Arial"/>
                <a:cs typeface="Arial"/>
              </a:rPr>
              <a:t>Ϙ</a:t>
            </a:r>
            <a:r>
              <a:rPr sz="1400" spc="-740" dirty="0">
                <a:latin typeface="Arial"/>
                <a:cs typeface="Arial"/>
              </a:rPr>
              <a:t>Θ</a:t>
            </a:r>
            <a:r>
              <a:rPr sz="1400" spc="-550" dirty="0">
                <a:latin typeface="Arial"/>
                <a:cs typeface="Arial"/>
              </a:rPr>
              <a:t>Ϥ</a:t>
            </a:r>
            <a:r>
              <a:rPr sz="1400" spc="-635" dirty="0">
                <a:latin typeface="Arial"/>
                <a:cs typeface="Arial"/>
              </a:rPr>
              <a:t>Ϡ</a:t>
            </a:r>
            <a:r>
              <a:rPr sz="1400" spc="-455" dirty="0">
                <a:latin typeface="Arial"/>
                <a:cs typeface="Arial"/>
              </a:rPr>
              <a:t>ϟ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25" dirty="0">
                <a:latin typeface="Arial"/>
                <a:cs typeface="Arial"/>
              </a:rPr>
              <a:t>ϯ</a:t>
            </a:r>
            <a:r>
              <a:rPr sz="1400" spc="-110" dirty="0">
                <a:latin typeface="Arial"/>
                <a:cs typeface="Arial"/>
              </a:rPr>
              <a:t>ή</a:t>
            </a:r>
            <a:r>
              <a:rPr sz="1400" spc="-235" dirty="0">
                <a:latin typeface="Arial"/>
                <a:cs typeface="Arial"/>
              </a:rPr>
              <a:t>خأ΍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45" dirty="0">
                <a:latin typeface="Arial"/>
                <a:cs typeface="Arial"/>
              </a:rPr>
              <a:t>Ε</a:t>
            </a:r>
            <a:r>
              <a:rPr sz="1400" spc="-785" dirty="0">
                <a:latin typeface="Arial"/>
                <a:cs typeface="Arial"/>
              </a:rPr>
              <a:t>΍</a:t>
            </a:r>
            <a:r>
              <a:rPr sz="1400" spc="-450" dirty="0">
                <a:latin typeface="Arial"/>
                <a:cs typeface="Arial"/>
              </a:rPr>
              <a:t>ή</a:t>
            </a:r>
            <a:r>
              <a:rPr sz="1400" spc="-600" dirty="0">
                <a:latin typeface="Arial"/>
                <a:cs typeface="Arial"/>
              </a:rPr>
              <a:t>Β</a:t>
            </a:r>
            <a:r>
              <a:rPr sz="1400" spc="-575" dirty="0">
                <a:latin typeface="Arial"/>
                <a:cs typeface="Arial"/>
              </a:rPr>
              <a:t>Ψϟ</a:t>
            </a:r>
            <a:r>
              <a:rPr sz="1400" spc="-850" dirty="0">
                <a:latin typeface="Arial"/>
                <a:cs typeface="Arial"/>
              </a:rPr>
              <a:t>΍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400" dirty="0">
                <a:latin typeface="Arial"/>
                <a:cs typeface="Arial"/>
              </a:rPr>
              <a:t>Δϣ</a:t>
            </a:r>
            <a:r>
              <a:rPr sz="1400" spc="-155" dirty="0">
                <a:latin typeface="Arial"/>
                <a:cs typeface="Arial"/>
              </a:rPr>
              <a:t>Ϊ</a:t>
            </a:r>
            <a:r>
              <a:rPr sz="1400" spc="-665" dirty="0">
                <a:latin typeface="Arial"/>
                <a:cs typeface="Arial"/>
              </a:rPr>
              <a:t>Ψϟ΍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Arial"/>
                <a:cs typeface="Arial"/>
              </a:rPr>
              <a:t>/</a:t>
            </a:r>
            <a:r>
              <a:rPr sz="1100" spc="-4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5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5" dirty="0">
                <a:latin typeface="Arial"/>
                <a:cs typeface="Arial"/>
              </a:rPr>
              <a:t>/</a:t>
            </a:r>
            <a:r>
              <a:rPr sz="1100" spc="210" dirty="0">
                <a:latin typeface="Arial"/>
                <a:cs typeface="Arial"/>
              </a:rPr>
              <a:t>˻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53100" y="4217429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7004" y="90797"/>
                </a:lnTo>
                <a:lnTo>
                  <a:pt x="127004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86200" y="4217429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7004" y="90797"/>
                </a:lnTo>
                <a:lnTo>
                  <a:pt x="127004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53100" y="572565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11589" y="571294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1047" y="2034148"/>
          <a:ext cx="5739765" cy="1245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566"/>
                <a:gridCol w="254381"/>
                <a:gridCol w="232719"/>
                <a:gridCol w="772869"/>
                <a:gridCol w="296293"/>
                <a:gridCol w="296729"/>
                <a:gridCol w="378160"/>
                <a:gridCol w="1143243"/>
                <a:gridCol w="1829196"/>
              </a:tblGrid>
              <a:tr h="210311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ةدمل΍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ةهجل΍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يظول΍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899"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ϟإ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ـϫ4˽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ϣ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375"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ϟإ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ـϫ4˽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ϣ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296"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ϟإ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ـϫ4˽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ϣ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71047" y="7141712"/>
          <a:ext cx="5424170" cy="1530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4735"/>
                <a:gridCol w="1464816"/>
                <a:gridCol w="2143140"/>
              </a:tblGrid>
              <a:tr h="212232"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ردل΍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لصفل΍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ميدΎكأ΍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1029" y="917873"/>
            <a:ext cx="4953000" cy="1775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Arial"/>
                <a:cs typeface="Arial"/>
              </a:rPr>
              <a:t>/</a:t>
            </a:r>
            <a:r>
              <a:rPr sz="1100" spc="210" dirty="0">
                <a:latin typeface="Arial"/>
                <a:cs typeface="Arial"/>
              </a:rPr>
              <a:t>˼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5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Arial"/>
                <a:cs typeface="Arial"/>
              </a:rPr>
              <a:t>/</a:t>
            </a:r>
            <a:r>
              <a:rPr sz="1100" spc="135" dirty="0">
                <a:latin typeface="Arial"/>
                <a:cs typeface="Arial"/>
              </a:rPr>
              <a:t>˽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950">
              <a:latin typeface="Times New Roman"/>
              <a:cs typeface="Times New Roman"/>
            </a:endParaRPr>
          </a:p>
          <a:p>
            <a:pPr marL="256730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370" dirty="0">
                <a:latin typeface="Arial"/>
                <a:cs typeface="Arial"/>
              </a:rPr>
              <a:t>όϤΠϤ</a:t>
            </a:r>
            <a:r>
              <a:rPr sz="1400" spc="-310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15" dirty="0">
                <a:latin typeface="Arial"/>
                <a:cs typeface="Arial"/>
              </a:rPr>
              <a:t>Δ</a:t>
            </a:r>
            <a:r>
              <a:rPr sz="1400" spc="-445" dirty="0">
                <a:latin typeface="Arial"/>
                <a:cs typeface="Arial"/>
              </a:rPr>
              <a:t>όϣΎج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310" dirty="0">
                <a:latin typeface="Arial"/>
                <a:cs typeface="Arial"/>
              </a:rPr>
              <a:t>ϲف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45" dirty="0">
                <a:latin typeface="Arial"/>
                <a:cs typeface="Arial"/>
              </a:rPr>
              <a:t>Ϧ</a:t>
            </a:r>
            <a:r>
              <a:rPr sz="1400" spc="-525" dirty="0">
                <a:latin typeface="Arial"/>
                <a:cs typeface="Arial"/>
              </a:rPr>
              <a:t>ϴ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245" dirty="0">
                <a:latin typeface="Arial"/>
                <a:cs typeface="Arial"/>
              </a:rPr>
              <a:t>ό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ب</a:t>
            </a:r>
            <a:r>
              <a:rPr sz="1400" spc="-415" dirty="0">
                <a:latin typeface="Arial"/>
                <a:cs typeface="Arial"/>
              </a:rPr>
              <a:t>Ϡσ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Ε</a:t>
            </a:r>
            <a:r>
              <a:rPr sz="1400" spc="-640" dirty="0">
                <a:latin typeface="Arial"/>
                <a:cs typeface="Arial"/>
              </a:rPr>
              <a:t>΍</a:t>
            </a:r>
            <a:r>
              <a:rPr sz="1400" spc="-20" dirty="0">
                <a:latin typeface="Arial"/>
                <a:cs typeface="Arial"/>
              </a:rPr>
              <a:t>έ</a:t>
            </a:r>
            <a:r>
              <a:rPr sz="1400" spc="-35" dirty="0">
                <a:latin typeface="Arial"/>
                <a:cs typeface="Arial"/>
              </a:rPr>
              <a:t>ή</a:t>
            </a:r>
            <a:r>
              <a:rPr sz="1400" spc="-600" dirty="0">
                <a:latin typeface="Arial"/>
                <a:cs typeface="Arial"/>
              </a:rPr>
              <a:t>Β</a:t>
            </a:r>
            <a:r>
              <a:rPr sz="1400" spc="-620" dirty="0">
                <a:latin typeface="Arial"/>
                <a:cs typeface="Arial"/>
              </a:rPr>
              <a:t>ϣ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Arial"/>
                <a:cs typeface="Arial"/>
              </a:rPr>
              <a:t>/</a:t>
            </a:r>
            <a:r>
              <a:rPr sz="1100" spc="-4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...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20" dirty="0">
                <a:latin typeface="Arial"/>
                <a:cs typeface="Arial"/>
              </a:rPr>
              <a:t>/</a:t>
            </a:r>
            <a:r>
              <a:rPr sz="1100" spc="210" dirty="0">
                <a:latin typeface="Arial"/>
                <a:cs typeface="Arial"/>
              </a:rPr>
              <a:t>˻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30" dirty="0">
                <a:latin typeface="Arial"/>
                <a:cs typeface="Arial"/>
              </a:rPr>
              <a:t>/</a:t>
            </a:r>
            <a:r>
              <a:rPr sz="1100" spc="210" dirty="0">
                <a:latin typeface="Arial"/>
                <a:cs typeface="Arial"/>
              </a:rPr>
              <a:t>˼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1952" y="6584359"/>
            <a:ext cx="480314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  <a:tabLst>
                <a:tab pos="345440" algn="l"/>
                <a:tab pos="592455" algn="l"/>
              </a:tabLst>
            </a:pPr>
            <a:r>
              <a:rPr sz="1400" dirty="0">
                <a:latin typeface="Arial"/>
                <a:cs typeface="Arial"/>
              </a:rPr>
              <a:t>/	/	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خ</a:t>
            </a:r>
            <a:r>
              <a:rPr sz="1400" spc="20" dirty="0">
                <a:latin typeface="Arial"/>
                <a:cs typeface="Arial"/>
              </a:rPr>
              <a:t>ϳ</a:t>
            </a:r>
            <a:r>
              <a:rPr sz="1400" spc="40" dirty="0">
                <a:latin typeface="Arial"/>
                <a:cs typeface="Arial"/>
              </a:rPr>
              <a:t>έ</a:t>
            </a:r>
            <a:r>
              <a:rPr sz="1400" spc="-850" dirty="0">
                <a:latin typeface="Arial"/>
                <a:cs typeface="Arial"/>
              </a:rPr>
              <a:t>Ύ</a:t>
            </a:r>
            <a:r>
              <a:rPr sz="1400" spc="-770" dirty="0">
                <a:latin typeface="Arial"/>
                <a:cs typeface="Arial"/>
              </a:rPr>
              <a:t>Θ</a:t>
            </a:r>
            <a:r>
              <a:rPr sz="1400" spc="-545" dirty="0">
                <a:latin typeface="Arial"/>
                <a:cs typeface="Arial"/>
              </a:rPr>
              <a:t>ϟ</a:t>
            </a:r>
            <a:r>
              <a:rPr sz="1400" spc="-1035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...</a:t>
            </a:r>
            <a:r>
              <a:rPr sz="1400" dirty="0">
                <a:latin typeface="Arial"/>
                <a:cs typeface="Arial"/>
              </a:rPr>
              <a:t>.: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1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495" dirty="0">
                <a:latin typeface="Arial"/>
                <a:cs typeface="Arial"/>
              </a:rPr>
              <a:t>ϗ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545" dirty="0">
                <a:latin typeface="Arial"/>
                <a:cs typeface="Arial"/>
              </a:rPr>
              <a:t>ϟ</a:t>
            </a:r>
            <a:r>
              <a:rPr sz="1400" spc="-1035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210" dirty="0">
                <a:latin typeface="Arial"/>
                <a:cs typeface="Arial"/>
              </a:rPr>
              <a:t>Ϧ</a:t>
            </a:r>
            <a:r>
              <a:rPr sz="1400" spc="-765" dirty="0">
                <a:latin typeface="Arial"/>
                <a:cs typeface="Arial"/>
              </a:rPr>
              <a:t>ϴϴ</a:t>
            </a:r>
            <a:r>
              <a:rPr sz="1400" spc="-495" dirty="0">
                <a:latin typeface="Arial"/>
                <a:cs typeface="Arial"/>
              </a:rPr>
              <a:t>όΘ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ب</a:t>
            </a:r>
            <a:r>
              <a:rPr sz="1400" spc="-459" dirty="0">
                <a:latin typeface="Arial"/>
                <a:cs typeface="Arial"/>
              </a:rPr>
              <a:t>ϟΎσ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spc="-540" dirty="0">
                <a:latin typeface="Arial"/>
                <a:cs typeface="Arial"/>
              </a:rPr>
              <a:t>γ΍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5"/>
              </a:spcBef>
            </a:pPr>
            <a:r>
              <a:rPr sz="1400" spc="-70" dirty="0">
                <a:latin typeface="Arial"/>
                <a:cs typeface="Arial"/>
              </a:rPr>
              <a:t>ـ</a:t>
            </a:r>
            <a:r>
              <a:rPr sz="1400" spc="-155" dirty="0">
                <a:latin typeface="Arial"/>
                <a:cs typeface="Arial"/>
              </a:rPr>
              <a:t>ϫ</a:t>
            </a:r>
            <a:r>
              <a:rPr sz="1400" spc="70" dirty="0">
                <a:latin typeface="Arial"/>
                <a:cs typeface="Arial"/>
              </a:rPr>
              <a:t>4˽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7700" y="7146919"/>
            <a:ext cx="6604000" cy="12700"/>
          </a:xfrm>
          <a:custGeom>
            <a:avLst/>
            <a:gdLst/>
            <a:ahLst/>
            <a:cxnLst/>
            <a:rect l="l" t="t" r="r" b="b"/>
            <a:pathLst>
              <a:path w="6604000" h="12700">
                <a:moveTo>
                  <a:pt x="0" y="0"/>
                </a:moveTo>
                <a:lnTo>
                  <a:pt x="6604010" y="1271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645" y="1857789"/>
            <a:ext cx="5267960" cy="160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670" algn="ctr">
              <a:lnSpc>
                <a:spcPct val="100000"/>
              </a:lnSpc>
            </a:pP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375" dirty="0">
                <a:latin typeface="Arial"/>
                <a:cs typeface="Arial"/>
              </a:rPr>
              <a:t>ϧ</a:t>
            </a:r>
            <a:r>
              <a:rPr sz="1400" spc="-830" dirty="0">
                <a:latin typeface="Arial"/>
                <a:cs typeface="Arial"/>
              </a:rPr>
              <a:t>ΎΜ</a:t>
            </a:r>
            <a:r>
              <a:rPr sz="1400" spc="-530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770" dirty="0">
                <a:latin typeface="Arial"/>
                <a:cs typeface="Arial"/>
              </a:rPr>
              <a:t>Ϣ</a:t>
            </a:r>
            <a:r>
              <a:rPr sz="1400" spc="-585" dirty="0">
                <a:latin typeface="Arial"/>
                <a:cs typeface="Arial"/>
              </a:rPr>
              <a:t>δϘϟ΍</a:t>
            </a:r>
            <a:endParaRPr sz="1400">
              <a:latin typeface="Arial"/>
              <a:cs typeface="Arial"/>
            </a:endParaRPr>
          </a:p>
          <a:p>
            <a:pPr marR="30480" algn="ctr">
              <a:lnSpc>
                <a:spcPct val="100000"/>
              </a:lnSpc>
              <a:spcBef>
                <a:spcPts val="1165"/>
              </a:spcBef>
            </a:pPr>
            <a:r>
              <a:rPr sz="1400" spc="-220" dirty="0">
                <a:latin typeface="Arial"/>
                <a:cs typeface="Arial"/>
              </a:rPr>
              <a:t>Ϧ</a:t>
            </a:r>
            <a:r>
              <a:rPr sz="1400" spc="-765" dirty="0">
                <a:latin typeface="Arial"/>
                <a:cs typeface="Arial"/>
              </a:rPr>
              <a:t>ϴϴ</a:t>
            </a:r>
            <a:r>
              <a:rPr sz="1400" spc="-495" dirty="0">
                <a:latin typeface="Arial"/>
                <a:cs typeface="Arial"/>
              </a:rPr>
              <a:t>όΘ</a:t>
            </a:r>
            <a:r>
              <a:rPr sz="1400" spc="-615" dirty="0">
                <a:latin typeface="Arial"/>
                <a:cs typeface="Arial"/>
              </a:rPr>
              <a:t>Ϡϟ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685" dirty="0">
                <a:latin typeface="Arial"/>
                <a:cs typeface="Arial"/>
              </a:rPr>
              <a:t>΢</a:t>
            </a:r>
            <a:r>
              <a:rPr sz="1400" spc="-300" dirty="0">
                <a:latin typeface="Arial"/>
                <a:cs typeface="Arial"/>
              </a:rPr>
              <a:t>شή</a:t>
            </a:r>
            <a:r>
              <a:rPr sz="1400" spc="-305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5" dirty="0">
                <a:latin typeface="Arial"/>
                <a:cs typeface="Arial"/>
              </a:rPr>
              <a:t>Ϫ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229" dirty="0">
                <a:latin typeface="Arial"/>
                <a:cs typeface="Arial"/>
              </a:rPr>
              <a:t>ϟإ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45" dirty="0">
                <a:latin typeface="Arial"/>
                <a:cs typeface="Arial"/>
              </a:rPr>
              <a:t>Ϙ</a:t>
            </a:r>
            <a:r>
              <a:rPr sz="1400" spc="-740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Ϥϟ΍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320" dirty="0">
                <a:latin typeface="Arial"/>
                <a:cs typeface="Arial"/>
              </a:rPr>
              <a:t>δ</a:t>
            </a:r>
            <a:r>
              <a:rPr sz="1400" spc="-465" dirty="0">
                <a:latin typeface="Arial"/>
                <a:cs typeface="Arial"/>
              </a:rPr>
              <a:t>Ϙ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0" dirty="0">
                <a:latin typeface="Arial"/>
                <a:cs typeface="Arial"/>
              </a:rPr>
              <a:t>ϞΒϗ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20" dirty="0">
                <a:latin typeface="Arial"/>
                <a:cs typeface="Arial"/>
              </a:rPr>
              <a:t>Ϧ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أ</a:t>
            </a:r>
            <a:r>
              <a:rPr sz="1400" spc="110" dirty="0">
                <a:latin typeface="Arial"/>
                <a:cs typeface="Arial"/>
              </a:rPr>
              <a:t>Ϥ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5" dirty="0">
                <a:latin typeface="Arial"/>
                <a:cs typeface="Arial"/>
              </a:rPr>
              <a:t>Ε</a:t>
            </a:r>
            <a:r>
              <a:rPr sz="1400" spc="-780" dirty="0">
                <a:latin typeface="Arial"/>
                <a:cs typeface="Arial"/>
              </a:rPr>
              <a:t>Ύ</a:t>
            </a:r>
            <a:r>
              <a:rPr sz="1400" spc="-450" dirty="0">
                <a:latin typeface="Arial"/>
                <a:cs typeface="Arial"/>
              </a:rPr>
              <a:t>ϧ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L="3111500">
              <a:lnSpc>
                <a:spcPct val="100000"/>
              </a:lnSpc>
              <a:spcBef>
                <a:spcPts val="1175"/>
              </a:spcBef>
            </a:pPr>
            <a:r>
              <a:rPr sz="1400" u="heavy" dirty="0">
                <a:latin typeface="Arial"/>
                <a:cs typeface="Arial"/>
              </a:rPr>
              <a:t>:</a:t>
            </a:r>
            <a:r>
              <a:rPr sz="1400" u="heavy" spc="-5" dirty="0">
                <a:latin typeface="Arial"/>
                <a:cs typeface="Arial"/>
              </a:rPr>
              <a:t> </a:t>
            </a:r>
            <a:r>
              <a:rPr sz="1400" u="heavy" spc="105" dirty="0">
                <a:latin typeface="Arial"/>
                <a:cs typeface="Arial"/>
              </a:rPr>
              <a:t>ϲ</a:t>
            </a:r>
            <a:r>
              <a:rPr sz="1400" u="heavy" spc="-505" dirty="0">
                <a:latin typeface="Arial"/>
                <a:cs typeface="Arial"/>
              </a:rPr>
              <a:t>ϤϠ</a:t>
            </a:r>
            <a:r>
              <a:rPr sz="1400" u="heavy" spc="-400" dirty="0">
                <a:latin typeface="Arial"/>
                <a:cs typeface="Arial"/>
              </a:rPr>
              <a:t>ό</a:t>
            </a:r>
            <a:r>
              <a:rPr sz="1400" u="heavy" spc="-785" dirty="0">
                <a:latin typeface="Arial"/>
                <a:cs typeface="Arial"/>
              </a:rPr>
              <a:t>ϟ΍</a:t>
            </a:r>
            <a:r>
              <a:rPr sz="1400" u="heavy" spc="-5" dirty="0">
                <a:latin typeface="Arial"/>
                <a:cs typeface="Arial"/>
              </a:rPr>
              <a:t> </a:t>
            </a:r>
            <a:r>
              <a:rPr sz="1400" u="heavy" spc="-775" dirty="0">
                <a:latin typeface="Arial"/>
                <a:cs typeface="Arial"/>
              </a:rPr>
              <a:t>Ϣ</a:t>
            </a:r>
            <a:r>
              <a:rPr sz="1400" u="heavy" spc="-320" dirty="0">
                <a:latin typeface="Arial"/>
                <a:cs typeface="Arial"/>
              </a:rPr>
              <a:t>δ</a:t>
            </a:r>
            <a:r>
              <a:rPr sz="1400" u="heavy" spc="-465" dirty="0">
                <a:latin typeface="Arial"/>
                <a:cs typeface="Arial"/>
              </a:rPr>
              <a:t>Ϙ</a:t>
            </a:r>
            <a:r>
              <a:rPr sz="1400" u="heavy" spc="-785" dirty="0">
                <a:latin typeface="Arial"/>
                <a:cs typeface="Arial"/>
              </a:rPr>
              <a:t>ϟ΍</a:t>
            </a:r>
            <a:r>
              <a:rPr sz="1400" u="heavy" spc="-5" dirty="0">
                <a:latin typeface="Arial"/>
                <a:cs typeface="Arial"/>
              </a:rPr>
              <a:t> </a:t>
            </a:r>
            <a:r>
              <a:rPr sz="1400" u="heavy" spc="-420" dirty="0">
                <a:latin typeface="Arial"/>
                <a:cs typeface="Arial"/>
              </a:rPr>
              <a:t>ϞΒϗ</a:t>
            </a:r>
            <a:r>
              <a:rPr sz="1400" u="heavy" spc="-10" dirty="0">
                <a:latin typeface="Arial"/>
                <a:cs typeface="Arial"/>
              </a:rPr>
              <a:t> </a:t>
            </a:r>
            <a:r>
              <a:rPr sz="1400" u="heavy" spc="-210" dirty="0">
                <a:latin typeface="Arial"/>
                <a:cs typeface="Arial"/>
              </a:rPr>
              <a:t>Ϧ</a:t>
            </a:r>
            <a:r>
              <a:rPr sz="1400" u="heavy" spc="-620" dirty="0">
                <a:latin typeface="Arial"/>
                <a:cs typeface="Arial"/>
              </a:rPr>
              <a:t>ϣ</a:t>
            </a:r>
            <a:r>
              <a:rPr sz="1400" u="heavy" spc="-10" dirty="0">
                <a:latin typeface="Arial"/>
                <a:cs typeface="Arial"/>
              </a:rPr>
              <a:t> </a:t>
            </a:r>
            <a:r>
              <a:rPr sz="1400" u="heavy" spc="70" dirty="0">
                <a:latin typeface="Arial"/>
                <a:cs typeface="Arial"/>
              </a:rPr>
              <a:t>Ϊ</a:t>
            </a:r>
            <a:r>
              <a:rPr sz="1400" u="heavy" spc="-450" dirty="0">
                <a:latin typeface="Arial"/>
                <a:cs typeface="Arial"/>
              </a:rPr>
              <a:t>όΗ</a:t>
            </a:r>
            <a:r>
              <a:rPr sz="1400" u="heavy" spc="-5" dirty="0">
                <a:latin typeface="Arial"/>
                <a:cs typeface="Arial"/>
              </a:rPr>
              <a:t> </a:t>
            </a:r>
            <a:r>
              <a:rPr sz="1400" u="heavy" spc="55" dirty="0">
                <a:latin typeface="Arial"/>
                <a:cs typeface="Arial"/>
              </a:rPr>
              <a:t>Ε</a:t>
            </a:r>
            <a:r>
              <a:rPr sz="1400" u="heavy" spc="-780" dirty="0">
                <a:latin typeface="Arial"/>
                <a:cs typeface="Arial"/>
              </a:rPr>
              <a:t>Ύ</a:t>
            </a:r>
            <a:r>
              <a:rPr sz="1400" u="heavy" spc="-450" dirty="0">
                <a:latin typeface="Arial"/>
                <a:cs typeface="Arial"/>
              </a:rPr>
              <a:t>ϧ</a:t>
            </a:r>
            <a:r>
              <a:rPr sz="1400" u="heavy" spc="-900" dirty="0">
                <a:latin typeface="Arial"/>
                <a:cs typeface="Arial"/>
              </a:rPr>
              <a:t>Ύ</a:t>
            </a:r>
            <a:r>
              <a:rPr sz="1400" u="heavy" spc="-755" dirty="0">
                <a:latin typeface="Arial"/>
                <a:cs typeface="Arial"/>
              </a:rPr>
              <a:t>ϴ</a:t>
            </a:r>
            <a:r>
              <a:rPr sz="1400" u="heavy" spc="-640" dirty="0">
                <a:latin typeface="Arial"/>
                <a:cs typeface="Arial"/>
              </a:rPr>
              <a:t>ب</a:t>
            </a:r>
            <a:r>
              <a:rPr sz="1400" u="heavy" dirty="0">
                <a:latin typeface="Arial"/>
                <a:cs typeface="Arial"/>
              </a:rPr>
              <a:t>:</a:t>
            </a:r>
            <a:r>
              <a:rPr sz="1400" u="heavy" spc="-5" dirty="0">
                <a:latin typeface="Arial"/>
                <a:cs typeface="Arial"/>
              </a:rPr>
              <a:t> </a:t>
            </a:r>
            <a:r>
              <a:rPr sz="1400" u="heavy" spc="459" dirty="0">
                <a:latin typeface="Arial"/>
                <a:cs typeface="Arial"/>
              </a:rPr>
              <a:t>ا</a:t>
            </a:r>
            <a:r>
              <a:rPr sz="1400" u="heavy" spc="-175" dirty="0">
                <a:latin typeface="Arial"/>
                <a:cs typeface="Arial"/>
              </a:rPr>
              <a:t>ϭ</a:t>
            </a:r>
            <a:r>
              <a:rPr sz="1400" u="heavy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1165"/>
              </a:spcBef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ϥ</a:t>
            </a:r>
            <a:r>
              <a:rPr sz="1400" spc="-1135" dirty="0">
                <a:latin typeface="Arial"/>
                <a:cs typeface="Arial"/>
              </a:rPr>
              <a:t>΍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600" dirty="0">
                <a:latin typeface="Arial"/>
                <a:cs typeface="Arial"/>
              </a:rPr>
              <a:t>Ϩ</a:t>
            </a:r>
            <a:r>
              <a:rPr sz="1400" spc="-245" dirty="0">
                <a:latin typeface="Arial"/>
                <a:cs typeface="Arial"/>
              </a:rPr>
              <a:t>ό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505" dirty="0">
                <a:latin typeface="Arial"/>
                <a:cs typeface="Arial"/>
              </a:rPr>
              <a:t>ϤϠ</a:t>
            </a:r>
            <a:r>
              <a:rPr sz="1400" spc="-400" dirty="0">
                <a:latin typeface="Arial"/>
                <a:cs typeface="Arial"/>
              </a:rPr>
              <a:t>ό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685" dirty="0">
                <a:latin typeface="Arial"/>
                <a:cs typeface="Arial"/>
              </a:rPr>
              <a:t>ϘϟΎب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70" dirty="0">
                <a:latin typeface="Arial"/>
                <a:cs typeface="Arial"/>
              </a:rPr>
              <a:t>ΎϬϣ</a:t>
            </a:r>
            <a:r>
              <a:rPr sz="1400" spc="-204" dirty="0">
                <a:latin typeface="Arial"/>
                <a:cs typeface="Arial"/>
              </a:rPr>
              <a:t>Ϊ</a:t>
            </a:r>
            <a:r>
              <a:rPr sz="1400" spc="-475" dirty="0">
                <a:latin typeface="Arial"/>
                <a:cs typeface="Arial"/>
              </a:rPr>
              <a:t>ϗ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95" dirty="0">
                <a:latin typeface="Arial"/>
                <a:cs typeface="Arial"/>
              </a:rPr>
              <a:t>Γ</a:t>
            </a:r>
            <a:r>
              <a:rPr sz="1400" spc="-385" dirty="0">
                <a:latin typeface="Arial"/>
                <a:cs typeface="Arial"/>
              </a:rPr>
              <a:t>ήοΎΤϤϟ΍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25" dirty="0">
                <a:latin typeface="Arial"/>
                <a:cs typeface="Arial"/>
              </a:rPr>
              <a:t>ϝ</a:t>
            </a:r>
            <a:r>
              <a:rPr sz="1400" spc="250" dirty="0">
                <a:latin typeface="Arial"/>
                <a:cs typeface="Arial"/>
              </a:rPr>
              <a:t>اخ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15" dirty="0">
                <a:latin typeface="Arial"/>
                <a:cs typeface="Arial"/>
              </a:rPr>
              <a:t>Ϧ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45" dirty="0">
                <a:latin typeface="Arial"/>
                <a:cs typeface="Arial"/>
              </a:rPr>
              <a:t>Ϙ</a:t>
            </a:r>
            <a:r>
              <a:rPr sz="1400" spc="-740" dirty="0">
                <a:latin typeface="Arial"/>
                <a:cs typeface="Arial"/>
              </a:rPr>
              <a:t>Θ</a:t>
            </a:r>
            <a:r>
              <a:rPr sz="1400" spc="-415" dirty="0">
                <a:latin typeface="Arial"/>
                <a:cs typeface="Arial"/>
              </a:rPr>
              <a:t>Ϥ</a:t>
            </a:r>
            <a:r>
              <a:rPr sz="1400" spc="-615" dirty="0">
                <a:latin typeface="Arial"/>
                <a:cs typeface="Arial"/>
              </a:rPr>
              <a:t>Ϡϟ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765" dirty="0">
                <a:latin typeface="Arial"/>
                <a:cs typeface="Arial"/>
              </a:rPr>
              <a:t>Ϙϟ΍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770" dirty="0">
                <a:latin typeface="Arial"/>
                <a:cs typeface="Arial"/>
              </a:rPr>
              <a:t>Ϣ</a:t>
            </a:r>
            <a:r>
              <a:rPr sz="1400" spc="20" dirty="0">
                <a:latin typeface="Arial"/>
                <a:cs typeface="Arial"/>
              </a:rPr>
              <a:t>ϳ</a:t>
            </a:r>
            <a:r>
              <a:rPr sz="1400" spc="-60" dirty="0">
                <a:latin typeface="Arial"/>
                <a:cs typeface="Arial"/>
              </a:rPr>
              <a:t>Ϯ</a:t>
            </a:r>
            <a:r>
              <a:rPr sz="1400" spc="-705" dirty="0">
                <a:latin typeface="Arial"/>
                <a:cs typeface="Arial"/>
              </a:rPr>
              <a:t>ϘΗ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-</a:t>
            </a:r>
            <a:r>
              <a:rPr sz="1100" spc="-4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5636" y="5406299"/>
            <a:ext cx="5268595" cy="410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320" dirty="0">
                <a:latin typeface="Arial"/>
                <a:cs typeface="Arial"/>
              </a:rPr>
              <a:t>ϯ</a:t>
            </a:r>
            <a:r>
              <a:rPr sz="1400" spc="-50" dirty="0">
                <a:latin typeface="Arial"/>
                <a:cs typeface="Arial"/>
              </a:rPr>
              <a:t>ήخأ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369060" marR="233045" indent="6985">
              <a:lnSpc>
                <a:spcPts val="2890"/>
              </a:lnSpc>
              <a:spcBef>
                <a:spcPts val="225"/>
              </a:spcBef>
              <a:tabLst>
                <a:tab pos="2145030" algn="l"/>
                <a:tab pos="3135630" algn="l"/>
                <a:tab pos="4126229" algn="l"/>
              </a:tabLst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spc="-480" dirty="0">
                <a:latin typeface="Arial"/>
                <a:cs typeface="Arial"/>
              </a:rPr>
              <a:t>δϘϟ</a:t>
            </a:r>
            <a:r>
              <a:rPr sz="1400" spc="-675" dirty="0">
                <a:latin typeface="Arial"/>
                <a:cs typeface="Arial"/>
              </a:rPr>
              <a:t>Ύ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90" dirty="0">
                <a:latin typeface="Arial"/>
                <a:cs typeface="Arial"/>
              </a:rPr>
              <a:t>γ΍</a:t>
            </a:r>
            <a:r>
              <a:rPr sz="1400" spc="-245" dirty="0">
                <a:latin typeface="Arial"/>
                <a:cs typeface="Arial"/>
              </a:rPr>
              <a:t>έ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5" dirty="0">
                <a:latin typeface="Arial"/>
                <a:cs typeface="Arial"/>
              </a:rPr>
              <a:t>Ε</a:t>
            </a:r>
            <a:r>
              <a:rPr sz="1400" spc="-730" dirty="0">
                <a:latin typeface="Arial"/>
                <a:cs typeface="Arial"/>
              </a:rPr>
              <a:t>΍</a:t>
            </a:r>
            <a:r>
              <a:rPr sz="1400" spc="-335" dirty="0">
                <a:latin typeface="Arial"/>
                <a:cs typeface="Arial"/>
              </a:rPr>
              <a:t>έ</a:t>
            </a:r>
            <a:r>
              <a:rPr sz="1400" spc="-555" dirty="0">
                <a:latin typeface="Arial"/>
                <a:cs typeface="Arial"/>
              </a:rPr>
              <a:t>ήϘϤϟ΍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10" dirty="0">
                <a:latin typeface="Arial"/>
                <a:cs typeface="Arial"/>
              </a:rPr>
              <a:t>ϊ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40" dirty="0">
                <a:latin typeface="Arial"/>
                <a:cs typeface="Arial"/>
              </a:rPr>
              <a:t>Ϙ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540" dirty="0">
                <a:latin typeface="Arial"/>
                <a:cs typeface="Arial"/>
              </a:rPr>
              <a:t>ϤϠϟ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605" dirty="0">
                <a:latin typeface="Arial"/>
                <a:cs typeface="Arial"/>
              </a:rPr>
              <a:t>όϟ΍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ص</a:t>
            </a:r>
            <a:r>
              <a:rPr sz="1400" spc="-270" dirty="0">
                <a:latin typeface="Arial"/>
                <a:cs typeface="Arial"/>
              </a:rPr>
              <a:t>μΨΘ</a:t>
            </a:r>
            <a:r>
              <a:rPr sz="1400" spc="-470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15" dirty="0">
                <a:latin typeface="Arial"/>
                <a:cs typeface="Arial"/>
              </a:rPr>
              <a:t>Δ</a:t>
            </a:r>
            <a:r>
              <a:rPr sz="1400" spc="-480" dirty="0">
                <a:latin typeface="Arial"/>
                <a:cs typeface="Arial"/>
              </a:rPr>
              <a:t>Ϥئ</a:t>
            </a:r>
            <a:r>
              <a:rPr sz="1400" spc="-40" dirty="0">
                <a:latin typeface="Arial"/>
                <a:cs typeface="Arial"/>
              </a:rPr>
              <a:t>اϣ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270" dirty="0">
                <a:latin typeface="Arial"/>
                <a:cs typeface="Arial"/>
              </a:rPr>
              <a:t>˻</a:t>
            </a:r>
            <a:r>
              <a:rPr sz="1400" spc="225" dirty="0">
                <a:latin typeface="Arial"/>
                <a:cs typeface="Arial"/>
              </a:rPr>
              <a:t> </a:t>
            </a:r>
            <a:r>
              <a:rPr sz="1400" spc="-325" dirty="0">
                <a:latin typeface="Arial"/>
                <a:cs typeface="Arial"/>
              </a:rPr>
              <a:t>Ϟϗ</a:t>
            </a:r>
            <a:r>
              <a:rPr sz="1400" dirty="0">
                <a:latin typeface="Arial"/>
                <a:cs typeface="Arial"/>
              </a:rPr>
              <a:t>أ	</a:t>
            </a:r>
            <a:r>
              <a:rPr sz="1400" dirty="0">
                <a:latin typeface="Calibri"/>
                <a:cs typeface="Calibri"/>
              </a:rPr>
              <a:t>2</a:t>
            </a:r>
            <a:r>
              <a:rPr sz="1400" spc="-10" dirty="0">
                <a:latin typeface="Calibri"/>
                <a:cs typeface="Calibri"/>
              </a:rPr>
              <a:t>5</a:t>
            </a:r>
            <a:r>
              <a:rPr sz="1400" dirty="0">
                <a:latin typeface="Calibri"/>
                <a:cs typeface="Calibri"/>
              </a:rPr>
              <a:t>%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Calibri"/>
                <a:cs typeface="Calibri"/>
              </a:rPr>
              <a:t>50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%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Calibri"/>
                <a:cs typeface="Calibri"/>
              </a:rPr>
              <a:t>75%</a:t>
            </a:r>
            <a:endParaRPr sz="1400">
              <a:latin typeface="Calibri"/>
              <a:cs typeface="Calibri"/>
            </a:endParaRPr>
          </a:p>
          <a:p>
            <a:pPr marR="33020" algn="ctr">
              <a:lnSpc>
                <a:spcPct val="100000"/>
              </a:lnSpc>
              <a:spcBef>
                <a:spcPts val="950"/>
              </a:spcBef>
            </a:pPr>
            <a:r>
              <a:rPr sz="1400" spc="330" dirty="0">
                <a:latin typeface="Arial"/>
                <a:cs typeface="Arial"/>
              </a:rPr>
              <a:t>β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85" dirty="0">
                <a:latin typeface="Arial"/>
                <a:cs typeface="Arial"/>
              </a:rPr>
              <a:t>έ</a:t>
            </a:r>
            <a:r>
              <a:rPr sz="1400" spc="4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730" dirty="0">
                <a:latin typeface="Arial"/>
                <a:cs typeface="Arial"/>
              </a:rPr>
              <a:t>ف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65" dirty="0">
                <a:latin typeface="Arial"/>
                <a:cs typeface="Arial"/>
              </a:rPr>
              <a:t>Ϫ</a:t>
            </a:r>
            <a:r>
              <a:rPr sz="1400" spc="-560" dirty="0">
                <a:latin typeface="Arial"/>
                <a:cs typeface="Arial"/>
              </a:rPr>
              <a:t>Η</a:t>
            </a:r>
            <a:r>
              <a:rPr sz="1400" spc="-570" dirty="0">
                <a:latin typeface="Arial"/>
                <a:cs typeface="Arial"/>
              </a:rPr>
              <a:t>Ύج</a:t>
            </a:r>
            <a:r>
              <a:rPr sz="1400" spc="-695" dirty="0">
                <a:latin typeface="Arial"/>
                <a:cs typeface="Arial"/>
              </a:rPr>
              <a:t>Ύ</a:t>
            </a:r>
            <a:r>
              <a:rPr sz="1400" spc="-755" dirty="0">
                <a:latin typeface="Arial"/>
                <a:cs typeface="Arial"/>
              </a:rPr>
              <a:t>ϴΘ</a:t>
            </a:r>
            <a:r>
              <a:rPr sz="1400" spc="-140" dirty="0">
                <a:latin typeface="Arial"/>
                <a:cs typeface="Arial"/>
              </a:rPr>
              <a:t>Σ</a:t>
            </a:r>
            <a:r>
              <a:rPr sz="1400" spc="-645" dirty="0">
                <a:latin typeface="Arial"/>
                <a:cs typeface="Arial"/>
              </a:rPr>
              <a:t>΍ϭ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440" dirty="0">
                <a:latin typeface="Arial"/>
                <a:cs typeface="Arial"/>
              </a:rPr>
              <a:t>δϘ</a:t>
            </a:r>
            <a:r>
              <a:rPr sz="1400" spc="-365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Ε</a:t>
            </a:r>
            <a:r>
              <a:rPr sz="1400" spc="-635" dirty="0">
                <a:latin typeface="Arial"/>
                <a:cs typeface="Arial"/>
              </a:rPr>
              <a:t>΍</a:t>
            </a:r>
            <a:r>
              <a:rPr sz="1400" spc="-20" dirty="0">
                <a:latin typeface="Arial"/>
                <a:cs typeface="Arial"/>
              </a:rPr>
              <a:t>έ</a:t>
            </a:r>
            <a:r>
              <a:rPr sz="1400" spc="-35" dirty="0">
                <a:latin typeface="Arial"/>
                <a:cs typeface="Arial"/>
              </a:rPr>
              <a:t>ή</a:t>
            </a:r>
            <a:r>
              <a:rPr sz="1400" spc="-680" dirty="0">
                <a:latin typeface="Arial"/>
                <a:cs typeface="Arial"/>
              </a:rPr>
              <a:t>Ϙϣ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310" dirty="0">
                <a:latin typeface="Arial"/>
                <a:cs typeface="Arial"/>
              </a:rPr>
              <a:t>ϊ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45" dirty="0">
                <a:latin typeface="Arial"/>
                <a:cs typeface="Arial"/>
              </a:rPr>
              <a:t>Ϙ</a:t>
            </a:r>
            <a:r>
              <a:rPr sz="1400" spc="-740" dirty="0">
                <a:latin typeface="Arial"/>
                <a:cs typeface="Arial"/>
              </a:rPr>
              <a:t>Θ</a:t>
            </a:r>
            <a:r>
              <a:rPr sz="1400" spc="-540" dirty="0">
                <a:latin typeface="Arial"/>
                <a:cs typeface="Arial"/>
              </a:rPr>
              <a:t>ϤϠϟ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15" dirty="0">
                <a:latin typeface="Arial"/>
                <a:cs typeface="Arial"/>
              </a:rPr>
              <a:t>ϖϴ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ص</a:t>
            </a:r>
            <a:r>
              <a:rPr sz="1400" spc="-270" dirty="0">
                <a:latin typeface="Arial"/>
                <a:cs typeface="Arial"/>
              </a:rPr>
              <a:t>μΨΘ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480" dirty="0">
                <a:latin typeface="Arial"/>
                <a:cs typeface="Arial"/>
              </a:rPr>
              <a:t>Ϥئ</a:t>
            </a:r>
            <a:r>
              <a:rPr sz="1400" spc="530" dirty="0">
                <a:latin typeface="Arial"/>
                <a:cs typeface="Arial"/>
              </a:rPr>
              <a:t>ا</a:t>
            </a:r>
            <a:r>
              <a:rPr sz="1400" spc="-400" dirty="0">
                <a:latin typeface="Arial"/>
                <a:cs typeface="Arial"/>
              </a:rPr>
              <a:t>ϣϭ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600" dirty="0">
                <a:latin typeface="Arial"/>
                <a:cs typeface="Arial"/>
              </a:rPr>
              <a:t>Β</a:t>
            </a:r>
            <a:r>
              <a:rPr sz="1400" spc="-480" dirty="0">
                <a:latin typeface="Arial"/>
                <a:cs typeface="Arial"/>
              </a:rPr>
              <a:t>ϛ΍Ϯϣ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27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  <a:p>
            <a:pPr marR="463550" algn="r">
              <a:lnSpc>
                <a:spcPct val="100000"/>
              </a:lnSpc>
              <a:spcBef>
                <a:spcPts val="180"/>
              </a:spcBef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00" dirty="0">
                <a:latin typeface="Arial"/>
                <a:cs typeface="Arial"/>
              </a:rPr>
              <a:t>ف</a:t>
            </a:r>
            <a:r>
              <a:rPr sz="1400" spc="-640" dirty="0">
                <a:latin typeface="Arial"/>
                <a:cs typeface="Arial"/>
              </a:rPr>
              <a:t>΍</a:t>
            </a:r>
            <a:r>
              <a:rPr sz="1400" spc="-265" dirty="0">
                <a:latin typeface="Arial"/>
                <a:cs typeface="Arial"/>
              </a:rPr>
              <a:t>ήشإ΍ϭ</a:t>
            </a:r>
            <a:endParaRPr sz="1400">
              <a:latin typeface="Arial"/>
              <a:cs typeface="Arial"/>
            </a:endParaRPr>
          </a:p>
          <a:p>
            <a:pPr marL="1374775">
              <a:lnSpc>
                <a:spcPct val="100000"/>
              </a:lnSpc>
              <a:spcBef>
                <a:spcPts val="1225"/>
              </a:spcBef>
              <a:tabLst>
                <a:tab pos="2150745" algn="l"/>
                <a:tab pos="3180080" algn="l"/>
                <a:tab pos="4091304" algn="l"/>
              </a:tabLst>
            </a:pPr>
            <a:r>
              <a:rPr sz="1400" spc="-325" dirty="0">
                <a:latin typeface="Arial"/>
                <a:cs typeface="Arial"/>
              </a:rPr>
              <a:t>Ϟϗ</a:t>
            </a:r>
            <a:r>
              <a:rPr sz="1400" dirty="0">
                <a:latin typeface="Arial"/>
                <a:cs typeface="Arial"/>
              </a:rPr>
              <a:t>أ	</a:t>
            </a:r>
            <a:r>
              <a:rPr sz="1400" dirty="0">
                <a:latin typeface="Calibri"/>
                <a:cs typeface="Calibri"/>
              </a:rPr>
              <a:t>50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%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Calibri"/>
                <a:cs typeface="Calibri"/>
              </a:rPr>
              <a:t>7</a:t>
            </a:r>
            <a:r>
              <a:rPr sz="1400" spc="-10" dirty="0">
                <a:latin typeface="Calibri"/>
                <a:cs typeface="Calibri"/>
              </a:rPr>
              <a:t>5</a:t>
            </a:r>
            <a:r>
              <a:rPr sz="1400" dirty="0">
                <a:latin typeface="Calibri"/>
                <a:cs typeface="Calibri"/>
              </a:rPr>
              <a:t>%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Calibri"/>
                <a:cs typeface="Calibri"/>
              </a:rPr>
              <a:t>1</a:t>
            </a:r>
            <a:r>
              <a:rPr sz="1400" spc="-10" dirty="0">
                <a:latin typeface="Calibri"/>
                <a:cs typeface="Calibri"/>
              </a:rPr>
              <a:t>0</a:t>
            </a:r>
            <a:r>
              <a:rPr sz="1400" dirty="0">
                <a:latin typeface="Calibri"/>
                <a:cs typeface="Calibri"/>
              </a:rPr>
              <a:t>0%</a:t>
            </a:r>
            <a:endParaRPr sz="1400">
              <a:latin typeface="Calibri"/>
              <a:cs typeface="Calibri"/>
            </a:endParaRPr>
          </a:p>
          <a:p>
            <a:pPr marL="1092835" marR="233045" indent="614045">
              <a:lnSpc>
                <a:spcPct val="135700"/>
              </a:lnSpc>
              <a:spcBef>
                <a:spcPts val="645"/>
              </a:spcBef>
              <a:tabLst>
                <a:tab pos="2056764" algn="l"/>
                <a:tab pos="3398520" algn="l"/>
                <a:tab pos="4513580" algn="l"/>
              </a:tabLst>
            </a:pPr>
            <a:r>
              <a:rPr sz="1400" dirty="0">
                <a:latin typeface="Arial"/>
                <a:cs typeface="Arial"/>
              </a:rPr>
              <a:t>)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360" dirty="0">
                <a:latin typeface="Arial"/>
                <a:cs typeface="Arial"/>
              </a:rPr>
              <a:t>ϤجήΘ</a:t>
            </a:r>
            <a:r>
              <a:rPr sz="1400" spc="-315" dirty="0">
                <a:latin typeface="Arial"/>
                <a:cs typeface="Arial"/>
              </a:rPr>
              <a:t>ϟ</a:t>
            </a:r>
            <a:r>
              <a:rPr sz="1400" spc="-555" dirty="0">
                <a:latin typeface="Arial"/>
                <a:cs typeface="Arial"/>
              </a:rPr>
              <a:t>΍/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ف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90" dirty="0">
                <a:latin typeface="Arial"/>
                <a:cs typeface="Arial"/>
              </a:rPr>
              <a:t>ϟأΘ</a:t>
            </a:r>
            <a:r>
              <a:rPr sz="1400" spc="-470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29" dirty="0">
                <a:latin typeface="Arial"/>
                <a:cs typeface="Arial"/>
              </a:rPr>
              <a:t>ϞϤشϳϭ</a:t>
            </a:r>
            <a:r>
              <a:rPr sz="1400" dirty="0">
                <a:latin typeface="Arial"/>
                <a:cs typeface="Arial"/>
              </a:rPr>
              <a:t> (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655" dirty="0">
                <a:latin typeface="Arial"/>
                <a:cs typeface="Arial"/>
              </a:rPr>
              <a:t>ϘΘ</a:t>
            </a:r>
            <a:r>
              <a:rPr sz="1400" spc="-580" dirty="0">
                <a:latin typeface="Arial"/>
                <a:cs typeface="Arial"/>
              </a:rPr>
              <a:t>Ϥ</a:t>
            </a:r>
            <a:r>
              <a:rPr sz="1400" spc="-615" dirty="0">
                <a:latin typeface="Arial"/>
                <a:cs typeface="Arial"/>
              </a:rPr>
              <a:t>Ϡϟ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80" dirty="0">
                <a:latin typeface="Arial"/>
                <a:cs typeface="Arial"/>
              </a:rPr>
              <a:t>ϲΜ</a:t>
            </a:r>
            <a:r>
              <a:rPr sz="1400" spc="-265" dirty="0">
                <a:latin typeface="Arial"/>
                <a:cs typeface="Arial"/>
              </a:rPr>
              <a:t>Τ</a:t>
            </a:r>
            <a:r>
              <a:rPr sz="1400" spc="-600" dirty="0">
                <a:latin typeface="Arial"/>
                <a:cs typeface="Arial"/>
              </a:rPr>
              <a:t>Β</a:t>
            </a:r>
            <a:r>
              <a:rPr sz="1400" spc="-470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30" dirty="0">
                <a:latin typeface="Arial"/>
                <a:cs typeface="Arial"/>
              </a:rPr>
              <a:t>ρΎش</a:t>
            </a:r>
            <a:r>
              <a:rPr sz="1400" spc="-600" dirty="0">
                <a:latin typeface="Arial"/>
                <a:cs typeface="Arial"/>
              </a:rPr>
              <a:t>Ϩ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spc="20" dirty="0">
                <a:latin typeface="Arial"/>
                <a:cs typeface="Arial"/>
              </a:rPr>
              <a:t>ϳ</a:t>
            </a:r>
            <a:r>
              <a:rPr sz="1400" spc="-60" dirty="0">
                <a:latin typeface="Arial"/>
                <a:cs typeface="Arial"/>
              </a:rPr>
              <a:t>Ϯ</a:t>
            </a:r>
            <a:r>
              <a:rPr sz="1400" spc="-705" dirty="0">
                <a:latin typeface="Arial"/>
                <a:cs typeface="Arial"/>
              </a:rPr>
              <a:t>ϘΗ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175" dirty="0">
                <a:latin typeface="Arial"/>
                <a:cs typeface="Arial"/>
              </a:rPr>
              <a:t>˽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5" dirty="0">
                <a:latin typeface="Arial"/>
                <a:cs typeface="Arial"/>
              </a:rPr>
              <a:t>جϮ</a:t>
            </a:r>
            <a:r>
              <a:rPr sz="1400" spc="20" dirty="0">
                <a:latin typeface="Arial"/>
                <a:cs typeface="Arial"/>
              </a:rPr>
              <a:t>ϳ</a:t>
            </a:r>
            <a:r>
              <a:rPr sz="1400" spc="470" dirty="0">
                <a:latin typeface="Arial"/>
                <a:cs typeface="Arial"/>
              </a:rPr>
              <a:t>ا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55" dirty="0">
                <a:latin typeface="Arial"/>
                <a:cs typeface="Arial"/>
              </a:rPr>
              <a:t>ئ</a:t>
            </a:r>
            <a:r>
              <a:rPr sz="1400" spc="530" dirty="0">
                <a:latin typeface="Arial"/>
                <a:cs typeface="Arial"/>
              </a:rPr>
              <a:t>ا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90" dirty="0">
                <a:latin typeface="Arial"/>
                <a:cs typeface="Arial"/>
              </a:rPr>
              <a:t>ήϴغ</a:t>
            </a:r>
            <a:r>
              <a:rPr sz="1400" dirty="0">
                <a:latin typeface="Arial"/>
                <a:cs typeface="Arial"/>
              </a:rPr>
              <a:t>	ςγϭ	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55" dirty="0">
                <a:latin typeface="Arial"/>
                <a:cs typeface="Arial"/>
              </a:rPr>
              <a:t>ئ</a:t>
            </a:r>
            <a:r>
              <a:rPr sz="1400" spc="-40" dirty="0">
                <a:latin typeface="Arial"/>
                <a:cs typeface="Arial"/>
              </a:rPr>
              <a:t>اϣ</a:t>
            </a:r>
            <a:endParaRPr sz="1400">
              <a:latin typeface="Arial"/>
              <a:cs typeface="Arial"/>
            </a:endParaRPr>
          </a:p>
          <a:p>
            <a:pPr marL="560705">
              <a:lnSpc>
                <a:spcPct val="100000"/>
              </a:lnSpc>
              <a:spcBef>
                <a:spcPts val="725"/>
              </a:spcBef>
            </a:pPr>
            <a:r>
              <a:rPr sz="1200" dirty="0">
                <a:latin typeface="Arial"/>
                <a:cs typeface="Arial"/>
              </a:rPr>
              <a:t>) </a:t>
            </a:r>
            <a:r>
              <a:rPr sz="1200" spc="-355" dirty="0">
                <a:latin typeface="Arial"/>
                <a:cs typeface="Arial"/>
              </a:rPr>
              <a:t>Δ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260" dirty="0">
                <a:latin typeface="Arial"/>
                <a:cs typeface="Arial"/>
              </a:rPr>
              <a:t>Ϝ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520" dirty="0">
                <a:latin typeface="Arial"/>
                <a:cs typeface="Arial"/>
              </a:rPr>
              <a:t>Ϩ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170" dirty="0">
                <a:latin typeface="Arial"/>
                <a:cs typeface="Arial"/>
              </a:rPr>
              <a:t>Ϡϛ</a:t>
            </a:r>
            <a:r>
              <a:rPr sz="1200" spc="-65" dirty="0">
                <a:latin typeface="Arial"/>
                <a:cs typeface="Arial"/>
              </a:rPr>
              <a:t>إ</a:t>
            </a:r>
            <a:r>
              <a:rPr sz="1200" spc="-484" dirty="0">
                <a:latin typeface="Arial"/>
                <a:cs typeface="Arial"/>
              </a:rPr>
              <a:t>΍/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360" dirty="0">
                <a:latin typeface="Arial"/>
                <a:cs typeface="Arial"/>
              </a:rPr>
              <a:t>Δ</a:t>
            </a:r>
            <a:r>
              <a:rPr sz="1200" spc="15" dirty="0">
                <a:latin typeface="Arial"/>
                <a:cs typeface="Arial"/>
              </a:rPr>
              <a:t>ϳ</a:t>
            </a:r>
            <a:r>
              <a:rPr sz="1200" spc="-455" dirty="0">
                <a:latin typeface="Arial"/>
                <a:cs typeface="Arial"/>
              </a:rPr>
              <a:t>έ΍</a:t>
            </a:r>
            <a:r>
              <a:rPr sz="1200" spc="-355" dirty="0">
                <a:latin typeface="Arial"/>
                <a:cs typeface="Arial"/>
              </a:rPr>
              <a:t>Ωإ΍</a:t>
            </a:r>
            <a:r>
              <a:rPr sz="1200" dirty="0">
                <a:latin typeface="Arial"/>
                <a:cs typeface="Arial"/>
              </a:rPr>
              <a:t> / </a:t>
            </a:r>
            <a:r>
              <a:rPr sz="1200" spc="-365" dirty="0">
                <a:latin typeface="Arial"/>
                <a:cs typeface="Arial"/>
              </a:rPr>
              <a:t>Δ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10" dirty="0">
                <a:latin typeface="Arial"/>
                <a:cs typeface="Arial"/>
              </a:rPr>
              <a:t>δ</a:t>
            </a:r>
            <a:r>
              <a:rPr sz="1200" spc="-15" dirty="0">
                <a:latin typeface="Arial"/>
                <a:cs typeface="Arial"/>
              </a:rPr>
              <a:t>ϳ</a:t>
            </a:r>
            <a:r>
              <a:rPr sz="1200" spc="60" dirty="0">
                <a:latin typeface="Arial"/>
                <a:cs typeface="Arial"/>
              </a:rPr>
              <a:t>έΪ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330" dirty="0">
                <a:latin typeface="Arial"/>
                <a:cs typeface="Arial"/>
              </a:rPr>
              <a:t>Ε΍ή</a:t>
            </a:r>
            <a:r>
              <a:rPr sz="1200" spc="-520" dirty="0">
                <a:latin typeface="Arial"/>
                <a:cs typeface="Arial"/>
              </a:rPr>
              <a:t>Β</a:t>
            </a:r>
            <a:r>
              <a:rPr sz="1200" spc="-380" dirty="0">
                <a:latin typeface="Arial"/>
                <a:cs typeface="Arial"/>
              </a:rPr>
              <a:t>Ψϟ</a:t>
            </a:r>
            <a:r>
              <a:rPr sz="1200" spc="-960" dirty="0">
                <a:latin typeface="Arial"/>
                <a:cs typeface="Arial"/>
              </a:rPr>
              <a:t>΍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 : </a:t>
            </a:r>
            <a:r>
              <a:rPr sz="1200" spc="-114" dirty="0">
                <a:latin typeface="Arial"/>
                <a:cs typeface="Arial"/>
              </a:rPr>
              <a:t>ϡΪ</a:t>
            </a:r>
            <a:r>
              <a:rPr sz="1200" spc="-635" dirty="0">
                <a:latin typeface="Arial"/>
                <a:cs typeface="Arial"/>
              </a:rPr>
              <a:t>Ϙ</a:t>
            </a:r>
            <a:r>
              <a:rPr sz="1200" spc="-650" dirty="0">
                <a:latin typeface="Arial"/>
                <a:cs typeface="Arial"/>
              </a:rPr>
              <a:t>Θ</a:t>
            </a:r>
            <a:r>
              <a:rPr sz="1200" spc="-345" dirty="0">
                <a:latin typeface="Arial"/>
                <a:cs typeface="Arial"/>
              </a:rPr>
              <a:t>Ϥ</a:t>
            </a:r>
            <a:r>
              <a:rPr sz="1200" spc="-525" dirty="0">
                <a:latin typeface="Arial"/>
                <a:cs typeface="Arial"/>
              </a:rPr>
              <a:t>Ϡϟ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350" dirty="0">
                <a:latin typeface="Arial"/>
                <a:cs typeface="Arial"/>
              </a:rPr>
              <a:t>Δ</a:t>
            </a:r>
            <a:r>
              <a:rPr sz="1200" spc="-635" dirty="0">
                <a:latin typeface="Arial"/>
                <a:cs typeface="Arial"/>
              </a:rPr>
              <a:t>Ϙ</a:t>
            </a:r>
            <a:r>
              <a:rPr sz="1200" spc="-585" dirty="0">
                <a:latin typeface="Arial"/>
                <a:cs typeface="Arial"/>
              </a:rPr>
              <a:t>ب</a:t>
            </a:r>
            <a:r>
              <a:rPr sz="1200" spc="-540" dirty="0">
                <a:latin typeface="Arial"/>
                <a:cs typeface="Arial"/>
              </a:rPr>
              <a:t>Ύδϟ΍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330" dirty="0">
                <a:latin typeface="Arial"/>
                <a:cs typeface="Arial"/>
              </a:rPr>
              <a:t>Ε΍ή</a:t>
            </a:r>
            <a:r>
              <a:rPr sz="1200" spc="-520" dirty="0">
                <a:latin typeface="Arial"/>
                <a:cs typeface="Arial"/>
              </a:rPr>
              <a:t>ΒΨϠ</a:t>
            </a:r>
            <a:r>
              <a:rPr sz="1200" spc="-390" dirty="0">
                <a:latin typeface="Arial"/>
                <a:cs typeface="Arial"/>
              </a:rPr>
              <a:t>ϟ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290" dirty="0">
                <a:latin typeface="Arial"/>
                <a:cs typeface="Arial"/>
              </a:rPr>
              <a:t>ϲϤϠ</a:t>
            </a:r>
            <a:r>
              <a:rPr sz="1200" spc="-254" dirty="0">
                <a:latin typeface="Arial"/>
                <a:cs typeface="Arial"/>
              </a:rPr>
              <a:t>ό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675" dirty="0">
                <a:latin typeface="Arial"/>
                <a:cs typeface="Arial"/>
              </a:rPr>
              <a:t>Ϣ</a:t>
            </a:r>
            <a:r>
              <a:rPr sz="1200" spc="-275" dirty="0">
                <a:latin typeface="Arial"/>
                <a:cs typeface="Arial"/>
              </a:rPr>
              <a:t>δ</a:t>
            </a:r>
            <a:r>
              <a:rPr sz="1200" spc="-390" dirty="0">
                <a:latin typeface="Arial"/>
                <a:cs typeface="Arial"/>
              </a:rPr>
              <a:t>Ϙ</a:t>
            </a:r>
            <a:r>
              <a:rPr sz="1200" spc="-670" dirty="0">
                <a:latin typeface="Arial"/>
                <a:cs typeface="Arial"/>
              </a:rPr>
              <a:t>ϟ΍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675" dirty="0">
                <a:latin typeface="Arial"/>
                <a:cs typeface="Arial"/>
              </a:rPr>
              <a:t>Ϣ</a:t>
            </a:r>
            <a:r>
              <a:rPr sz="1200" spc="15" dirty="0">
                <a:latin typeface="Arial"/>
                <a:cs typeface="Arial"/>
              </a:rPr>
              <a:t>ϳ</a:t>
            </a:r>
            <a:r>
              <a:rPr sz="1200" spc="-254" dirty="0">
                <a:latin typeface="Arial"/>
                <a:cs typeface="Arial"/>
              </a:rPr>
              <a:t>Ϯ</a:t>
            </a:r>
            <a:r>
              <a:rPr sz="1200" spc="-434" dirty="0">
                <a:latin typeface="Arial"/>
                <a:cs typeface="Arial"/>
              </a:rPr>
              <a:t>Ϙ</a:t>
            </a:r>
            <a:r>
              <a:rPr sz="1200" spc="-585" dirty="0">
                <a:latin typeface="Arial"/>
                <a:cs typeface="Arial"/>
              </a:rPr>
              <a:t>Η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-</a:t>
            </a:r>
            <a:r>
              <a:rPr sz="1200" spc="150" dirty="0">
                <a:latin typeface="Arial"/>
                <a:cs typeface="Arial"/>
              </a:rPr>
              <a:t>˾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95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81500" y="433488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87689" y="433488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1200" y="433488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7689" y="367968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81500" y="367968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81200" y="367968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81500" y="400734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87689" y="400734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1200" y="4007348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81500" y="466254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87689" y="466254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81200" y="466254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81500" y="4990207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87689" y="4990207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81200" y="4990207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82989" y="679411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7004" y="90797"/>
                </a:lnTo>
                <a:lnTo>
                  <a:pt x="127004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55904" y="679411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6992" y="90797"/>
                </a:lnTo>
                <a:lnTo>
                  <a:pt x="126992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13310" y="679411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6992" y="90797"/>
                </a:lnTo>
                <a:lnTo>
                  <a:pt x="126992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40389" y="6794116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7004" y="90797"/>
                </a:lnTo>
                <a:lnTo>
                  <a:pt x="127004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82989" y="777049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30495" y="777049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13310" y="777049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6992" y="90809"/>
                </a:lnTo>
                <a:lnTo>
                  <a:pt x="126992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40389" y="777049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800" y="847496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40289" y="847496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10000" y="847496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7000" y="847496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1047" y="3610361"/>
          <a:ext cx="5625465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131"/>
                <a:gridCol w="1199778"/>
                <a:gridCol w="1257543"/>
                <a:gridCol w="2001408"/>
              </a:tblGrid>
              <a:tr h="327659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ϴόο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ϮΒϘϣ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ϴϤϠ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ΎϤϟ΍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ϴόο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ϮΒϘϣ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όΘϟ΍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γϭ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ΎϘϟإ΍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ϴόο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ϮΒϘϣ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Ϥϟ΍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ϴόο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ϮΒϘϣ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ΨΘ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 Γήο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ΤϤϟ΍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ΔϤئاϣ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903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ϴόο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ϝ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ϮΒϘϣ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Ύπ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΍ϭ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ν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ήό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ئΎγϭ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3356" y="925100"/>
            <a:ext cx="5032375" cy="1189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925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85" dirty="0">
                <a:latin typeface="Arial"/>
                <a:cs typeface="Arial"/>
              </a:rPr>
              <a:t>ً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40" dirty="0">
                <a:latin typeface="Arial"/>
                <a:cs typeface="Arial"/>
              </a:rPr>
              <a:t>Ϙ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610" dirty="0">
                <a:latin typeface="Arial"/>
                <a:cs typeface="Arial"/>
              </a:rPr>
              <a:t>Β</a:t>
            </a:r>
            <a:r>
              <a:rPr sz="1400" spc="-204" dirty="0">
                <a:latin typeface="Arial"/>
                <a:cs typeface="Arial"/>
              </a:rPr>
              <a:t>τΗ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85" dirty="0">
                <a:latin typeface="Arial"/>
                <a:cs typeface="Arial"/>
              </a:rPr>
              <a:t>ً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-110" dirty="0">
                <a:latin typeface="Arial"/>
                <a:cs typeface="Arial"/>
              </a:rPr>
              <a:t>ή</a:t>
            </a:r>
            <a:r>
              <a:rPr sz="1400" spc="-275" dirty="0">
                <a:latin typeface="Arial"/>
                <a:cs typeface="Arial"/>
              </a:rPr>
              <a:t>ψϧ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ص</a:t>
            </a:r>
            <a:r>
              <a:rPr sz="1400" spc="-270" dirty="0">
                <a:latin typeface="Arial"/>
                <a:cs typeface="Arial"/>
              </a:rPr>
              <a:t>μΨΘ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-385" dirty="0">
                <a:latin typeface="Arial"/>
                <a:cs typeface="Arial"/>
              </a:rPr>
              <a:t>ήΗ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10" dirty="0">
                <a:latin typeface="Arial"/>
                <a:cs typeface="Arial"/>
              </a:rPr>
              <a:t>ϲف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655" dirty="0">
                <a:latin typeface="Arial"/>
                <a:cs typeface="Arial"/>
              </a:rPr>
              <a:t>ϘΘ</a:t>
            </a:r>
            <a:r>
              <a:rPr sz="1400" spc="-580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150" dirty="0">
                <a:latin typeface="Arial"/>
                <a:cs typeface="Arial"/>
              </a:rPr>
              <a:t>Ϭγإ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20" dirty="0">
                <a:latin typeface="Arial"/>
                <a:cs typeface="Arial"/>
              </a:rPr>
              <a:t>ϯ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270" dirty="0">
                <a:latin typeface="Arial"/>
                <a:cs typeface="Arial"/>
              </a:rPr>
              <a:t>˿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1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50">
              <a:latin typeface="Times New Roman"/>
              <a:cs typeface="Times New Roman"/>
            </a:endParaRPr>
          </a:p>
          <a:p>
            <a:pPr marL="64643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360" dirty="0">
                <a:latin typeface="Arial"/>
                <a:cs typeface="Arial"/>
              </a:rPr>
              <a:t>ϲϤϠό</a:t>
            </a:r>
            <a:r>
              <a:rPr sz="1400" spc="-315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00" dirty="0">
                <a:latin typeface="Arial"/>
                <a:cs typeface="Arial"/>
              </a:rPr>
              <a:t>Ϣ</a:t>
            </a:r>
            <a:r>
              <a:rPr sz="1400" spc="-325" dirty="0">
                <a:latin typeface="Arial"/>
                <a:cs typeface="Arial"/>
              </a:rPr>
              <a:t>δ</a:t>
            </a:r>
            <a:r>
              <a:rPr sz="1400" spc="-700" dirty="0">
                <a:latin typeface="Arial"/>
                <a:cs typeface="Arial"/>
              </a:rPr>
              <a:t>Ϙ</a:t>
            </a:r>
            <a:r>
              <a:rPr sz="1400" spc="-490" dirty="0">
                <a:latin typeface="Arial"/>
                <a:cs typeface="Arial"/>
              </a:rPr>
              <a:t>ϟ</a:t>
            </a:r>
            <a:r>
              <a:rPr sz="1400" spc="-770" dirty="0">
                <a:latin typeface="Arial"/>
                <a:cs typeface="Arial"/>
              </a:rPr>
              <a:t>Ύب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310" dirty="0">
                <a:latin typeface="Arial"/>
                <a:cs typeface="Arial"/>
              </a:rPr>
              <a:t>ف</a:t>
            </a:r>
            <a:r>
              <a:rPr sz="1400" spc="-260" dirty="0">
                <a:latin typeface="Arial"/>
                <a:cs typeface="Arial"/>
              </a:rPr>
              <a:t>ئ</a:t>
            </a:r>
            <a:r>
              <a:rPr sz="1400" spc="-530" dirty="0">
                <a:latin typeface="Arial"/>
                <a:cs typeface="Arial"/>
              </a:rPr>
              <a:t>Ύ</a:t>
            </a:r>
            <a:r>
              <a:rPr sz="1400" spc="-375" dirty="0">
                <a:latin typeface="Arial"/>
                <a:cs typeface="Arial"/>
              </a:rPr>
              <a:t>ظ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545" dirty="0">
                <a:latin typeface="Arial"/>
                <a:cs typeface="Arial"/>
              </a:rPr>
              <a:t>ϟ</a:t>
            </a:r>
            <a:r>
              <a:rPr sz="1400" spc="-1035" dirty="0">
                <a:latin typeface="Arial"/>
                <a:cs typeface="Arial"/>
              </a:rPr>
              <a:t>΍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85" dirty="0">
                <a:latin typeface="Arial"/>
                <a:cs typeface="Arial"/>
              </a:rPr>
              <a:t>βϳ</a:t>
            </a:r>
            <a:r>
              <a:rPr sz="1400" spc="40" dirty="0">
                <a:latin typeface="Arial"/>
                <a:cs typeface="Arial"/>
              </a:rPr>
              <a:t>έ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35" dirty="0">
                <a:latin typeface="Arial"/>
                <a:cs typeface="Arial"/>
              </a:rPr>
              <a:t>Δ</a:t>
            </a:r>
            <a:r>
              <a:rPr sz="1400" spc="-630" dirty="0">
                <a:latin typeface="Arial"/>
                <a:cs typeface="Arial"/>
              </a:rPr>
              <a:t>Ό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210" dirty="0">
                <a:latin typeface="Arial"/>
                <a:cs typeface="Arial"/>
              </a:rPr>
              <a:t>ϫ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ءΎπ</a:t>
            </a:r>
            <a:r>
              <a:rPr sz="1400" spc="-165" dirty="0">
                <a:latin typeface="Arial"/>
                <a:cs typeface="Arial"/>
              </a:rPr>
              <a:t>ϋ</a:t>
            </a:r>
            <a:r>
              <a:rPr sz="1400" dirty="0">
                <a:latin typeface="Arial"/>
                <a:cs typeface="Arial"/>
              </a:rPr>
              <a:t>أ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90" dirty="0">
                <a:latin typeface="Arial"/>
                <a:cs typeface="Arial"/>
              </a:rPr>
              <a:t>Ω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35" dirty="0">
                <a:latin typeface="Arial"/>
                <a:cs typeface="Arial"/>
              </a:rPr>
              <a:t>ϋ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20" dirty="0">
                <a:latin typeface="Arial"/>
                <a:cs typeface="Arial"/>
              </a:rPr>
              <a:t>Ϧ</a:t>
            </a:r>
            <a:r>
              <a:rPr sz="1400" spc="-35" dirty="0">
                <a:latin typeface="Arial"/>
                <a:cs typeface="Arial"/>
              </a:rPr>
              <a:t>ϋ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565" dirty="0">
                <a:latin typeface="Arial"/>
                <a:cs typeface="Arial"/>
              </a:rPr>
              <a:t>ئ</a:t>
            </a:r>
            <a:r>
              <a:rPr sz="1400" spc="-225" dirty="0">
                <a:latin typeface="Arial"/>
                <a:cs typeface="Arial"/>
              </a:rPr>
              <a:t>Ύμ</a:t>
            </a:r>
            <a:r>
              <a:rPr sz="1400" spc="-204" dirty="0">
                <a:latin typeface="Arial"/>
                <a:cs typeface="Arial"/>
              </a:rPr>
              <a:t>Σ</a:t>
            </a:r>
            <a:r>
              <a:rPr sz="1400" dirty="0">
                <a:latin typeface="Arial"/>
                <a:cs typeface="Arial"/>
              </a:rPr>
              <a:t>إ </a:t>
            </a:r>
            <a:r>
              <a:rPr sz="1400" spc="-400" dirty="0">
                <a:latin typeface="Arial"/>
                <a:cs typeface="Arial"/>
              </a:rPr>
              <a:t>ΕΎϧ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̀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6828" y="4689764"/>
            <a:ext cx="3938904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marR="5080" indent="-8255">
              <a:lnSpc>
                <a:spcPct val="112100"/>
              </a:lnSpc>
              <a:tabLst>
                <a:tab pos="228600" algn="l"/>
                <a:tab pos="1109980" algn="l"/>
              </a:tabLst>
            </a:pPr>
            <a:r>
              <a:rPr sz="1400" dirty="0">
                <a:latin typeface="Arial"/>
                <a:cs typeface="Arial"/>
              </a:rPr>
              <a:t>(		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515" dirty="0">
                <a:latin typeface="Arial"/>
                <a:cs typeface="Arial"/>
              </a:rPr>
              <a:t>ϣΎϋ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85" dirty="0">
                <a:latin typeface="Arial"/>
                <a:cs typeface="Arial"/>
              </a:rPr>
              <a:t>δϘϟ΍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ء</a:t>
            </a:r>
            <a:r>
              <a:rPr sz="1400" spc="-260" dirty="0">
                <a:latin typeface="Arial"/>
                <a:cs typeface="Arial"/>
              </a:rPr>
              <a:t>Ύπ</a:t>
            </a:r>
            <a:r>
              <a:rPr sz="1400" spc="-180" dirty="0">
                <a:latin typeface="Arial"/>
                <a:cs typeface="Arial"/>
              </a:rPr>
              <a:t>ϋ</a:t>
            </a:r>
            <a:r>
              <a:rPr sz="1400" spc="470" dirty="0">
                <a:latin typeface="Arial"/>
                <a:cs typeface="Arial"/>
              </a:rPr>
              <a:t>أ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40" dirty="0">
                <a:latin typeface="Arial"/>
                <a:cs typeface="Arial"/>
              </a:rPr>
              <a:t>ϲ</a:t>
            </a:r>
            <a:r>
              <a:rPr sz="1400" spc="30" dirty="0">
                <a:latin typeface="Arial"/>
                <a:cs typeface="Arial"/>
              </a:rPr>
              <a:t>δϳ</a:t>
            </a:r>
            <a:r>
              <a:rPr sz="1400" spc="85" dirty="0">
                <a:latin typeface="Arial"/>
                <a:cs typeface="Arial"/>
              </a:rPr>
              <a:t>έ</a:t>
            </a:r>
            <a:r>
              <a:rPr sz="1400" spc="4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ء</a:t>
            </a:r>
            <a:r>
              <a:rPr sz="1400" spc="-10" dirty="0">
                <a:latin typeface="Arial"/>
                <a:cs typeface="Arial"/>
              </a:rPr>
              <a:t>ب</a:t>
            </a:r>
            <a:r>
              <a:rPr sz="1400" spc="-605" dirty="0">
                <a:latin typeface="Arial"/>
                <a:cs typeface="Arial"/>
              </a:rPr>
              <a:t>όϟ΍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25" dirty="0">
                <a:latin typeface="Arial"/>
                <a:cs typeface="Arial"/>
              </a:rPr>
              <a:t>ς</a:t>
            </a:r>
            <a:r>
              <a:rPr sz="1400" spc="-210" dirty="0">
                <a:latin typeface="Arial"/>
                <a:cs typeface="Arial"/>
              </a:rPr>
              <a:t>γϮ</a:t>
            </a:r>
            <a:r>
              <a:rPr sz="1400" spc="-335" dirty="0">
                <a:latin typeface="Arial"/>
                <a:cs typeface="Arial"/>
              </a:rPr>
              <a:t>Θ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́ (	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675" dirty="0">
                <a:latin typeface="Arial"/>
                <a:cs typeface="Arial"/>
              </a:rPr>
              <a:t>΢</a:t>
            </a:r>
            <a:r>
              <a:rPr sz="1400" spc="-300" dirty="0">
                <a:latin typeface="Arial"/>
                <a:cs typeface="Arial"/>
              </a:rPr>
              <a:t>شή</a:t>
            </a:r>
            <a:r>
              <a:rPr sz="1400" spc="-305" dirty="0">
                <a:latin typeface="Arial"/>
                <a:cs typeface="Arial"/>
              </a:rPr>
              <a:t>Ϥ</a:t>
            </a:r>
            <a:r>
              <a:rPr sz="1400" spc="-470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صμ</a:t>
            </a:r>
            <a:r>
              <a:rPr sz="1400" spc="-40" dirty="0">
                <a:latin typeface="Arial"/>
                <a:cs typeface="Arial"/>
              </a:rPr>
              <a:t>Ψ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730" dirty="0">
                <a:latin typeface="Arial"/>
                <a:cs typeface="Arial"/>
              </a:rPr>
              <a:t>ف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320" dirty="0">
                <a:latin typeface="Arial"/>
                <a:cs typeface="Arial"/>
              </a:rPr>
              <a:t>δ</a:t>
            </a:r>
            <a:r>
              <a:rPr sz="1400" spc="-445" dirty="0">
                <a:latin typeface="Arial"/>
                <a:cs typeface="Arial"/>
              </a:rPr>
              <a:t>Ϙ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ء</a:t>
            </a:r>
            <a:r>
              <a:rPr sz="1400" spc="-260" dirty="0">
                <a:latin typeface="Arial"/>
                <a:cs typeface="Arial"/>
              </a:rPr>
              <a:t>Ύπ</a:t>
            </a:r>
            <a:r>
              <a:rPr sz="1400" spc="-180" dirty="0">
                <a:latin typeface="Arial"/>
                <a:cs typeface="Arial"/>
              </a:rPr>
              <a:t>ϋ</a:t>
            </a:r>
            <a:r>
              <a:rPr sz="1400" spc="470" dirty="0">
                <a:latin typeface="Arial"/>
                <a:cs typeface="Arial"/>
              </a:rPr>
              <a:t>أ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40" dirty="0">
                <a:latin typeface="Arial"/>
                <a:cs typeface="Arial"/>
              </a:rPr>
              <a:t>ϲ</a:t>
            </a:r>
            <a:r>
              <a:rPr sz="1400" spc="30" dirty="0">
                <a:latin typeface="Arial"/>
                <a:cs typeface="Arial"/>
              </a:rPr>
              <a:t>δϳ</a:t>
            </a:r>
            <a:r>
              <a:rPr sz="1400" spc="85" dirty="0">
                <a:latin typeface="Arial"/>
                <a:cs typeface="Arial"/>
              </a:rPr>
              <a:t>έ</a:t>
            </a:r>
            <a:r>
              <a:rPr sz="1400" spc="4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ء</a:t>
            </a:r>
            <a:r>
              <a:rPr sz="1400" spc="-10" dirty="0">
                <a:latin typeface="Arial"/>
                <a:cs typeface="Arial"/>
              </a:rPr>
              <a:t>ب</a:t>
            </a:r>
            <a:r>
              <a:rPr sz="1400" spc="-605" dirty="0">
                <a:latin typeface="Arial"/>
                <a:cs typeface="Arial"/>
              </a:rPr>
              <a:t>όϟ΍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25" dirty="0">
                <a:latin typeface="Arial"/>
                <a:cs typeface="Arial"/>
              </a:rPr>
              <a:t>ς</a:t>
            </a:r>
            <a:r>
              <a:rPr sz="1400" spc="-210" dirty="0">
                <a:latin typeface="Arial"/>
                <a:cs typeface="Arial"/>
              </a:rPr>
              <a:t>γϮ</a:t>
            </a:r>
            <a:r>
              <a:rPr sz="1400" spc="-335" dirty="0">
                <a:latin typeface="Arial"/>
                <a:cs typeface="Arial"/>
              </a:rPr>
              <a:t>Θ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̂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1749" y="4689764"/>
            <a:ext cx="9271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200"/>
              </a:spcBef>
            </a:pP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4121" y="5290482"/>
            <a:ext cx="30619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685" dirty="0">
                <a:latin typeface="Arial"/>
                <a:cs typeface="Arial"/>
              </a:rPr>
              <a:t>ϘϟΎب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10" dirty="0">
                <a:latin typeface="Arial"/>
                <a:cs typeface="Arial"/>
              </a:rPr>
              <a:t>Ϧ</a:t>
            </a:r>
            <a:r>
              <a:rPr sz="1400" spc="-765" dirty="0">
                <a:latin typeface="Arial"/>
                <a:cs typeface="Arial"/>
              </a:rPr>
              <a:t>ϴ</a:t>
            </a:r>
            <a:r>
              <a:rPr sz="1400" spc="-35" dirty="0">
                <a:latin typeface="Arial"/>
                <a:cs typeface="Arial"/>
              </a:rPr>
              <a:t>غ</a:t>
            </a:r>
            <a:r>
              <a:rPr sz="1400" spc="-110" dirty="0">
                <a:latin typeface="Arial"/>
                <a:cs typeface="Arial"/>
              </a:rPr>
              <a:t>ή</a:t>
            </a:r>
            <a:r>
              <a:rPr sz="1400" spc="-735" dirty="0">
                <a:latin typeface="Arial"/>
                <a:cs typeface="Arial"/>
              </a:rPr>
              <a:t>ϔ</a:t>
            </a:r>
            <a:r>
              <a:rPr sz="1400" spc="-740" dirty="0">
                <a:latin typeface="Arial"/>
                <a:cs typeface="Arial"/>
              </a:rPr>
              <a:t>Θ</a:t>
            </a:r>
            <a:r>
              <a:rPr sz="1400" spc="-415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90" dirty="0">
                <a:latin typeface="Arial"/>
                <a:cs typeface="Arial"/>
              </a:rPr>
              <a:t>ήϴغ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70" dirty="0">
                <a:latin typeface="Arial"/>
                <a:cs typeface="Arial"/>
              </a:rPr>
              <a:t>β</a:t>
            </a:r>
            <a:r>
              <a:rPr sz="1400" spc="95" dirty="0">
                <a:latin typeface="Arial"/>
                <a:cs typeface="Arial"/>
              </a:rPr>
              <a:t>ϳ</a:t>
            </a:r>
            <a:r>
              <a:rPr sz="1400" spc="85" dirty="0">
                <a:latin typeface="Arial"/>
                <a:cs typeface="Arial"/>
              </a:rPr>
              <a:t>έ</a:t>
            </a:r>
            <a:r>
              <a:rPr sz="1400" spc="4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0" dirty="0">
                <a:latin typeface="Arial"/>
                <a:cs typeface="Arial"/>
              </a:rPr>
              <a:t>Ό</a:t>
            </a:r>
            <a:r>
              <a:rPr sz="1400" spc="-765" dirty="0">
                <a:latin typeface="Arial"/>
                <a:cs typeface="Arial"/>
              </a:rPr>
              <a:t>ϴ</a:t>
            </a:r>
            <a:r>
              <a:rPr sz="1400" spc="-210" dirty="0">
                <a:latin typeface="Arial"/>
                <a:cs typeface="Arial"/>
              </a:rPr>
              <a:t>ϫ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ء</a:t>
            </a:r>
            <a:r>
              <a:rPr sz="1400" spc="-180" dirty="0">
                <a:latin typeface="Arial"/>
                <a:cs typeface="Arial"/>
              </a:rPr>
              <a:t>Ύπϋأ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90" dirty="0">
                <a:latin typeface="Arial"/>
                <a:cs typeface="Arial"/>
              </a:rPr>
              <a:t>Ω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25" dirty="0">
                <a:latin typeface="Arial"/>
                <a:cs typeface="Arial"/>
              </a:rPr>
              <a:t>ϋ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-45" dirty="0">
                <a:latin typeface="Arial"/>
                <a:cs typeface="Arial"/>
              </a:rPr>
              <a:t>41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2326" y="5653194"/>
            <a:ext cx="39535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80539" algn="l"/>
                <a:tab pos="2679065" algn="l"/>
              </a:tabLst>
            </a:pPr>
            <a:r>
              <a:rPr sz="1400" spc="55" dirty="0">
                <a:latin typeface="Arial"/>
                <a:cs typeface="Arial"/>
              </a:rPr>
              <a:t>Ε</a:t>
            </a:r>
            <a:r>
              <a:rPr sz="1400" spc="-135" dirty="0">
                <a:latin typeface="Arial"/>
                <a:cs typeface="Arial"/>
              </a:rPr>
              <a:t>Ύμμ</a:t>
            </a:r>
            <a:r>
              <a:rPr sz="1400" spc="-175" dirty="0">
                <a:latin typeface="Arial"/>
                <a:cs typeface="Arial"/>
              </a:rPr>
              <a:t>Ψ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ف</a:t>
            </a:r>
            <a:r>
              <a:rPr sz="1400" spc="-640" dirty="0">
                <a:latin typeface="Arial"/>
                <a:cs typeface="Arial"/>
              </a:rPr>
              <a:t>ϠΘΨϣ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310" dirty="0">
                <a:latin typeface="Arial"/>
                <a:cs typeface="Arial"/>
              </a:rPr>
              <a:t>ϲف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)	(	</a:t>
            </a:r>
            <a:r>
              <a:rPr sz="1400" spc="-675" dirty="0">
                <a:latin typeface="Arial"/>
                <a:cs typeface="Arial"/>
              </a:rPr>
              <a:t>΢</a:t>
            </a:r>
            <a:r>
              <a:rPr sz="1400" spc="-300" dirty="0">
                <a:latin typeface="Arial"/>
                <a:cs typeface="Arial"/>
              </a:rPr>
              <a:t>ش</a:t>
            </a:r>
            <a:r>
              <a:rPr sz="1400" spc="-225" dirty="0">
                <a:latin typeface="Arial"/>
                <a:cs typeface="Arial"/>
              </a:rPr>
              <a:t>ή</a:t>
            </a:r>
            <a:r>
              <a:rPr sz="1400" spc="-660" dirty="0">
                <a:latin typeface="Arial"/>
                <a:cs typeface="Arial"/>
              </a:rPr>
              <a:t>Ϥϟ΍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ص</a:t>
            </a:r>
            <a:r>
              <a:rPr sz="1400" spc="-25" dirty="0">
                <a:latin typeface="Arial"/>
                <a:cs typeface="Arial"/>
              </a:rPr>
              <a:t>μ</a:t>
            </a:r>
            <a:r>
              <a:rPr sz="1400" spc="-50" dirty="0">
                <a:latin typeface="Arial"/>
                <a:cs typeface="Arial"/>
              </a:rPr>
              <a:t>Ψ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730" dirty="0">
                <a:latin typeface="Arial"/>
                <a:cs typeface="Arial"/>
              </a:rPr>
              <a:t>ف</a:t>
            </a:r>
            <a:r>
              <a:rPr sz="1400" dirty="0">
                <a:latin typeface="Arial"/>
                <a:cs typeface="Arial"/>
              </a:rPr>
              <a:t> 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5880" y="5653194"/>
            <a:ext cx="850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1163" y="6014382"/>
            <a:ext cx="3411220" cy="1888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5840" marR="231140" indent="-539750">
              <a:lnSpc>
                <a:spcPct val="170000"/>
              </a:lnSpc>
              <a:tabLst>
                <a:tab pos="2431415" algn="l"/>
              </a:tabLst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470" dirty="0">
                <a:latin typeface="Arial"/>
                <a:cs typeface="Arial"/>
              </a:rPr>
              <a:t>Ϭϟ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35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655" dirty="0">
                <a:latin typeface="Arial"/>
                <a:cs typeface="Arial"/>
              </a:rPr>
              <a:t>ϘΘ</a:t>
            </a:r>
            <a:r>
              <a:rPr sz="1400" spc="-580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35" dirty="0">
                <a:latin typeface="Arial"/>
                <a:cs typeface="Arial"/>
              </a:rPr>
              <a:t>ϔ</a:t>
            </a:r>
            <a:r>
              <a:rPr sz="1400" spc="-740" dirty="0">
                <a:latin typeface="Arial"/>
                <a:cs typeface="Arial"/>
              </a:rPr>
              <a:t>ϴ</a:t>
            </a:r>
            <a:r>
              <a:rPr sz="1400" spc="-15" dirty="0">
                <a:latin typeface="Arial"/>
                <a:cs typeface="Arial"/>
              </a:rPr>
              <a:t>ظ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670" dirty="0">
                <a:latin typeface="Arial"/>
                <a:cs typeface="Arial"/>
              </a:rPr>
              <a:t>ϟΎب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655" dirty="0">
                <a:latin typeface="Arial"/>
                <a:cs typeface="Arial"/>
              </a:rPr>
              <a:t>ϘΘ</a:t>
            </a:r>
            <a:r>
              <a:rPr sz="1400" spc="-580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ص</a:t>
            </a:r>
            <a:r>
              <a:rPr sz="1400" spc="-25" dirty="0">
                <a:latin typeface="Arial"/>
                <a:cs typeface="Arial"/>
              </a:rPr>
              <a:t>μ</a:t>
            </a:r>
            <a:r>
              <a:rPr sz="1400" spc="-50" dirty="0">
                <a:latin typeface="Arial"/>
                <a:cs typeface="Arial"/>
              </a:rPr>
              <a:t>Ψ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140" dirty="0">
                <a:latin typeface="Arial"/>
                <a:cs typeface="Arial"/>
              </a:rPr>
              <a:t>ا</a:t>
            </a:r>
            <a:r>
              <a:rPr sz="1400" spc="380" dirty="0">
                <a:latin typeface="Arial"/>
                <a:cs typeface="Arial"/>
              </a:rPr>
              <a:t>ϋ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-45" dirty="0">
                <a:latin typeface="Arial"/>
                <a:cs typeface="Arial"/>
              </a:rPr>
              <a:t>44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254" dirty="0">
                <a:latin typeface="Arial"/>
                <a:cs typeface="Arial"/>
              </a:rPr>
              <a:t>اϋ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5" dirty="0">
                <a:latin typeface="Arial"/>
                <a:cs typeface="Arial"/>
              </a:rPr>
              <a:t>جϮ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470" dirty="0">
                <a:latin typeface="Arial"/>
                <a:cs typeface="Arial"/>
              </a:rPr>
              <a:t>ا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254" dirty="0">
                <a:latin typeface="Arial"/>
                <a:cs typeface="Arial"/>
              </a:rPr>
              <a:t>اϋ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60" dirty="0">
                <a:latin typeface="Arial"/>
                <a:cs typeface="Arial"/>
              </a:rPr>
              <a:t>Ϊ</a:t>
            </a:r>
            <a:r>
              <a:rPr sz="1400" spc="-55" dirty="0">
                <a:latin typeface="Arial"/>
                <a:cs typeface="Arial"/>
              </a:rPr>
              <a:t>جϮ</a:t>
            </a:r>
            <a:r>
              <a:rPr sz="1400" spc="-680" dirty="0">
                <a:latin typeface="Arial"/>
                <a:cs typeface="Arial"/>
              </a:rPr>
              <a:t>Η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415" dirty="0">
                <a:latin typeface="Arial"/>
                <a:cs typeface="Arial"/>
              </a:rPr>
              <a:t>ΎϬδ</a:t>
            </a:r>
            <a:r>
              <a:rPr sz="1400" spc="-140" dirty="0">
                <a:latin typeface="Arial"/>
                <a:cs typeface="Arial"/>
              </a:rPr>
              <a:t>ϳ</a:t>
            </a:r>
            <a:r>
              <a:rPr sz="1400" spc="40" dirty="0">
                <a:latin typeface="Arial"/>
                <a:cs typeface="Arial"/>
              </a:rPr>
              <a:t>έ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655" dirty="0">
                <a:latin typeface="Arial"/>
                <a:cs typeface="Arial"/>
              </a:rPr>
              <a:t>ϘΘ</a:t>
            </a:r>
            <a:r>
              <a:rPr sz="1400" spc="-580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740" dirty="0">
                <a:latin typeface="Arial"/>
                <a:cs typeface="Arial"/>
              </a:rPr>
              <a:t>Ϙ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40" dirty="0">
                <a:latin typeface="Arial"/>
                <a:cs typeface="Arial"/>
              </a:rPr>
              <a:t>γ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45" dirty="0">
                <a:latin typeface="Arial"/>
                <a:cs typeface="Arial"/>
              </a:rPr>
              <a:t>ϲ</a:t>
            </a:r>
            <a:r>
              <a:rPr sz="1400" spc="-380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5" dirty="0">
                <a:latin typeface="Arial"/>
                <a:cs typeface="Arial"/>
              </a:rPr>
              <a:t>Ε</a:t>
            </a:r>
            <a:r>
              <a:rPr sz="1400" spc="-730" dirty="0">
                <a:latin typeface="Arial"/>
                <a:cs typeface="Arial"/>
              </a:rPr>
              <a:t>΍</a:t>
            </a:r>
            <a:r>
              <a:rPr sz="1400" spc="-345" dirty="0">
                <a:latin typeface="Arial"/>
                <a:cs typeface="Arial"/>
              </a:rPr>
              <a:t>έ</a:t>
            </a:r>
            <a:r>
              <a:rPr sz="1400" spc="-555" dirty="0">
                <a:latin typeface="Arial"/>
                <a:cs typeface="Arial"/>
              </a:rPr>
              <a:t>ήϘϤϟ΍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/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90" dirty="0">
                <a:latin typeface="Arial"/>
                <a:cs typeface="Arial"/>
              </a:rPr>
              <a:t>Ω</a:t>
            </a:r>
            <a:r>
              <a:rPr sz="1400" spc="-630" dirty="0">
                <a:latin typeface="Arial"/>
                <a:cs typeface="Arial"/>
              </a:rPr>
              <a:t>΍ϮϤϟ΍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70" dirty="0">
                <a:latin typeface="Arial"/>
                <a:cs typeface="Arial"/>
              </a:rPr>
              <a:t>Ω</a:t>
            </a:r>
            <a:r>
              <a:rPr sz="1400" spc="-150" dirty="0">
                <a:latin typeface="Arial"/>
                <a:cs typeface="Arial"/>
              </a:rPr>
              <a:t>Ϊ</a:t>
            </a:r>
            <a:r>
              <a:rPr sz="1400" spc="-10" dirty="0">
                <a:latin typeface="Arial"/>
                <a:cs typeface="Arial"/>
              </a:rPr>
              <a:t>ϋ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100" dirty="0">
                <a:latin typeface="Arial"/>
                <a:cs typeface="Arial"/>
              </a:rPr>
              <a:t>4˻</a:t>
            </a:r>
            <a:endParaRPr sz="1400">
              <a:latin typeface="Arial"/>
              <a:cs typeface="Arial"/>
            </a:endParaRPr>
          </a:p>
          <a:p>
            <a:pPr marL="790575" indent="1200785">
              <a:lnSpc>
                <a:spcPct val="100000"/>
              </a:lnSpc>
              <a:spcBef>
                <a:spcPts val="180"/>
              </a:spcBef>
              <a:tabLst>
                <a:tab pos="2678430" algn="l"/>
                <a:tab pos="2885440" algn="l"/>
              </a:tabLst>
            </a:pPr>
            <a:r>
              <a:rPr sz="1400" spc="-204" dirty="0">
                <a:latin typeface="Arial"/>
                <a:cs typeface="Arial"/>
              </a:rPr>
              <a:t>Γ</a:t>
            </a:r>
            <a:r>
              <a:rPr sz="1400" spc="-114" dirty="0">
                <a:latin typeface="Arial"/>
                <a:cs typeface="Arial"/>
              </a:rPr>
              <a:t>Ϊ</a:t>
            </a:r>
            <a:r>
              <a:rPr sz="1400" spc="-150" dirty="0">
                <a:latin typeface="Arial"/>
                <a:cs typeface="Arial"/>
              </a:rPr>
              <a:t>Σϭ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)	(	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15" dirty="0">
                <a:latin typeface="Arial"/>
                <a:cs typeface="Arial"/>
              </a:rPr>
              <a:t>δϳέΪΘϟ΍</a:t>
            </a:r>
            <a:endParaRPr sz="1400">
              <a:latin typeface="Arial"/>
              <a:cs typeface="Arial"/>
            </a:endParaRPr>
          </a:p>
          <a:p>
            <a:pPr marL="1229360" marR="400685" indent="-439420">
              <a:lnSpc>
                <a:spcPts val="2860"/>
              </a:lnSpc>
              <a:spcBef>
                <a:spcPts val="280"/>
              </a:spcBef>
            </a:pPr>
            <a:r>
              <a:rPr sz="1400" spc="-590" dirty="0">
                <a:latin typeface="Arial"/>
                <a:cs typeface="Arial"/>
              </a:rPr>
              <a:t>Ω</a:t>
            </a:r>
            <a:r>
              <a:rPr sz="1400" spc="-535" dirty="0">
                <a:latin typeface="Arial"/>
                <a:cs typeface="Arial"/>
              </a:rPr>
              <a:t>΍Ϯ</a:t>
            </a:r>
            <a:r>
              <a:rPr sz="1400" spc="-505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65" dirty="0">
                <a:latin typeface="Arial"/>
                <a:cs typeface="Arial"/>
              </a:rPr>
              <a:t>Ϛ</a:t>
            </a:r>
            <a:r>
              <a:rPr sz="1400" spc="-500" dirty="0">
                <a:latin typeface="Arial"/>
                <a:cs typeface="Arial"/>
              </a:rPr>
              <a:t>Ϡ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85" dirty="0">
                <a:latin typeface="Arial"/>
                <a:cs typeface="Arial"/>
              </a:rPr>
              <a:t>βϳ</a:t>
            </a:r>
            <a:r>
              <a:rPr sz="1400" spc="85" dirty="0">
                <a:latin typeface="Arial"/>
                <a:cs typeface="Arial"/>
              </a:rPr>
              <a:t>έ</a:t>
            </a:r>
            <a:r>
              <a:rPr sz="1400" spc="4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60" dirty="0">
                <a:latin typeface="Arial"/>
                <a:cs typeface="Arial"/>
              </a:rPr>
              <a:t>Ϯ</a:t>
            </a:r>
            <a:r>
              <a:rPr sz="1400" spc="-740" dirty="0">
                <a:latin typeface="Arial"/>
                <a:cs typeface="Arial"/>
              </a:rPr>
              <a:t>Ϙ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20" dirty="0">
                <a:latin typeface="Arial"/>
                <a:cs typeface="Arial"/>
              </a:rPr>
              <a:t>Ϧ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685" dirty="0">
                <a:latin typeface="Arial"/>
                <a:cs typeface="Arial"/>
              </a:rPr>
              <a:t>ϘϟΎب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5" dirty="0">
                <a:latin typeface="Arial"/>
                <a:cs typeface="Arial"/>
              </a:rPr>
              <a:t>جϮ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ص</a:t>
            </a:r>
            <a:r>
              <a:rPr sz="1400" spc="-270" dirty="0">
                <a:latin typeface="Arial"/>
                <a:cs typeface="Arial"/>
              </a:rPr>
              <a:t>μΨΘ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55" dirty="0">
                <a:latin typeface="Arial"/>
                <a:cs typeface="Arial"/>
              </a:rPr>
              <a:t>β</a:t>
            </a:r>
            <a:r>
              <a:rPr sz="1400" spc="-725" dirty="0">
                <a:latin typeface="Arial"/>
                <a:cs typeface="Arial"/>
              </a:rPr>
              <a:t>ϔ</a:t>
            </a:r>
            <a:r>
              <a:rPr sz="1400" spc="-365" dirty="0">
                <a:latin typeface="Arial"/>
                <a:cs typeface="Arial"/>
              </a:rPr>
              <a:t>ϧ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10" dirty="0">
                <a:latin typeface="Arial"/>
                <a:cs typeface="Arial"/>
              </a:rPr>
              <a:t>ϲف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Κ</a:t>
            </a:r>
            <a:r>
              <a:rPr sz="1400" spc="-495" dirty="0">
                <a:latin typeface="Arial"/>
                <a:cs typeface="Arial"/>
              </a:rPr>
              <a:t>όΘ</a:t>
            </a:r>
            <a:r>
              <a:rPr sz="1400" spc="-600" dirty="0">
                <a:latin typeface="Arial"/>
                <a:cs typeface="Arial"/>
              </a:rPr>
              <a:t>Β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5" dirty="0">
                <a:latin typeface="Arial"/>
                <a:cs typeface="Arial"/>
              </a:rPr>
              <a:t>جϮ</a:t>
            </a:r>
            <a:r>
              <a:rPr sz="1400" spc="30" dirty="0">
                <a:latin typeface="Arial"/>
                <a:cs typeface="Arial"/>
              </a:rPr>
              <a:t>ϳ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6855" y="6738283"/>
            <a:ext cx="11531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705" dirty="0">
                <a:latin typeface="Arial"/>
                <a:cs typeface="Arial"/>
              </a:rPr>
              <a:t>ΎϬ</a:t>
            </a:r>
            <a:r>
              <a:rPr sz="1400" spc="-635" dirty="0">
                <a:latin typeface="Arial"/>
                <a:cs typeface="Arial"/>
              </a:rPr>
              <a:t>Η</a:t>
            </a:r>
            <a:r>
              <a:rPr sz="1400" spc="-815" dirty="0">
                <a:latin typeface="Arial"/>
                <a:cs typeface="Arial"/>
              </a:rPr>
              <a:t>΍</a:t>
            </a:r>
            <a:r>
              <a:rPr sz="1400" spc="-250" dirty="0">
                <a:latin typeface="Arial"/>
                <a:cs typeface="Arial"/>
              </a:rPr>
              <a:t>Ϊ</a:t>
            </a:r>
            <a:r>
              <a:rPr sz="1400" spc="-150" dirty="0">
                <a:latin typeface="Arial"/>
                <a:cs typeface="Arial"/>
              </a:rPr>
              <a:t>Σϭ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45" dirty="0">
                <a:latin typeface="Arial"/>
                <a:cs typeface="Arial"/>
              </a:rPr>
              <a:t>Δ</a:t>
            </a:r>
            <a:r>
              <a:rPr sz="1400" spc="-210" dirty="0">
                <a:latin typeface="Arial"/>
                <a:cs typeface="Arial"/>
              </a:rPr>
              <a:t>ϋ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415" dirty="0">
                <a:latin typeface="Arial"/>
                <a:cs typeface="Arial"/>
              </a:rPr>
              <a:t>Ϥ</a:t>
            </a:r>
            <a:r>
              <a:rPr sz="1400" spc="-355" dirty="0">
                <a:latin typeface="Arial"/>
                <a:cs typeface="Arial"/>
              </a:rPr>
              <a:t>Πϣϭ</a:t>
            </a:r>
            <a:r>
              <a:rPr sz="1400" dirty="0">
                <a:latin typeface="Arial"/>
                <a:cs typeface="Arial"/>
              </a:rPr>
              <a:t> 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89715" y="7336073"/>
            <a:ext cx="499109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5" dirty="0">
                <a:latin typeface="Arial"/>
                <a:cs typeface="Arial"/>
              </a:rPr>
              <a:t>جϮ</a:t>
            </a:r>
            <a:r>
              <a:rPr sz="1400" spc="20" dirty="0">
                <a:latin typeface="Arial"/>
                <a:cs typeface="Arial"/>
              </a:rPr>
              <a:t>ϳ</a:t>
            </a:r>
            <a:r>
              <a:rPr sz="1400" spc="47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400" dirty="0">
                <a:latin typeface="Arial"/>
                <a:cs typeface="Arial"/>
              </a:rPr>
              <a:t>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5" dirty="0">
                <a:latin typeface="Arial"/>
                <a:cs typeface="Arial"/>
              </a:rPr>
              <a:t>جϮ</a:t>
            </a:r>
            <a:r>
              <a:rPr sz="1400" spc="20" dirty="0">
                <a:latin typeface="Arial"/>
                <a:cs typeface="Arial"/>
              </a:rPr>
              <a:t>ϳ</a:t>
            </a:r>
            <a:r>
              <a:rPr sz="1400" spc="47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63790" y="8422685"/>
            <a:ext cx="506857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20" dirty="0">
                <a:latin typeface="Arial"/>
                <a:cs typeface="Arial"/>
              </a:rPr>
              <a:t>ءΎΒϋأ</a:t>
            </a:r>
            <a:r>
              <a:rPr sz="1400" spc="-605" dirty="0">
                <a:latin typeface="Arial"/>
                <a:cs typeface="Arial"/>
              </a:rPr>
              <a:t>΍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685" dirty="0">
                <a:latin typeface="Arial"/>
                <a:cs typeface="Arial"/>
              </a:rPr>
              <a:t>ϘϟΎب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30" dirty="0">
                <a:latin typeface="Arial"/>
                <a:cs typeface="Arial"/>
              </a:rPr>
              <a:t>β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85" dirty="0">
                <a:latin typeface="Arial"/>
                <a:cs typeface="Arial"/>
              </a:rPr>
              <a:t>έ</a:t>
            </a:r>
            <a:r>
              <a:rPr sz="1400" spc="4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0" dirty="0">
                <a:latin typeface="Arial"/>
                <a:cs typeface="Arial"/>
              </a:rPr>
              <a:t>Όϴ</a:t>
            </a:r>
            <a:r>
              <a:rPr sz="1400" spc="-210" dirty="0">
                <a:latin typeface="Arial"/>
                <a:cs typeface="Arial"/>
              </a:rPr>
              <a:t>ϫ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ء</a:t>
            </a:r>
            <a:r>
              <a:rPr sz="1400" spc="-260" dirty="0">
                <a:latin typeface="Arial"/>
                <a:cs typeface="Arial"/>
              </a:rPr>
              <a:t>Ύπ</a:t>
            </a:r>
            <a:r>
              <a:rPr sz="1400" spc="-180" dirty="0">
                <a:latin typeface="Arial"/>
                <a:cs typeface="Arial"/>
              </a:rPr>
              <a:t>ϋ</a:t>
            </a:r>
            <a:r>
              <a:rPr sz="1400" dirty="0">
                <a:latin typeface="Arial"/>
                <a:cs typeface="Arial"/>
              </a:rPr>
              <a:t>أ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5" dirty="0">
                <a:latin typeface="Arial"/>
                <a:cs typeface="Arial"/>
              </a:rPr>
              <a:t>Ε</a:t>
            </a:r>
            <a:r>
              <a:rPr sz="1400" spc="-300" dirty="0">
                <a:latin typeface="Arial"/>
                <a:cs typeface="Arial"/>
              </a:rPr>
              <a:t>Ύ</a:t>
            </a:r>
            <a:r>
              <a:rPr sz="1400" spc="-215" dirty="0">
                <a:latin typeface="Arial"/>
                <a:cs typeface="Arial"/>
              </a:rPr>
              <a:t>μ</a:t>
            </a:r>
            <a:r>
              <a:rPr sz="1400" spc="-240" dirty="0">
                <a:latin typeface="Arial"/>
                <a:cs typeface="Arial"/>
              </a:rPr>
              <a:t>μΨΗ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45" dirty="0">
                <a:latin typeface="Arial"/>
                <a:cs typeface="Arial"/>
              </a:rPr>
              <a:t>Ε</a:t>
            </a:r>
            <a:r>
              <a:rPr sz="1400" spc="-350" dirty="0">
                <a:latin typeface="Arial"/>
                <a:cs typeface="Arial"/>
              </a:rPr>
              <a:t>Ύجέ</a:t>
            </a:r>
            <a:r>
              <a:rPr sz="1400" spc="-430" dirty="0">
                <a:latin typeface="Arial"/>
                <a:cs typeface="Arial"/>
              </a:rPr>
              <a:t>Ω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420" dirty="0">
                <a:latin typeface="Arial"/>
                <a:cs typeface="Arial"/>
              </a:rPr>
              <a:t>ءΎ</a:t>
            </a:r>
            <a:r>
              <a:rPr sz="1400" spc="-459" dirty="0">
                <a:latin typeface="Arial"/>
                <a:cs typeface="Arial"/>
              </a:rPr>
              <a:t>Ϥ</a:t>
            </a:r>
            <a:r>
              <a:rPr sz="1400" spc="-200" dirty="0">
                <a:latin typeface="Arial"/>
                <a:cs typeface="Arial"/>
              </a:rPr>
              <a:t>γأب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05" dirty="0">
                <a:latin typeface="Arial"/>
                <a:cs typeface="Arial"/>
              </a:rPr>
              <a:t>Δ</a:t>
            </a:r>
            <a:r>
              <a:rPr sz="1400" spc="-425" dirty="0">
                <a:latin typeface="Arial"/>
                <a:cs typeface="Arial"/>
              </a:rPr>
              <a:t>Ϥ</a:t>
            </a:r>
            <a:r>
              <a:rPr sz="1400" spc="-555" dirty="0">
                <a:latin typeface="Arial"/>
                <a:cs typeface="Arial"/>
              </a:rPr>
              <a:t>ئ</a:t>
            </a:r>
            <a:r>
              <a:rPr sz="1400" spc="-675" dirty="0">
                <a:latin typeface="Arial"/>
                <a:cs typeface="Arial"/>
              </a:rPr>
              <a:t>Ύϗ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35" dirty="0">
                <a:latin typeface="Arial"/>
                <a:cs typeface="Arial"/>
              </a:rPr>
              <a:t>Ν</a:t>
            </a:r>
            <a:r>
              <a:rPr sz="1400" spc="-480" dirty="0">
                <a:latin typeface="Arial"/>
                <a:cs typeface="Arial"/>
              </a:rPr>
              <a:t>Ϋ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380" dirty="0">
                <a:latin typeface="Arial"/>
                <a:cs typeface="Arial"/>
              </a:rPr>
              <a:t>Ϥϧ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35" dirty="0">
                <a:latin typeface="Arial"/>
                <a:cs typeface="Arial"/>
              </a:rPr>
              <a:t>Δ</a:t>
            </a:r>
            <a:r>
              <a:rPr sz="1400" spc="-630" dirty="0">
                <a:latin typeface="Arial"/>
                <a:cs typeface="Arial"/>
              </a:rPr>
              <a:t>Ό</a:t>
            </a:r>
            <a:r>
              <a:rPr sz="1400" spc="-600" dirty="0">
                <a:latin typeface="Arial"/>
                <a:cs typeface="Arial"/>
              </a:rPr>
              <a:t>Β</a:t>
            </a:r>
            <a:r>
              <a:rPr sz="1400" spc="-245" dirty="0">
                <a:latin typeface="Arial"/>
                <a:cs typeface="Arial"/>
              </a:rPr>
              <a:t>ό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60" dirty="0">
                <a:latin typeface="Arial"/>
                <a:cs typeface="Arial"/>
              </a:rPr>
              <a:t>ϳ</a:t>
            </a:r>
            <a:r>
              <a:rPr sz="1400" dirty="0">
                <a:latin typeface="Arial"/>
                <a:cs typeface="Arial"/>
              </a:rPr>
              <a:t>*</a:t>
            </a:r>
            <a:endParaRPr sz="1400">
              <a:latin typeface="Arial"/>
              <a:cs typeface="Arial"/>
            </a:endParaRPr>
          </a:p>
          <a:p>
            <a:pPr marL="2627630">
              <a:lnSpc>
                <a:spcPct val="100000"/>
              </a:lnSpc>
              <a:spcBef>
                <a:spcPts val="165"/>
              </a:spcBef>
            </a:pPr>
            <a:r>
              <a:rPr sz="1400" dirty="0">
                <a:latin typeface="Arial"/>
                <a:cs typeface="Arial"/>
              </a:rPr>
              <a:t>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20" dirty="0">
                <a:latin typeface="Arial"/>
                <a:cs typeface="Arial"/>
              </a:rPr>
              <a:t>Ϧ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245" dirty="0">
                <a:latin typeface="Arial"/>
                <a:cs typeface="Arial"/>
              </a:rPr>
              <a:t>ό</a:t>
            </a:r>
            <a:r>
              <a:rPr sz="1400" spc="-540" dirty="0">
                <a:latin typeface="Arial"/>
                <a:cs typeface="Arial"/>
              </a:rPr>
              <a:t>Ϥϟ</a:t>
            </a:r>
            <a:r>
              <a:rPr sz="1400" spc="-910" dirty="0">
                <a:latin typeface="Arial"/>
                <a:cs typeface="Arial"/>
              </a:rPr>
              <a:t>΍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20" dirty="0">
                <a:latin typeface="Arial"/>
                <a:cs typeface="Arial"/>
              </a:rPr>
              <a:t>Ϧ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155" dirty="0">
                <a:latin typeface="Arial"/>
                <a:cs typeface="Arial"/>
              </a:rPr>
              <a:t>ή</a:t>
            </a:r>
            <a:r>
              <a:rPr sz="1400" spc="140" dirty="0">
                <a:latin typeface="Arial"/>
                <a:cs typeface="Arial"/>
              </a:rPr>
              <a:t>ο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434" dirty="0">
                <a:latin typeface="Arial"/>
                <a:cs typeface="Arial"/>
              </a:rPr>
              <a:t>ΤϤϠϟ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34" dirty="0">
                <a:latin typeface="Arial"/>
                <a:cs typeface="Arial"/>
              </a:rPr>
              <a:t>ΔفΎ</a:t>
            </a:r>
            <a:r>
              <a:rPr sz="1400" spc="-330" dirty="0">
                <a:latin typeface="Arial"/>
                <a:cs typeface="Arial"/>
              </a:rPr>
              <a:t>ο</a:t>
            </a:r>
            <a:r>
              <a:rPr sz="1400" spc="470" dirty="0">
                <a:latin typeface="Arial"/>
                <a:cs typeface="Arial"/>
              </a:rPr>
              <a:t>إ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15" dirty="0">
                <a:latin typeface="Arial"/>
                <a:cs typeface="Arial"/>
              </a:rPr>
              <a:t>δϳέΪΘϟ΍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38700" y="641808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7004" y="90797"/>
                </a:lnTo>
                <a:lnTo>
                  <a:pt x="127004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73789" y="6418084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7004" y="90797"/>
                </a:lnTo>
                <a:lnTo>
                  <a:pt x="127004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06695" y="7762493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06695" y="7409160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809"/>
                </a:moveTo>
                <a:lnTo>
                  <a:pt x="127004" y="90809"/>
                </a:lnTo>
                <a:lnTo>
                  <a:pt x="127004" y="0"/>
                </a:lnTo>
                <a:lnTo>
                  <a:pt x="0" y="0"/>
                </a:lnTo>
                <a:lnTo>
                  <a:pt x="0" y="9080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46810" y="7775197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6992" y="90797"/>
                </a:lnTo>
                <a:lnTo>
                  <a:pt x="126992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46810" y="7434592"/>
            <a:ext cx="127000" cy="90805"/>
          </a:xfrm>
          <a:custGeom>
            <a:avLst/>
            <a:gdLst/>
            <a:ahLst/>
            <a:cxnLst/>
            <a:rect l="l" t="t" r="r" b="b"/>
            <a:pathLst>
              <a:path w="127000" h="90804">
                <a:moveTo>
                  <a:pt x="0" y="90797"/>
                </a:moveTo>
                <a:lnTo>
                  <a:pt x="126992" y="90797"/>
                </a:lnTo>
                <a:lnTo>
                  <a:pt x="126992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86643" y="2335900"/>
          <a:ext cx="6089015" cy="2072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289"/>
                <a:gridCol w="571499"/>
                <a:gridCol w="513968"/>
                <a:gridCol w="1315983"/>
                <a:gridCol w="570981"/>
                <a:gridCol w="571499"/>
                <a:gridCol w="457199"/>
                <a:gridCol w="1487058"/>
              </a:tblGrid>
              <a:tr h="261365">
                <a:tc gridSpan="4">
                  <a:txBody>
                    <a:bodyPr/>
                    <a:lstStyle/>
                    <a:p>
                      <a:pPr marL="14636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ϡΪ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ϘΘ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634489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ϡΪ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ϘΘ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501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Ϯόγ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ts val="164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ϫ ϲف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ئΎظ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6435">
                        <a:lnSpc>
                          <a:spcPts val="1645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Ϯόγ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όϟ΍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6730">
                        <a:lnSpc>
                          <a:spcPts val="164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ά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ϫ ϲف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ئΎظ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7250">
                        <a:lnSpc>
                          <a:spcPts val="1645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μΨΘϟ΍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18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71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έΎشϣ ΫΎΘγأ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έΎشϣ ΫΎΘγأ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16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δϣ ΫΎΘγأ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961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δϣ ΫΎΘγأ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2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64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αأέ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ϰ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Ϡϋ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οΎΤϣ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31750" algn="r">
                        <a:lnSpc>
                          <a:spcPts val="164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ϞϤ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64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αأέ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ϰ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Ϡϋ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οΎΤϣ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31750" algn="r">
                        <a:lnSpc>
                          <a:spcPts val="164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ϞϤ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698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ϴόϣ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ϴόϣ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9494" y="2008665"/>
            <a:ext cx="45453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5" dirty="0">
                <a:latin typeface="Arial"/>
                <a:cs typeface="Arial"/>
              </a:rPr>
              <a:t>Ϫ</a:t>
            </a:r>
            <a:r>
              <a:rPr sz="1400" spc="-600" dirty="0">
                <a:latin typeface="Arial"/>
                <a:cs typeface="Arial"/>
              </a:rPr>
              <a:t>Ϩ</a:t>
            </a:r>
            <a:r>
              <a:rPr sz="1400" spc="-765" dirty="0">
                <a:latin typeface="Arial"/>
                <a:cs typeface="Arial"/>
              </a:rPr>
              <a:t>ϴ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245" dirty="0">
                <a:latin typeface="Arial"/>
                <a:cs typeface="Arial"/>
              </a:rPr>
              <a:t>ό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ϰ</a:t>
            </a:r>
            <a:r>
              <a:rPr sz="1400" spc="-405" dirty="0">
                <a:latin typeface="Arial"/>
                <a:cs typeface="Arial"/>
              </a:rPr>
              <a:t>Ϡϋ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25" dirty="0">
                <a:latin typeface="Arial"/>
                <a:cs typeface="Arial"/>
              </a:rPr>
              <a:t>Δ</a:t>
            </a:r>
            <a:r>
              <a:rPr sz="1400" spc="-625" dirty="0">
                <a:latin typeface="Arial"/>
                <a:cs typeface="Arial"/>
              </a:rPr>
              <a:t>Ϙ</a:t>
            </a:r>
            <a:r>
              <a:rPr sz="1400" spc="-735" dirty="0">
                <a:latin typeface="Arial"/>
                <a:cs typeface="Arial"/>
              </a:rPr>
              <a:t>ف</a:t>
            </a:r>
            <a:r>
              <a:rPr sz="1400" spc="-630" dirty="0">
                <a:latin typeface="Arial"/>
                <a:cs typeface="Arial"/>
              </a:rPr>
              <a:t>΍ϮϤϟ΍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70" dirty="0">
                <a:latin typeface="Arial"/>
                <a:cs typeface="Arial"/>
              </a:rPr>
              <a:t>ΔϟΎΣ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10" dirty="0">
                <a:latin typeface="Arial"/>
                <a:cs typeface="Arial"/>
              </a:rPr>
              <a:t>ϲف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80" dirty="0">
                <a:latin typeface="Arial"/>
                <a:cs typeface="Arial"/>
              </a:rPr>
              <a:t>Ϭδϳέ</a:t>
            </a:r>
            <a:r>
              <a:rPr sz="1400" spc="-55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655" dirty="0">
                <a:latin typeface="Arial"/>
                <a:cs typeface="Arial"/>
              </a:rPr>
              <a:t>ϘΘ</a:t>
            </a:r>
            <a:r>
              <a:rPr sz="1400" spc="-580" dirty="0">
                <a:latin typeface="Arial"/>
                <a:cs typeface="Arial"/>
              </a:rPr>
              <a:t>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-60" dirty="0">
                <a:latin typeface="Arial"/>
                <a:cs typeface="Arial"/>
              </a:rPr>
              <a:t>Ϯ</a:t>
            </a:r>
            <a:r>
              <a:rPr sz="1400" spc="-480" dirty="0">
                <a:latin typeface="Arial"/>
                <a:cs typeface="Arial"/>
              </a:rPr>
              <a:t>Ϙϴγ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76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5" dirty="0">
                <a:latin typeface="Arial"/>
                <a:cs typeface="Arial"/>
              </a:rPr>
              <a:t>Ε</a:t>
            </a:r>
            <a:r>
              <a:rPr sz="1400" spc="-730" dirty="0">
                <a:latin typeface="Arial"/>
                <a:cs typeface="Arial"/>
              </a:rPr>
              <a:t>΍</a:t>
            </a:r>
            <a:r>
              <a:rPr sz="1400" spc="-335" dirty="0">
                <a:latin typeface="Arial"/>
                <a:cs typeface="Arial"/>
              </a:rPr>
              <a:t>έ</a:t>
            </a:r>
            <a:r>
              <a:rPr sz="1400" spc="-555" dirty="0">
                <a:latin typeface="Arial"/>
                <a:cs typeface="Arial"/>
              </a:rPr>
              <a:t>ήϘϤϟ΍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/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90" dirty="0">
                <a:latin typeface="Arial"/>
                <a:cs typeface="Arial"/>
              </a:rPr>
              <a:t>Ω</a:t>
            </a:r>
            <a:r>
              <a:rPr sz="1400" spc="-570" dirty="0">
                <a:latin typeface="Arial"/>
                <a:cs typeface="Arial"/>
              </a:rPr>
              <a:t>΍ϮϤϟ</a:t>
            </a:r>
            <a:r>
              <a:rPr sz="1400" spc="-840" dirty="0">
                <a:latin typeface="Arial"/>
                <a:cs typeface="Arial"/>
              </a:rPr>
              <a:t>΍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114" dirty="0">
                <a:latin typeface="Arial"/>
                <a:cs typeface="Arial"/>
              </a:rPr>
              <a:t>4˼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6798" y="3793651"/>
            <a:ext cx="6116955" cy="3725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63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45" dirty="0">
                <a:latin typeface="Arial"/>
                <a:cs typeface="Arial"/>
              </a:rPr>
              <a:t>Ϙ</a:t>
            </a:r>
            <a:r>
              <a:rPr sz="1400" spc="-740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Ϥϟ΍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20" dirty="0">
                <a:latin typeface="Arial"/>
                <a:cs typeface="Arial"/>
              </a:rPr>
              <a:t>Ϧ</a:t>
            </a:r>
            <a:r>
              <a:rPr sz="1400" spc="-765" dirty="0">
                <a:latin typeface="Arial"/>
                <a:cs typeface="Arial"/>
              </a:rPr>
              <a:t>ϴ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245" dirty="0">
                <a:latin typeface="Arial"/>
                <a:cs typeface="Arial"/>
              </a:rPr>
              <a:t>ό</a:t>
            </a:r>
            <a:r>
              <a:rPr sz="1400" spc="-680" dirty="0">
                <a:latin typeface="Arial"/>
                <a:cs typeface="Arial"/>
              </a:rPr>
              <a:t>Η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60" dirty="0">
                <a:latin typeface="Arial"/>
                <a:cs typeface="Arial"/>
              </a:rPr>
              <a:t>ϩ</a:t>
            </a:r>
            <a:r>
              <a:rPr sz="1400" spc="-615" dirty="0">
                <a:latin typeface="Arial"/>
                <a:cs typeface="Arial"/>
              </a:rPr>
              <a:t>ΎΠΗ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45" dirty="0">
                <a:latin typeface="Arial"/>
                <a:cs typeface="Arial"/>
              </a:rPr>
              <a:t>Δ</a:t>
            </a:r>
            <a:r>
              <a:rPr sz="1400" spc="-645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Ϡόϔϟ΍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5" dirty="0">
                <a:latin typeface="Arial"/>
                <a:cs typeface="Arial"/>
              </a:rPr>
              <a:t>Ϫ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10" dirty="0">
                <a:latin typeface="Arial"/>
                <a:cs typeface="Arial"/>
              </a:rPr>
              <a:t>جΎΣϭ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505" dirty="0">
                <a:latin typeface="Arial"/>
                <a:cs typeface="Arial"/>
              </a:rPr>
              <a:t>ϤϠ</a:t>
            </a:r>
            <a:r>
              <a:rPr sz="1400" spc="-400" dirty="0">
                <a:latin typeface="Arial"/>
                <a:cs typeface="Arial"/>
              </a:rPr>
              <a:t>ό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765" dirty="0">
                <a:latin typeface="Arial"/>
                <a:cs typeface="Arial"/>
              </a:rPr>
              <a:t>Ϙϟ΍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Ε</a:t>
            </a:r>
            <a:r>
              <a:rPr sz="1400" spc="-635" dirty="0">
                <a:latin typeface="Arial"/>
                <a:cs typeface="Arial"/>
              </a:rPr>
              <a:t>΍</a:t>
            </a:r>
            <a:r>
              <a:rPr sz="1400" spc="-20" dirty="0">
                <a:latin typeface="Arial"/>
                <a:cs typeface="Arial"/>
              </a:rPr>
              <a:t>έ</a:t>
            </a:r>
            <a:r>
              <a:rPr sz="1400" spc="-35" dirty="0">
                <a:latin typeface="Arial"/>
                <a:cs typeface="Arial"/>
              </a:rPr>
              <a:t>ή</a:t>
            </a:r>
            <a:r>
              <a:rPr sz="1400" spc="-600" dirty="0">
                <a:latin typeface="Arial"/>
                <a:cs typeface="Arial"/>
              </a:rPr>
              <a:t>Β</a:t>
            </a:r>
            <a:r>
              <a:rPr sz="1400" spc="-610" dirty="0">
                <a:latin typeface="Arial"/>
                <a:cs typeface="Arial"/>
              </a:rPr>
              <a:t>ϣ</a:t>
            </a:r>
            <a:r>
              <a:rPr sz="1400" spc="10" dirty="0">
                <a:latin typeface="Arial"/>
                <a:cs typeface="Arial"/>
              </a:rPr>
              <a:t>-</a:t>
            </a:r>
            <a:r>
              <a:rPr sz="1400" spc="70" dirty="0">
                <a:latin typeface="Arial"/>
                <a:cs typeface="Arial"/>
              </a:rPr>
              <a:t>4˽</a:t>
            </a:r>
            <a:endParaRPr sz="1400">
              <a:latin typeface="Arial"/>
              <a:cs typeface="Arial"/>
            </a:endParaRPr>
          </a:p>
          <a:p>
            <a:pPr marL="554355">
              <a:lnSpc>
                <a:spcPct val="100000"/>
              </a:lnSpc>
              <a:spcBef>
                <a:spcPts val="1185"/>
              </a:spcBef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50">
              <a:latin typeface="Times New Roman"/>
              <a:cs typeface="Times New Roman"/>
            </a:endParaRPr>
          </a:p>
          <a:p>
            <a:pPr marL="554355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spc="5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50">
              <a:latin typeface="Times New Roman"/>
              <a:cs typeface="Times New Roman"/>
            </a:endParaRPr>
          </a:p>
          <a:p>
            <a:pPr marL="554355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950">
              <a:latin typeface="Times New Roman"/>
              <a:cs typeface="Times New Roman"/>
            </a:endParaRPr>
          </a:p>
          <a:p>
            <a:pPr marL="395033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320" dirty="0">
                <a:latin typeface="Arial"/>
                <a:cs typeface="Arial"/>
              </a:rPr>
              <a:t>δ</a:t>
            </a:r>
            <a:r>
              <a:rPr sz="1400" spc="-465" dirty="0">
                <a:latin typeface="Arial"/>
                <a:cs typeface="Arial"/>
              </a:rPr>
              <a:t>Ϙ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35" dirty="0">
                <a:latin typeface="Arial"/>
                <a:cs typeface="Arial"/>
              </a:rPr>
              <a:t>βϠΠϣ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45" dirty="0">
                <a:latin typeface="Arial"/>
                <a:cs typeface="Arial"/>
              </a:rPr>
              <a:t>Ε</a:t>
            </a:r>
            <a:r>
              <a:rPr sz="1400" spc="-850" dirty="0">
                <a:latin typeface="Arial"/>
                <a:cs typeface="Arial"/>
              </a:rPr>
              <a:t>Ύ</a:t>
            </a:r>
            <a:r>
              <a:rPr sz="1400" spc="-770" dirty="0">
                <a:latin typeface="Arial"/>
                <a:cs typeface="Arial"/>
              </a:rPr>
              <a:t>ϴ</a:t>
            </a:r>
            <a:r>
              <a:rPr sz="1400" spc="-280" dirty="0">
                <a:latin typeface="Arial"/>
                <a:cs typeface="Arial"/>
              </a:rPr>
              <a:t>ص</a:t>
            </a:r>
            <a:r>
              <a:rPr sz="1400" spc="-130" dirty="0">
                <a:latin typeface="Arial"/>
                <a:cs typeface="Arial"/>
              </a:rPr>
              <a:t>Ϯ</a:t>
            </a:r>
            <a:r>
              <a:rPr sz="1400" spc="-670" dirty="0">
                <a:latin typeface="Arial"/>
                <a:cs typeface="Arial"/>
              </a:rPr>
              <a:t>Η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85" dirty="0">
                <a:latin typeface="Arial"/>
                <a:cs typeface="Arial"/>
              </a:rPr>
              <a:t>ً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75" dirty="0">
                <a:latin typeface="Arial"/>
                <a:cs typeface="Arial"/>
              </a:rPr>
              <a:t>ϧ</a:t>
            </a:r>
            <a:r>
              <a:rPr sz="1400" spc="-740" dirty="0">
                <a:latin typeface="Arial"/>
                <a:cs typeface="Arial"/>
              </a:rPr>
              <a:t>ΎΛ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499745">
              <a:lnSpc>
                <a:spcPts val="1645"/>
              </a:lnSpc>
            </a:pP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5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spc="5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45" dirty="0">
                <a:latin typeface="Arial"/>
                <a:cs typeface="Arial"/>
              </a:rPr>
              <a:t>ϲγ΍</a:t>
            </a:r>
            <a:r>
              <a:rPr sz="1400" spc="-170" dirty="0">
                <a:latin typeface="Arial"/>
                <a:cs typeface="Arial"/>
              </a:rPr>
              <a:t>έ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425" dirty="0">
                <a:latin typeface="Arial"/>
                <a:cs typeface="Arial"/>
              </a:rPr>
              <a:t>ΎόϠϟ.</a:t>
            </a:r>
            <a:r>
              <a:rPr sz="1400" spc="-204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480" dirty="0">
                <a:latin typeface="Arial"/>
                <a:cs typeface="Arial"/>
              </a:rPr>
              <a:t>Ϫ</a:t>
            </a:r>
            <a:r>
              <a:rPr sz="1400" spc="-605" dirty="0">
                <a:latin typeface="Arial"/>
                <a:cs typeface="Arial"/>
              </a:rPr>
              <a:t>Θ</a:t>
            </a:r>
            <a:r>
              <a:rPr sz="1400" spc="-345" dirty="0">
                <a:latin typeface="Arial"/>
                <a:cs typeface="Arial"/>
              </a:rPr>
              <a:t>δ</a:t>
            </a:r>
            <a:r>
              <a:rPr sz="1400" spc="-490" dirty="0">
                <a:latin typeface="Arial"/>
                <a:cs typeface="Arial"/>
              </a:rPr>
              <a:t>Ϡ</a:t>
            </a:r>
            <a:r>
              <a:rPr sz="1400" spc="-50" dirty="0">
                <a:latin typeface="Arial"/>
                <a:cs typeface="Arial"/>
              </a:rPr>
              <a:t>ج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730" dirty="0">
                <a:latin typeface="Arial"/>
                <a:cs typeface="Arial"/>
              </a:rPr>
              <a:t>ف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85" dirty="0">
                <a:latin typeface="Arial"/>
                <a:cs typeface="Arial"/>
              </a:rPr>
              <a:t>δϘϟ΍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30" dirty="0">
                <a:latin typeface="Arial"/>
                <a:cs typeface="Arial"/>
              </a:rPr>
              <a:t>β</a:t>
            </a:r>
            <a:r>
              <a:rPr sz="1400" spc="-550" dirty="0">
                <a:latin typeface="Arial"/>
                <a:cs typeface="Arial"/>
              </a:rPr>
              <a:t>ϠΠϣ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70" dirty="0">
                <a:latin typeface="Arial"/>
                <a:cs typeface="Arial"/>
              </a:rPr>
              <a:t>ص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680" dirty="0">
                <a:latin typeface="Arial"/>
                <a:cs typeface="Arial"/>
              </a:rPr>
              <a:t>Η</a:t>
            </a:r>
            <a:endParaRPr sz="1400">
              <a:latin typeface="Arial"/>
              <a:cs typeface="Arial"/>
            </a:endParaRPr>
          </a:p>
          <a:p>
            <a:pPr marL="3596640">
              <a:lnSpc>
                <a:spcPts val="1610"/>
              </a:lnSpc>
              <a:tabLst>
                <a:tab pos="4343400" algn="l"/>
                <a:tab pos="4739005" algn="l"/>
                <a:tab pos="5133975" algn="l"/>
              </a:tabLst>
            </a:pPr>
            <a:r>
              <a:rPr sz="1400" dirty="0">
                <a:latin typeface="Arial"/>
                <a:cs typeface="Arial"/>
              </a:rPr>
              <a:t>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ـϫ</a:t>
            </a:r>
            <a:r>
              <a:rPr sz="1400" spc="65" dirty="0">
                <a:latin typeface="Arial"/>
                <a:cs typeface="Arial"/>
              </a:rPr>
              <a:t>4</a:t>
            </a:r>
            <a:r>
              <a:rPr sz="1400" spc="55" dirty="0">
                <a:latin typeface="Arial"/>
                <a:cs typeface="Arial"/>
              </a:rPr>
              <a:t>˽</a:t>
            </a:r>
            <a:r>
              <a:rPr sz="1400" dirty="0">
                <a:latin typeface="Arial"/>
                <a:cs typeface="Arial"/>
              </a:rPr>
              <a:t>	/	/	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خ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40" dirty="0">
                <a:latin typeface="Arial"/>
                <a:cs typeface="Arial"/>
              </a:rPr>
              <a:t>έ</a:t>
            </a:r>
            <a:r>
              <a:rPr sz="1400" spc="-850" dirty="0">
                <a:latin typeface="Arial"/>
                <a:cs typeface="Arial"/>
              </a:rPr>
              <a:t>Ύ</a:t>
            </a:r>
            <a:r>
              <a:rPr sz="1400" spc="-770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380" dirty="0">
                <a:latin typeface="Arial"/>
                <a:cs typeface="Arial"/>
              </a:rPr>
              <a:t>Γ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15" dirty="0">
                <a:latin typeface="Arial"/>
                <a:cs typeface="Arial"/>
              </a:rPr>
              <a:t>Ϙό</a:t>
            </a:r>
            <a:r>
              <a:rPr sz="1400" spc="-509" dirty="0">
                <a:latin typeface="Arial"/>
                <a:cs typeface="Arial"/>
              </a:rPr>
              <a:t>Ϩ</a:t>
            </a:r>
            <a:r>
              <a:rPr sz="1400" spc="-660" dirty="0">
                <a:latin typeface="Arial"/>
                <a:cs typeface="Arial"/>
              </a:rPr>
              <a:t>Ϥϟ΍</a:t>
            </a:r>
            <a:endParaRPr sz="1400">
              <a:latin typeface="Arial"/>
              <a:cs typeface="Arial"/>
            </a:endParaRPr>
          </a:p>
          <a:p>
            <a:pPr marL="342265">
              <a:lnSpc>
                <a:spcPts val="1645"/>
              </a:lnSpc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)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885" dirty="0">
                <a:latin typeface="Arial"/>
                <a:cs typeface="Arial"/>
              </a:rPr>
              <a:t>ξ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725" dirty="0">
                <a:latin typeface="Arial"/>
                <a:cs typeface="Arial"/>
              </a:rPr>
              <a:t>ϔ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470" dirty="0">
                <a:latin typeface="Arial"/>
                <a:cs typeface="Arial"/>
              </a:rPr>
              <a:t>ϟ</a:t>
            </a:r>
            <a:r>
              <a:rPr sz="1400" spc="-770" dirty="0">
                <a:latin typeface="Arial"/>
                <a:cs typeface="Arial"/>
              </a:rPr>
              <a:t>Ύب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325" dirty="0">
                <a:latin typeface="Arial"/>
                <a:cs typeface="Arial"/>
              </a:rPr>
              <a:t>έ</a:t>
            </a:r>
            <a:r>
              <a:rPr sz="1400" spc="-740" dirty="0">
                <a:latin typeface="Arial"/>
                <a:cs typeface="Arial"/>
              </a:rPr>
              <a:t>΍</a:t>
            </a:r>
            <a:r>
              <a:rPr sz="1400" spc="-285" dirty="0">
                <a:latin typeface="Arial"/>
                <a:cs typeface="Arial"/>
              </a:rPr>
              <a:t>ήϗ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ϭ</a:t>
            </a:r>
            <a:r>
              <a:rPr sz="1400" dirty="0">
                <a:latin typeface="Arial"/>
                <a:cs typeface="Arial"/>
              </a:rPr>
              <a:t>أ </a:t>
            </a:r>
            <a:r>
              <a:rPr sz="1400" spc="-110" dirty="0">
                <a:latin typeface="Arial"/>
                <a:cs typeface="Arial"/>
              </a:rPr>
              <a:t>ή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-110" dirty="0">
                <a:latin typeface="Arial"/>
                <a:cs typeface="Arial"/>
              </a:rPr>
              <a:t>ή</a:t>
            </a:r>
            <a:r>
              <a:rPr sz="1400" spc="-570" dirty="0">
                <a:latin typeface="Arial"/>
                <a:cs typeface="Arial"/>
              </a:rPr>
              <a:t>ϤΘ</a:t>
            </a:r>
            <a:r>
              <a:rPr sz="1400" spc="-670" dirty="0">
                <a:latin typeface="Arial"/>
                <a:cs typeface="Arial"/>
              </a:rPr>
              <a:t>ϟΎب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ήπ</a:t>
            </a:r>
            <a:r>
              <a:rPr sz="1400" spc="-15" dirty="0">
                <a:latin typeface="Arial"/>
                <a:cs typeface="Arial"/>
              </a:rPr>
              <a:t>Τ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65" dirty="0">
                <a:latin typeface="Arial"/>
                <a:cs typeface="Arial"/>
              </a:rPr>
              <a:t>ϞΒ</a:t>
            </a:r>
            <a:r>
              <a:rPr sz="1400" spc="-570" dirty="0">
                <a:latin typeface="Arial"/>
                <a:cs typeface="Arial"/>
              </a:rPr>
              <a:t>Ϙ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470" dirty="0">
                <a:latin typeface="Arial"/>
                <a:cs typeface="Arial"/>
              </a:rPr>
              <a:t>ا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90" dirty="0">
                <a:latin typeface="Arial"/>
                <a:cs typeface="Arial"/>
              </a:rPr>
              <a:t>ء</a:t>
            </a:r>
            <a:r>
              <a:rPr sz="1400" spc="-615" dirty="0">
                <a:latin typeface="Arial"/>
                <a:cs typeface="Arial"/>
              </a:rPr>
              <a:t>Ύ</a:t>
            </a:r>
            <a:r>
              <a:rPr sz="1400" spc="95" dirty="0">
                <a:latin typeface="Arial"/>
                <a:cs typeface="Arial"/>
              </a:rPr>
              <a:t>πϋ</a:t>
            </a:r>
            <a:r>
              <a:rPr sz="1400" spc="459" dirty="0">
                <a:latin typeface="Arial"/>
                <a:cs typeface="Arial"/>
              </a:rPr>
              <a:t>أ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15" dirty="0">
                <a:latin typeface="Arial"/>
                <a:cs typeface="Arial"/>
              </a:rPr>
              <a:t>Ϧϣ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85" dirty="0">
                <a:latin typeface="Arial"/>
                <a:cs typeface="Arial"/>
              </a:rPr>
              <a:t>ً</a:t>
            </a:r>
            <a:r>
              <a:rPr sz="1400" spc="-445" dirty="0">
                <a:latin typeface="Arial"/>
                <a:cs typeface="Arial"/>
              </a:rPr>
              <a:t>ΎόϗϮϣ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85" dirty="0">
                <a:latin typeface="Arial"/>
                <a:cs typeface="Arial"/>
              </a:rPr>
              <a:t>δϘϟ΍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β</a:t>
            </a:r>
            <a:r>
              <a:rPr sz="1400" spc="-260" dirty="0">
                <a:latin typeface="Arial"/>
                <a:cs typeface="Arial"/>
              </a:rPr>
              <a:t>Ϡ</a:t>
            </a:r>
            <a:r>
              <a:rPr sz="1400" spc="-450" dirty="0">
                <a:latin typeface="Arial"/>
                <a:cs typeface="Arial"/>
              </a:rPr>
              <a:t>Πϣ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ω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570" dirty="0">
                <a:latin typeface="Arial"/>
                <a:cs typeface="Arial"/>
              </a:rPr>
              <a:t>ϤΘ</a:t>
            </a:r>
            <a:r>
              <a:rPr sz="1400" spc="-65" dirty="0">
                <a:latin typeface="Arial"/>
                <a:cs typeface="Arial"/>
              </a:rPr>
              <a:t>ج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ήπ</a:t>
            </a:r>
            <a:r>
              <a:rPr sz="1400" spc="-15" dirty="0">
                <a:latin typeface="Arial"/>
                <a:cs typeface="Arial"/>
              </a:rPr>
              <a:t>Τ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05" dirty="0">
                <a:latin typeface="Arial"/>
                <a:cs typeface="Arial"/>
              </a:rPr>
              <a:t>ϖ</a:t>
            </a:r>
            <a:r>
              <a:rPr sz="1400" spc="-520" dirty="0">
                <a:latin typeface="Arial"/>
                <a:cs typeface="Arial"/>
              </a:rPr>
              <a:t>ف</a:t>
            </a:r>
            <a:r>
              <a:rPr sz="1400" spc="-25" dirty="0">
                <a:latin typeface="Arial"/>
                <a:cs typeface="Arial"/>
              </a:rPr>
              <a:t>ήϳ(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71120">
              <a:lnSpc>
                <a:spcPts val="1645"/>
              </a:lnSpc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85" dirty="0">
                <a:latin typeface="Arial"/>
                <a:cs typeface="Arial"/>
              </a:rPr>
              <a:t>Ϣ</a:t>
            </a:r>
            <a:r>
              <a:rPr sz="1400" spc="-585" dirty="0">
                <a:latin typeface="Arial"/>
                <a:cs typeface="Arial"/>
              </a:rPr>
              <a:t>δϘϟ΍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30" dirty="0">
                <a:latin typeface="Arial"/>
                <a:cs typeface="Arial"/>
              </a:rPr>
              <a:t>β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555" dirty="0">
                <a:latin typeface="Arial"/>
                <a:cs typeface="Arial"/>
              </a:rPr>
              <a:t>ئ</a:t>
            </a:r>
            <a:r>
              <a:rPr sz="1400" spc="55" dirty="0">
                <a:latin typeface="Arial"/>
                <a:cs typeface="Arial"/>
              </a:rPr>
              <a:t>έ</a:t>
            </a:r>
            <a:endParaRPr sz="1400">
              <a:latin typeface="Arial"/>
              <a:cs typeface="Arial"/>
            </a:endParaRPr>
          </a:p>
          <a:p>
            <a:pPr marL="71120">
              <a:lnSpc>
                <a:spcPts val="1645"/>
              </a:lnSpc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spc="1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10" dirty="0">
                <a:latin typeface="Arial"/>
                <a:cs typeface="Arial"/>
              </a:rPr>
              <a:t>ϊ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7654" y="5449183"/>
            <a:ext cx="6135370" cy="0"/>
          </a:xfrm>
          <a:custGeom>
            <a:avLst/>
            <a:gdLst/>
            <a:ahLst/>
            <a:cxnLst/>
            <a:rect l="l" t="t" r="r" b="b"/>
            <a:pathLst>
              <a:path w="6135370">
                <a:moveTo>
                  <a:pt x="0" y="0"/>
                </a:moveTo>
                <a:lnTo>
                  <a:pt x="6135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9846" y="5462137"/>
            <a:ext cx="6111240" cy="0"/>
          </a:xfrm>
          <a:custGeom>
            <a:avLst/>
            <a:gdLst/>
            <a:ahLst/>
            <a:cxnLst/>
            <a:rect l="l" t="t" r="r" b="b"/>
            <a:pathLst>
              <a:path w="6111240">
                <a:moveTo>
                  <a:pt x="0" y="0"/>
                </a:moveTo>
                <a:lnTo>
                  <a:pt x="6110685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7116" y="5443087"/>
            <a:ext cx="0" cy="2067560"/>
          </a:xfrm>
          <a:custGeom>
            <a:avLst/>
            <a:gdLst/>
            <a:ahLst/>
            <a:cxnLst/>
            <a:rect l="l" t="t" r="r" b="b"/>
            <a:pathLst>
              <a:path h="2067559">
                <a:moveTo>
                  <a:pt x="0" y="0"/>
                </a:moveTo>
                <a:lnTo>
                  <a:pt x="0" y="2066940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0702" y="5466081"/>
            <a:ext cx="0" cy="2065655"/>
          </a:xfrm>
          <a:custGeom>
            <a:avLst/>
            <a:gdLst/>
            <a:ahLst/>
            <a:cxnLst/>
            <a:rect l="l" t="t" r="r" b="b"/>
            <a:pathLst>
              <a:path h="2065654">
                <a:moveTo>
                  <a:pt x="0" y="0"/>
                </a:moveTo>
                <a:lnTo>
                  <a:pt x="0" y="206528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7654" y="7525267"/>
            <a:ext cx="6135370" cy="0"/>
          </a:xfrm>
          <a:custGeom>
            <a:avLst/>
            <a:gdLst/>
            <a:ahLst/>
            <a:cxnLst/>
            <a:rect l="l" t="t" r="r" b="b"/>
            <a:pathLst>
              <a:path w="6135370">
                <a:moveTo>
                  <a:pt x="0" y="0"/>
                </a:moveTo>
                <a:lnTo>
                  <a:pt x="613506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9846" y="7513076"/>
            <a:ext cx="6111240" cy="0"/>
          </a:xfrm>
          <a:custGeom>
            <a:avLst/>
            <a:gdLst/>
            <a:ahLst/>
            <a:cxnLst/>
            <a:rect l="l" t="t" r="r" b="b"/>
            <a:pathLst>
              <a:path w="6111240">
                <a:moveTo>
                  <a:pt x="0" y="0"/>
                </a:moveTo>
                <a:lnTo>
                  <a:pt x="61106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79676" y="5443087"/>
            <a:ext cx="0" cy="2088514"/>
          </a:xfrm>
          <a:custGeom>
            <a:avLst/>
            <a:gdLst/>
            <a:ahLst/>
            <a:cxnLst/>
            <a:rect l="l" t="t" r="r" b="b"/>
            <a:pathLst>
              <a:path h="2088515">
                <a:moveTo>
                  <a:pt x="0" y="0"/>
                </a:moveTo>
                <a:lnTo>
                  <a:pt x="0" y="208827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7484" y="5466081"/>
            <a:ext cx="0" cy="2044064"/>
          </a:xfrm>
          <a:custGeom>
            <a:avLst/>
            <a:gdLst/>
            <a:ahLst/>
            <a:cxnLst/>
            <a:rect l="l" t="t" r="r" b="b"/>
            <a:pathLst>
              <a:path h="2044065">
                <a:moveTo>
                  <a:pt x="0" y="0"/>
                </a:moveTo>
                <a:lnTo>
                  <a:pt x="0" y="20439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53115" y="2361808"/>
          <a:ext cx="6069965" cy="1062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0307"/>
                <a:gridCol w="638936"/>
                <a:gridCol w="627897"/>
                <a:gridCol w="571743"/>
                <a:gridCol w="571499"/>
                <a:gridCol w="1943496"/>
                <a:gridCol w="284987"/>
              </a:tblGrid>
              <a:tr h="211835">
                <a:tc rowSpan="2">
                  <a:txBody>
                    <a:bodyPr/>
                    <a:lstStyle/>
                    <a:p>
                      <a:pPr marL="196850" marR="89535" indent="-94615">
                        <a:lnSpc>
                          <a:spcPts val="161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Ϭδϳέ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Θب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Ϧϣ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Ϣγ΍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οΎΤϟ΍ Ζ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ϗ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Ϯϟ΍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ϲف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834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ϴδϳέΪΘϟ΍ Ε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΍Ϊ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ΣϮϟ΍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590550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ήϘϤϟ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ΎϤϟ΍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ϮϤΠϤ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΍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ϳήΤΗ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ϲϠϤϋ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ήψϧ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232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˼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8733" y="930410"/>
            <a:ext cx="94678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75" dirty="0">
                <a:latin typeface="Arial"/>
                <a:cs typeface="Arial"/>
              </a:rPr>
              <a:t>Κ</a:t>
            </a:r>
            <a:r>
              <a:rPr sz="2000" spc="-730" dirty="0">
                <a:latin typeface="Arial"/>
                <a:cs typeface="Arial"/>
              </a:rPr>
              <a:t>ϟ</a:t>
            </a:r>
            <a:r>
              <a:rPr sz="2000" spc="-1190" dirty="0">
                <a:latin typeface="Arial"/>
                <a:cs typeface="Arial"/>
              </a:rPr>
              <a:t>Ύ</a:t>
            </a:r>
            <a:r>
              <a:rPr sz="2000" spc="-1120" dirty="0">
                <a:latin typeface="Arial"/>
                <a:cs typeface="Arial"/>
              </a:rPr>
              <a:t>Μ</a:t>
            </a:r>
            <a:r>
              <a:rPr sz="2000" spc="-705" dirty="0">
                <a:latin typeface="Arial"/>
                <a:cs typeface="Arial"/>
              </a:rPr>
              <a:t>ϟ</a:t>
            </a:r>
            <a:r>
              <a:rPr sz="2000" spc="-1600" dirty="0">
                <a:latin typeface="Arial"/>
                <a:cs typeface="Arial"/>
              </a:rPr>
              <a:t>΍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725" dirty="0">
                <a:latin typeface="Arial"/>
                <a:cs typeface="Arial"/>
              </a:rPr>
              <a:t>Ϣδ</a:t>
            </a:r>
            <a:r>
              <a:rPr sz="2000" spc="-795" dirty="0">
                <a:latin typeface="Arial"/>
                <a:cs typeface="Arial"/>
              </a:rPr>
              <a:t>Ϙ</a:t>
            </a:r>
            <a:r>
              <a:rPr sz="2000" spc="-1120" dirty="0">
                <a:latin typeface="Arial"/>
                <a:cs typeface="Arial"/>
              </a:rPr>
              <a:t>ϟ΍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142" y="4124359"/>
            <a:ext cx="5299075" cy="1290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542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495" dirty="0">
                <a:latin typeface="Arial"/>
                <a:cs typeface="Arial"/>
              </a:rPr>
              <a:t>Γ</a:t>
            </a:r>
            <a:r>
              <a:rPr sz="1400" spc="-780" dirty="0">
                <a:latin typeface="Arial"/>
                <a:cs typeface="Arial"/>
              </a:rPr>
              <a:t>Ύ</a:t>
            </a:r>
            <a:r>
              <a:rPr sz="1400" spc="-735" dirty="0">
                <a:latin typeface="Arial"/>
                <a:cs typeface="Arial"/>
              </a:rPr>
              <a:t>ف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620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650" dirty="0">
                <a:latin typeface="Arial"/>
                <a:cs typeface="Arial"/>
              </a:rPr>
              <a:t>Ύ</a:t>
            </a:r>
            <a:r>
              <a:rPr sz="1400" spc="-450" dirty="0">
                <a:latin typeface="Arial"/>
                <a:cs typeface="Arial"/>
              </a:rPr>
              <a:t>ϫ</a:t>
            </a:r>
            <a:r>
              <a:rPr sz="1400" spc="60" dirty="0">
                <a:latin typeface="Arial"/>
                <a:cs typeface="Arial"/>
              </a:rPr>
              <a:t>Ϊ</a:t>
            </a:r>
            <a:r>
              <a:rPr sz="1400" spc="-110" dirty="0">
                <a:latin typeface="Arial"/>
                <a:cs typeface="Arial"/>
              </a:rPr>
              <a:t>جϭ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95" dirty="0">
                <a:latin typeface="Arial"/>
                <a:cs typeface="Arial"/>
              </a:rPr>
              <a:t>Γ</a:t>
            </a:r>
            <a:r>
              <a:rPr sz="1400" spc="-405" dirty="0">
                <a:latin typeface="Arial"/>
                <a:cs typeface="Arial"/>
              </a:rPr>
              <a:t>έΎϤΘ</a:t>
            </a:r>
            <a:r>
              <a:rPr sz="1400" spc="-305" dirty="0">
                <a:latin typeface="Arial"/>
                <a:cs typeface="Arial"/>
              </a:rPr>
              <a:t>γ</a:t>
            </a:r>
            <a:r>
              <a:rPr sz="1400" spc="470" dirty="0">
                <a:latin typeface="Arial"/>
                <a:cs typeface="Arial"/>
              </a:rPr>
              <a:t>ا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Ε</a:t>
            </a:r>
            <a:r>
              <a:rPr sz="1400" spc="-780" dirty="0">
                <a:latin typeface="Arial"/>
                <a:cs typeface="Arial"/>
              </a:rPr>
              <a:t>Ύ</a:t>
            </a:r>
            <a:r>
              <a:rPr sz="1400" spc="-450" dirty="0">
                <a:latin typeface="Arial"/>
                <a:cs typeface="Arial"/>
              </a:rPr>
              <a:t>ϧ</a:t>
            </a:r>
            <a:r>
              <a:rPr sz="1400" spc="-770" dirty="0">
                <a:latin typeface="Arial"/>
                <a:cs typeface="Arial"/>
              </a:rPr>
              <a:t>Ύϴب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80" dirty="0">
                <a:latin typeface="Arial"/>
                <a:cs typeface="Arial"/>
              </a:rPr>
              <a:t>ϰϠϋ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5" dirty="0">
                <a:latin typeface="Arial"/>
                <a:cs typeface="Arial"/>
              </a:rPr>
              <a:t>ϲ</a:t>
            </a:r>
            <a:r>
              <a:rPr sz="1400" spc="-505" dirty="0">
                <a:latin typeface="Arial"/>
                <a:cs typeface="Arial"/>
              </a:rPr>
              <a:t>ϤϠ</a:t>
            </a:r>
            <a:r>
              <a:rPr sz="1400" spc="-400" dirty="0">
                <a:latin typeface="Arial"/>
                <a:cs typeface="Arial"/>
              </a:rPr>
              <a:t>ό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80" dirty="0">
                <a:latin typeface="Arial"/>
                <a:cs typeface="Arial"/>
              </a:rPr>
              <a:t>βϠΠϤ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Ϯ</a:t>
            </a:r>
            <a:r>
              <a:rPr sz="1400" spc="95" dirty="0">
                <a:latin typeface="Arial"/>
                <a:cs typeface="Arial"/>
              </a:rPr>
              <a:t>πϋ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409" dirty="0">
                <a:latin typeface="Arial"/>
                <a:cs typeface="Arial"/>
              </a:rPr>
              <a:t>ϊϠσ΍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75" dirty="0">
                <a:latin typeface="Arial"/>
                <a:cs typeface="Arial"/>
              </a:rPr>
              <a:t>Ϣ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spc="-200" dirty="0">
                <a:latin typeface="Arial"/>
                <a:cs typeface="Arial"/>
              </a:rPr>
              <a:t>γأ΍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0" dirty="0">
                <a:latin typeface="Arial"/>
                <a:cs typeface="Arial"/>
              </a:rPr>
              <a:t>ϊ</a:t>
            </a:r>
            <a:r>
              <a:rPr sz="1400" spc="-335" dirty="0">
                <a:latin typeface="Arial"/>
                <a:cs typeface="Arial"/>
              </a:rPr>
              <a:t>ϴ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5754" y="1757713"/>
            <a:ext cx="5864860" cy="120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01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45" dirty="0">
                <a:latin typeface="Arial"/>
                <a:cs typeface="Arial"/>
              </a:rPr>
              <a:t>ϲγ΍</a:t>
            </a:r>
            <a:r>
              <a:rPr sz="1400" spc="-170" dirty="0">
                <a:latin typeface="Arial"/>
                <a:cs typeface="Arial"/>
              </a:rPr>
              <a:t>έ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785" dirty="0">
                <a:latin typeface="Arial"/>
                <a:cs typeface="Arial"/>
              </a:rPr>
              <a:t>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425" dirty="0">
                <a:latin typeface="Arial"/>
                <a:cs typeface="Arial"/>
              </a:rPr>
              <a:t>ΎόϠϟ.</a:t>
            </a:r>
            <a:r>
              <a:rPr sz="1400" spc="-204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45" dirty="0">
                <a:latin typeface="Arial"/>
                <a:cs typeface="Arial"/>
              </a:rPr>
              <a:t>Ϫ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55" dirty="0">
                <a:latin typeface="Arial"/>
                <a:cs typeface="Arial"/>
              </a:rPr>
              <a:t>δ</a:t>
            </a:r>
            <a:r>
              <a:rPr sz="1400" spc="-575" dirty="0">
                <a:latin typeface="Arial"/>
                <a:cs typeface="Arial"/>
              </a:rPr>
              <a:t>ϠΠب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640" dirty="0">
                <a:latin typeface="Arial"/>
                <a:cs typeface="Arial"/>
              </a:rPr>
              <a:t>ΔϴϠϜϟ΍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330" dirty="0">
                <a:latin typeface="Arial"/>
                <a:cs typeface="Arial"/>
              </a:rPr>
              <a:t>β</a:t>
            </a:r>
            <a:r>
              <a:rPr sz="1400" spc="-550" dirty="0">
                <a:latin typeface="Arial"/>
                <a:cs typeface="Arial"/>
              </a:rPr>
              <a:t>ϠΠϣ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25" dirty="0">
                <a:latin typeface="Arial"/>
                <a:cs typeface="Arial"/>
              </a:rPr>
              <a:t>Δ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370" dirty="0">
                <a:latin typeface="Arial"/>
                <a:cs typeface="Arial"/>
              </a:rPr>
              <a:t>ص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680" dirty="0">
                <a:latin typeface="Arial"/>
                <a:cs typeface="Arial"/>
              </a:rPr>
              <a:t>Η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300">
              <a:latin typeface="Times New Roman"/>
              <a:cs typeface="Times New Roman"/>
            </a:endParaRPr>
          </a:p>
          <a:p>
            <a:pPr marL="3411220">
              <a:lnSpc>
                <a:spcPct val="100000"/>
              </a:lnSpc>
              <a:tabLst>
                <a:tab pos="4157345" algn="l"/>
                <a:tab pos="4552950" algn="l"/>
                <a:tab pos="4947920" algn="l"/>
              </a:tabLst>
            </a:pPr>
            <a:r>
              <a:rPr sz="1400" dirty="0">
                <a:latin typeface="Arial"/>
                <a:cs typeface="Arial"/>
              </a:rPr>
              <a:t>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ـϫ</a:t>
            </a:r>
            <a:r>
              <a:rPr sz="1400" spc="65" dirty="0">
                <a:latin typeface="Arial"/>
                <a:cs typeface="Arial"/>
              </a:rPr>
              <a:t>4</a:t>
            </a:r>
            <a:r>
              <a:rPr sz="1400" spc="55" dirty="0">
                <a:latin typeface="Arial"/>
                <a:cs typeface="Arial"/>
              </a:rPr>
              <a:t>˽</a:t>
            </a:r>
            <a:r>
              <a:rPr sz="1400" dirty="0">
                <a:latin typeface="Arial"/>
                <a:cs typeface="Arial"/>
              </a:rPr>
              <a:t>	/	/	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خ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40" dirty="0">
                <a:latin typeface="Arial"/>
                <a:cs typeface="Arial"/>
              </a:rPr>
              <a:t>έ</a:t>
            </a:r>
            <a:r>
              <a:rPr sz="1400" spc="-850" dirty="0">
                <a:latin typeface="Arial"/>
                <a:cs typeface="Arial"/>
              </a:rPr>
              <a:t>Ύ</a:t>
            </a:r>
            <a:r>
              <a:rPr sz="1400" spc="-770" dirty="0">
                <a:latin typeface="Arial"/>
                <a:cs typeface="Arial"/>
              </a:rPr>
              <a:t>Θ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380" dirty="0">
                <a:latin typeface="Arial"/>
                <a:cs typeface="Arial"/>
              </a:rPr>
              <a:t>Γ</a:t>
            </a:r>
            <a:r>
              <a:rPr sz="1400" spc="70" dirty="0">
                <a:latin typeface="Arial"/>
                <a:cs typeface="Arial"/>
              </a:rPr>
              <a:t>Ϊ</a:t>
            </a:r>
            <a:r>
              <a:rPr sz="1400" spc="-515" dirty="0">
                <a:latin typeface="Arial"/>
                <a:cs typeface="Arial"/>
              </a:rPr>
              <a:t>Ϙό</a:t>
            </a:r>
            <a:r>
              <a:rPr sz="1400" spc="-509" dirty="0">
                <a:latin typeface="Arial"/>
                <a:cs typeface="Arial"/>
              </a:rPr>
              <a:t>Ϩ</a:t>
            </a:r>
            <a:r>
              <a:rPr sz="1400" spc="-660" dirty="0">
                <a:latin typeface="Arial"/>
                <a:cs typeface="Arial"/>
              </a:rPr>
              <a:t>Ϥϟ΍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ts val="1645"/>
              </a:lnSpc>
            </a:pP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545" dirty="0">
                <a:latin typeface="Arial"/>
                <a:cs typeface="Arial"/>
              </a:rPr>
              <a:t>Δ</a:t>
            </a:r>
            <a:r>
              <a:rPr sz="1400" spc="-645" dirty="0">
                <a:latin typeface="Arial"/>
                <a:cs typeface="Arial"/>
              </a:rPr>
              <a:t>ϴ</a:t>
            </a:r>
            <a:r>
              <a:rPr sz="1400" spc="-555" dirty="0">
                <a:latin typeface="Arial"/>
                <a:cs typeface="Arial"/>
              </a:rPr>
              <a:t>ϠϜ</a:t>
            </a:r>
            <a:r>
              <a:rPr sz="1400" spc="-440" dirty="0">
                <a:latin typeface="Arial"/>
                <a:cs typeface="Arial"/>
              </a:rPr>
              <a:t>ϟ</a:t>
            </a:r>
            <a:r>
              <a:rPr sz="1400" spc="-1120" dirty="0">
                <a:latin typeface="Arial"/>
                <a:cs typeface="Arial"/>
              </a:rPr>
              <a:t>΍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75" dirty="0">
                <a:latin typeface="Arial"/>
                <a:cs typeface="Arial"/>
              </a:rPr>
              <a:t>ΪϴϤϋ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630"/>
              </a:lnSpc>
            </a:pP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0" dirty="0">
                <a:latin typeface="Arial"/>
                <a:cs typeface="Arial"/>
              </a:rPr>
              <a:t>ϊ</a:t>
            </a:r>
            <a:r>
              <a:rPr sz="1400" spc="-335" dirty="0">
                <a:latin typeface="Arial"/>
                <a:cs typeface="Arial"/>
              </a:rPr>
              <a:t>ϴ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" dirty="0">
                <a:latin typeface="Arial"/>
                <a:cs typeface="Arial"/>
              </a:rPr>
              <a:t>ـ</a:t>
            </a:r>
            <a:r>
              <a:rPr sz="1400" spc="-480" dirty="0">
                <a:latin typeface="Arial"/>
                <a:cs typeface="Arial"/>
              </a:rPr>
              <a:t>ϗ</a:t>
            </a:r>
            <a:r>
              <a:rPr sz="1400" spc="-50" dirty="0">
                <a:latin typeface="Arial"/>
                <a:cs typeface="Arial"/>
              </a:rPr>
              <a:t>Ϯ</a:t>
            </a:r>
            <a:r>
              <a:rPr sz="1400" spc="-755" dirty="0">
                <a:latin typeface="Arial"/>
                <a:cs typeface="Arial"/>
              </a:rPr>
              <a:t>Θ</a:t>
            </a:r>
            <a:r>
              <a:rPr sz="1400" spc="-785" dirty="0">
                <a:latin typeface="Arial"/>
                <a:cs typeface="Arial"/>
              </a:rPr>
              <a:t>ϟ΍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4671" y="1518147"/>
            <a:ext cx="6021070" cy="0"/>
          </a:xfrm>
          <a:custGeom>
            <a:avLst/>
            <a:gdLst/>
            <a:ahLst/>
            <a:cxnLst/>
            <a:rect l="l" t="t" r="r" b="b"/>
            <a:pathLst>
              <a:path w="6021070">
                <a:moveTo>
                  <a:pt x="0" y="0"/>
                </a:moveTo>
                <a:lnTo>
                  <a:pt x="602108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7174" y="1531101"/>
            <a:ext cx="5996940" cy="0"/>
          </a:xfrm>
          <a:custGeom>
            <a:avLst/>
            <a:gdLst/>
            <a:ahLst/>
            <a:cxnLst/>
            <a:rect l="l" t="t" r="r" b="b"/>
            <a:pathLst>
              <a:path w="5996940">
                <a:moveTo>
                  <a:pt x="0" y="0"/>
                </a:moveTo>
                <a:lnTo>
                  <a:pt x="5996385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0222" y="1535058"/>
            <a:ext cx="0" cy="1840230"/>
          </a:xfrm>
          <a:custGeom>
            <a:avLst/>
            <a:gdLst/>
            <a:ahLst/>
            <a:cxnLst/>
            <a:rect l="l" t="t" r="r" b="b"/>
            <a:pathLst>
              <a:path h="1840229">
                <a:moveTo>
                  <a:pt x="0" y="0"/>
                </a:moveTo>
                <a:lnTo>
                  <a:pt x="0" y="183971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7874" y="1511897"/>
            <a:ext cx="0" cy="1884680"/>
          </a:xfrm>
          <a:custGeom>
            <a:avLst/>
            <a:gdLst/>
            <a:ahLst/>
            <a:cxnLst/>
            <a:rect l="l" t="t" r="r" b="b"/>
            <a:pathLst>
              <a:path h="1884679">
                <a:moveTo>
                  <a:pt x="0" y="0"/>
                </a:moveTo>
                <a:lnTo>
                  <a:pt x="0" y="1884369"/>
                </a:lnTo>
              </a:path>
            </a:pathLst>
          </a:custGeom>
          <a:ln w="7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671" y="3390015"/>
            <a:ext cx="6021070" cy="0"/>
          </a:xfrm>
          <a:custGeom>
            <a:avLst/>
            <a:gdLst/>
            <a:ahLst/>
            <a:cxnLst/>
            <a:rect l="l" t="t" r="r" b="b"/>
            <a:pathLst>
              <a:path w="6021070">
                <a:moveTo>
                  <a:pt x="0" y="0"/>
                </a:moveTo>
                <a:lnTo>
                  <a:pt x="602108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7174" y="3377824"/>
            <a:ext cx="5996940" cy="0"/>
          </a:xfrm>
          <a:custGeom>
            <a:avLst/>
            <a:gdLst/>
            <a:ahLst/>
            <a:cxnLst/>
            <a:rect l="l" t="t" r="r" b="b"/>
            <a:pathLst>
              <a:path w="5996940">
                <a:moveTo>
                  <a:pt x="0" y="0"/>
                </a:moveTo>
                <a:lnTo>
                  <a:pt x="599638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22703" y="1512051"/>
            <a:ext cx="0" cy="1884680"/>
          </a:xfrm>
          <a:custGeom>
            <a:avLst/>
            <a:gdLst/>
            <a:ahLst/>
            <a:cxnLst/>
            <a:rect l="l" t="t" r="r" b="b"/>
            <a:pathLst>
              <a:path h="1884679">
                <a:moveTo>
                  <a:pt x="0" y="0"/>
                </a:moveTo>
                <a:lnTo>
                  <a:pt x="0" y="188406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10512" y="1535058"/>
            <a:ext cx="0" cy="1840230"/>
          </a:xfrm>
          <a:custGeom>
            <a:avLst/>
            <a:gdLst/>
            <a:ahLst/>
            <a:cxnLst/>
            <a:rect l="l" t="t" r="r" b="b"/>
            <a:pathLst>
              <a:path h="1840229">
                <a:moveTo>
                  <a:pt x="0" y="0"/>
                </a:moveTo>
                <a:lnTo>
                  <a:pt x="0" y="183971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96416" y="5927084"/>
          <a:ext cx="6299200" cy="3385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049"/>
                <a:gridCol w="5258830"/>
                <a:gridCol w="342899"/>
              </a:tblGrid>
              <a:tr h="269747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فϮΘϣ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28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ϟ΍ ΔΌϴϫ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ءΎπϋأ Ϧϴ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όΘϟ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ΔبϮϠτϤϟ΍ ϖئΎΛϮϟ΍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ϡ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ϴό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ب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σ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ΝΫϮϤϧ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982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ϲϤ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ΚΤ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γ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έΪ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 Δό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ϛ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Ϯϟ ΔϴϠϜϟ΍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Ϊϴ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Γή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ϛ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άϣ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503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πϋأ΍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Ϧϣ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2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ϗϮϣ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ϢδϘϟ΍ βϠΠϣ ωΎϤΘ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 ήπ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˼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πϋأ΍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32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ϗϮϣ ΔϴϠϜϟ΍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βϠΠϣ ωΎϤΘ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 ήπ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˽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188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912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ϩ΍έ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ϛΪ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΍ϭ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δجΎ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ϲ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ϟΎγέ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Ϧϣ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ΓΪΣ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ΔΨδϧ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ϕΎفέإ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3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7665" marR="60325" indent="-163195">
                        <a:lnSpc>
                          <a:spcPts val="1839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ϲ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ϛ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 Ϟ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ϩ΍έ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ϛ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ΘδجΎ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ϟ΍ϭ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ϳέ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ϜΒ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ΔϘϴ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ϭ Ϧϣ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ΓέϮص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ϕΎ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έإ ϲϟ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 ϢϴϠό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Γέ΍ίϭ Ϧϣ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ΓΪϤ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ϭ ΎϫέΪ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Ϧϣ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ΔϗΪ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μ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ϣϭ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ΔϘϴ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Λ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ϭ ϞϜ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Ϊجϭ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ϥإ(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˿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96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88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ϋأ΍ϭ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ϢδϘϟΎب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βϳέΪ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ΔΌ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ϫ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πϋأ Ε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μμ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Ψ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ϭ Ε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Ωϭ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ءΎϤγ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ΔϤ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Ύϗ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ΝΫϮϤϧ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342390">
                        <a:lnSpc>
                          <a:spcPts val="188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إϭ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ϛ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Ϋ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(.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Ϧϳ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ϴόϤ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ϟ΍ϭ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ήοΎ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Ϡϟ ΔفΎοإΎب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ΔϴδϳέΪ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̀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685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صΘ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Ψ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ϢδϘϟ΍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Ϧϣ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ό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ΔϨ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Π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Ϡϟ΍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ήϘΗ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́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1973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Γέ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شϨ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ϟ΍ ب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Ϝϟ΍ϭ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Ι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Τ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بأ΍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Ϧϣ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ΔΨδϧ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ϡΪϘΘ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Ϥ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Ϡϟ Δϴ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Η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΍ά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 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41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787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ϩ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έ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Ϯ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Θϛ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ϟ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Ύγέ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Ϧϋ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ϢδϘϟ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ϴ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μμ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Ψ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Θϣ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Ϧϣ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ή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ϳ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ήϘΗ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44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1133</Words>
  <Application>Microsoft Office PowerPoint</Application>
  <PresentationFormat>Benutzerdefiniert</PresentationFormat>
  <Paragraphs>283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2015-04-12T19:41:48Z</dcterms:created>
  <dcterms:modified xsi:type="dcterms:W3CDTF">2015-04-12T17:41:52Z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