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919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3275" y="310895"/>
            <a:ext cx="6964680" cy="14188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0514" y="305430"/>
            <a:ext cx="6924040" cy="1378585"/>
          </a:xfrm>
          <a:custGeom>
            <a:avLst/>
            <a:gdLst/>
            <a:ahLst/>
            <a:cxnLst/>
            <a:rect l="l" t="t" r="r" b="b"/>
            <a:pathLst>
              <a:path w="6924040" h="1378585">
                <a:moveTo>
                  <a:pt x="0" y="1378589"/>
                </a:moveTo>
                <a:lnTo>
                  <a:pt x="6924050" y="1378589"/>
                </a:lnTo>
                <a:lnTo>
                  <a:pt x="6924050" y="0"/>
                </a:lnTo>
                <a:lnTo>
                  <a:pt x="0" y="0"/>
                </a:lnTo>
                <a:lnTo>
                  <a:pt x="0" y="1378589"/>
                </a:lnTo>
                <a:close/>
              </a:path>
            </a:pathLst>
          </a:custGeom>
          <a:ln w="38099">
            <a:solidFill>
              <a:srgbClr val="928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02352" y="353567"/>
            <a:ext cx="2414015" cy="16489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50" Type="http://schemas.openxmlformats.org/officeDocument/2006/relationships/image" Target="../media/image50.png"/><Relationship Id="rId55" Type="http://schemas.openxmlformats.org/officeDocument/2006/relationships/image" Target="../media/image55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59" Type="http://schemas.openxmlformats.org/officeDocument/2006/relationships/image" Target="../media/image5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54" Type="http://schemas.openxmlformats.org/officeDocument/2006/relationships/image" Target="../media/image5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3" Type="http://schemas.openxmlformats.org/officeDocument/2006/relationships/image" Target="../media/image53.png"/><Relationship Id="rId58" Type="http://schemas.openxmlformats.org/officeDocument/2006/relationships/image" Target="../media/image58.png"/><Relationship Id="rId5" Type="http://schemas.openxmlformats.org/officeDocument/2006/relationships/image" Target="../media/image5.jp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png"/><Relationship Id="rId57" Type="http://schemas.openxmlformats.org/officeDocument/2006/relationships/image" Target="../media/image57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52" Type="http://schemas.openxmlformats.org/officeDocument/2006/relationships/image" Target="../media/image52.png"/><Relationship Id="rId60" Type="http://schemas.openxmlformats.org/officeDocument/2006/relationships/image" Target="../media/image6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56" Type="http://schemas.openxmlformats.org/officeDocument/2006/relationships/image" Target="../media/image56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9442" y="428709"/>
            <a:ext cx="1713230" cy="1189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 algn="ctr">
              <a:lnSpc>
                <a:spcPct val="100000"/>
              </a:lnSpc>
            </a:pPr>
            <a:r>
              <a:rPr sz="1200" spc="600" dirty="0">
                <a:latin typeface="Times New Roman"/>
                <a:cs typeface="Times New Roman"/>
              </a:rPr>
              <a:t> </a:t>
            </a:r>
            <a:r>
              <a:rPr sz="1200" spc="170" dirty="0">
                <a:latin typeface="Arial"/>
                <a:cs typeface="Arial"/>
              </a:rPr>
              <a:t>ة</a:t>
            </a:r>
            <a:r>
              <a:rPr sz="1200" spc="-175" dirty="0">
                <a:latin typeface="Arial"/>
                <a:cs typeface="Arial"/>
              </a:rPr>
              <a:t>ـيد</a:t>
            </a:r>
            <a:r>
              <a:rPr sz="1200" spc="-195" dirty="0">
                <a:latin typeface="Arial"/>
                <a:cs typeface="Arial"/>
              </a:rPr>
              <a:t>و</a:t>
            </a:r>
            <a:r>
              <a:rPr sz="1200" spc="-225" dirty="0">
                <a:latin typeface="Arial"/>
                <a:cs typeface="Arial"/>
              </a:rPr>
              <a:t>ـعـس</a:t>
            </a:r>
            <a:r>
              <a:rPr sz="1200" spc="-114" dirty="0">
                <a:latin typeface="Arial"/>
                <a:cs typeface="Arial"/>
              </a:rPr>
              <a:t>ـ</a:t>
            </a:r>
            <a:r>
              <a:rPr sz="1200" spc="-155" dirty="0">
                <a:latin typeface="Arial"/>
                <a:cs typeface="Arial"/>
              </a:rPr>
              <a:t>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ة</a:t>
            </a:r>
            <a:r>
              <a:rPr sz="1200" spc="15" dirty="0">
                <a:latin typeface="Arial"/>
                <a:cs typeface="Arial"/>
              </a:rPr>
              <a:t>ـ</a:t>
            </a:r>
            <a:r>
              <a:rPr sz="1200" spc="-409" dirty="0">
                <a:latin typeface="Arial"/>
                <a:cs typeface="Arial"/>
              </a:rPr>
              <a:t>ي</a:t>
            </a:r>
            <a:r>
              <a:rPr sz="1200" spc="-250" dirty="0">
                <a:latin typeface="Arial"/>
                <a:cs typeface="Arial"/>
              </a:rPr>
              <a:t>ـب</a:t>
            </a:r>
            <a:r>
              <a:rPr sz="1200" spc="-275" dirty="0">
                <a:latin typeface="Arial"/>
                <a:cs typeface="Arial"/>
              </a:rPr>
              <a:t>ر</a:t>
            </a:r>
            <a:r>
              <a:rPr sz="1200" spc="-100" dirty="0">
                <a:latin typeface="Arial"/>
                <a:cs typeface="Arial"/>
              </a:rPr>
              <a:t>ـ</a:t>
            </a:r>
            <a:r>
              <a:rPr sz="1200" spc="-290" dirty="0">
                <a:latin typeface="Arial"/>
                <a:cs typeface="Arial"/>
              </a:rPr>
              <a:t>ع</a:t>
            </a:r>
            <a:r>
              <a:rPr sz="1200" spc="-140" dirty="0">
                <a:latin typeface="Arial"/>
                <a:cs typeface="Arial"/>
              </a:rPr>
              <a:t>ـلا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ةـ</a:t>
            </a:r>
            <a:r>
              <a:rPr sz="1200" spc="-140" dirty="0">
                <a:latin typeface="Arial"/>
                <a:cs typeface="Arial"/>
              </a:rPr>
              <a:t>ك</a:t>
            </a:r>
            <a:r>
              <a:rPr sz="1200" spc="-370" dirty="0">
                <a:latin typeface="Arial"/>
                <a:cs typeface="Arial"/>
              </a:rPr>
              <a:t>ل</a:t>
            </a:r>
            <a:r>
              <a:rPr sz="1200" spc="-50" dirty="0">
                <a:latin typeface="Arial"/>
                <a:cs typeface="Arial"/>
              </a:rPr>
              <a:t>ـ</a:t>
            </a:r>
            <a:r>
              <a:rPr sz="1200" spc="-90" dirty="0">
                <a:latin typeface="Arial"/>
                <a:cs typeface="Arial"/>
              </a:rPr>
              <a:t>م</a:t>
            </a:r>
            <a:r>
              <a:rPr sz="1200" spc="-50" dirty="0">
                <a:latin typeface="Arial"/>
                <a:cs typeface="Arial"/>
              </a:rPr>
              <a:t>ـ</a:t>
            </a:r>
            <a:r>
              <a:rPr sz="1200" spc="-90" dirty="0">
                <a:latin typeface="Arial"/>
                <a:cs typeface="Arial"/>
              </a:rPr>
              <a:t>م</a:t>
            </a:r>
            <a:r>
              <a:rPr sz="1200" spc="-140" dirty="0">
                <a:latin typeface="Arial"/>
                <a:cs typeface="Arial"/>
              </a:rPr>
              <a:t>ـلا</a:t>
            </a:r>
            <a:endParaRPr sz="1200">
              <a:latin typeface="Arial"/>
              <a:cs typeface="Arial"/>
            </a:endParaRPr>
          </a:p>
          <a:p>
            <a:pPr marL="57150" algn="ctr">
              <a:lnSpc>
                <a:spcPct val="100000"/>
              </a:lnSpc>
              <a:spcBef>
                <a:spcPts val="550"/>
              </a:spcBef>
            </a:pPr>
            <a:r>
              <a:rPr sz="1200" spc="595" dirty="0">
                <a:latin typeface="Times New Roman"/>
                <a:cs typeface="Times New Roman"/>
              </a:rPr>
              <a:t> </a:t>
            </a:r>
            <a:r>
              <a:rPr sz="1200" spc="-175" dirty="0">
                <a:latin typeface="Arial"/>
                <a:cs typeface="Arial"/>
              </a:rPr>
              <a:t>ي</a:t>
            </a:r>
            <a:r>
              <a:rPr sz="1200" spc="-110" dirty="0">
                <a:latin typeface="Arial"/>
                <a:cs typeface="Arial"/>
              </a:rPr>
              <a:t>ـل</a:t>
            </a:r>
            <a:r>
              <a:rPr sz="1200" spc="-75" dirty="0">
                <a:latin typeface="Arial"/>
                <a:cs typeface="Arial"/>
              </a:rPr>
              <a:t>ا</a:t>
            </a:r>
            <a:r>
              <a:rPr sz="1200" spc="-180" dirty="0">
                <a:latin typeface="Arial"/>
                <a:cs typeface="Arial"/>
              </a:rPr>
              <a:t>ـعـ</a:t>
            </a:r>
            <a:r>
              <a:rPr sz="1200" spc="-275" dirty="0">
                <a:latin typeface="Arial"/>
                <a:cs typeface="Arial"/>
              </a:rPr>
              <a:t>ل</a:t>
            </a:r>
            <a:r>
              <a:rPr sz="1200" dirty="0">
                <a:latin typeface="Arial"/>
                <a:cs typeface="Arial"/>
              </a:rPr>
              <a:t>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م</a:t>
            </a:r>
            <a:r>
              <a:rPr sz="1200" spc="-10" dirty="0">
                <a:latin typeface="Arial"/>
                <a:cs typeface="Arial"/>
              </a:rPr>
              <a:t>ـ</a:t>
            </a:r>
            <a:r>
              <a:rPr sz="1200" spc="-420" dirty="0">
                <a:latin typeface="Arial"/>
                <a:cs typeface="Arial"/>
              </a:rPr>
              <a:t>ي</a:t>
            </a:r>
            <a:r>
              <a:rPr sz="1200" spc="-140" dirty="0">
                <a:latin typeface="Arial"/>
                <a:cs typeface="Arial"/>
              </a:rPr>
              <a:t>ـ</a:t>
            </a:r>
            <a:r>
              <a:rPr sz="1200" spc="-340" dirty="0">
                <a:latin typeface="Arial"/>
                <a:cs typeface="Arial"/>
              </a:rPr>
              <a:t>ل</a:t>
            </a:r>
            <a:r>
              <a:rPr sz="1200" spc="-190" dirty="0">
                <a:latin typeface="Arial"/>
                <a:cs typeface="Arial"/>
              </a:rPr>
              <a:t>ـعـ</a:t>
            </a:r>
            <a:r>
              <a:rPr sz="1200" spc="-430" dirty="0">
                <a:latin typeface="Arial"/>
                <a:cs typeface="Arial"/>
              </a:rPr>
              <a:t>ت</a:t>
            </a:r>
            <a:r>
              <a:rPr sz="1200" spc="-140" dirty="0">
                <a:latin typeface="Arial"/>
                <a:cs typeface="Arial"/>
              </a:rPr>
              <a:t>ـلا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b="1" spc="-70" dirty="0">
                <a:latin typeface="Arial"/>
                <a:cs typeface="Arial"/>
              </a:rPr>
              <a:t>ة</a:t>
            </a:r>
            <a:r>
              <a:rPr sz="1200" b="1" spc="-190" dirty="0">
                <a:latin typeface="Arial"/>
                <a:cs typeface="Arial"/>
              </a:rPr>
              <a:t>ر</a:t>
            </a:r>
            <a:r>
              <a:rPr sz="1200" b="1" spc="-15" dirty="0">
                <a:latin typeface="Arial"/>
                <a:cs typeface="Arial"/>
              </a:rPr>
              <a:t>ا</a:t>
            </a:r>
            <a:r>
              <a:rPr sz="1200" b="1" spc="-190" dirty="0">
                <a:latin typeface="Arial"/>
                <a:cs typeface="Arial"/>
              </a:rPr>
              <a:t>ز</a:t>
            </a:r>
            <a:r>
              <a:rPr sz="1200" b="1" spc="-165" dirty="0">
                <a:latin typeface="Arial"/>
                <a:cs typeface="Arial"/>
              </a:rPr>
              <a:t>و</a:t>
            </a:r>
            <a:endParaRPr sz="1200">
              <a:latin typeface="Arial"/>
              <a:cs typeface="Arial"/>
            </a:endParaRPr>
          </a:p>
          <a:p>
            <a:pPr marL="22225" algn="ctr">
              <a:lnSpc>
                <a:spcPct val="100000"/>
              </a:lnSpc>
              <a:spcBef>
                <a:spcPts val="550"/>
              </a:spcBef>
            </a:pPr>
            <a:r>
              <a:rPr sz="1200" spc="869" dirty="0">
                <a:latin typeface="Times New Roman"/>
                <a:cs typeface="Times New Roman"/>
              </a:rPr>
              <a:t> </a:t>
            </a:r>
            <a:r>
              <a:rPr sz="1200" spc="-75" dirty="0">
                <a:latin typeface="Arial"/>
                <a:cs typeface="Arial"/>
              </a:rPr>
              <a:t>ةـعـم</a:t>
            </a:r>
            <a:r>
              <a:rPr sz="1200" spc="-70" dirty="0">
                <a:latin typeface="Arial"/>
                <a:cs typeface="Arial"/>
              </a:rPr>
              <a:t>ـ</a:t>
            </a:r>
            <a:r>
              <a:rPr sz="1200" spc="-195" dirty="0">
                <a:latin typeface="Arial"/>
                <a:cs typeface="Arial"/>
              </a:rPr>
              <a:t>ج</a:t>
            </a:r>
            <a:r>
              <a:rPr sz="1200" spc="-100" dirty="0">
                <a:latin typeface="Arial"/>
                <a:cs typeface="Arial"/>
              </a:rPr>
              <a:t>ـ</a:t>
            </a:r>
            <a:r>
              <a:rPr sz="1200" spc="-80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ـ</a:t>
            </a:r>
            <a:r>
              <a:rPr sz="1200" spc="-155" dirty="0">
                <a:latin typeface="Arial"/>
                <a:cs typeface="Arial"/>
              </a:rPr>
              <a:t>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170" dirty="0">
                <a:latin typeface="Arial"/>
                <a:cs typeface="Arial"/>
              </a:rPr>
              <a:t>ة</a:t>
            </a:r>
            <a:r>
              <a:rPr sz="1200" spc="-95" dirty="0">
                <a:latin typeface="Arial"/>
                <a:cs typeface="Arial"/>
              </a:rPr>
              <a:t>ـعـم</a:t>
            </a:r>
            <a:r>
              <a:rPr sz="1200" spc="-70" dirty="0">
                <a:latin typeface="Arial"/>
                <a:cs typeface="Arial"/>
              </a:rPr>
              <a:t>ا</a:t>
            </a:r>
            <a:r>
              <a:rPr sz="1200" spc="-125" dirty="0">
                <a:latin typeface="Arial"/>
                <a:cs typeface="Arial"/>
              </a:rPr>
              <a:t>ـج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1200" spc="869" dirty="0">
                <a:latin typeface="Times New Roman"/>
                <a:cs typeface="Times New Roman"/>
              </a:rPr>
              <a:t> </a:t>
            </a:r>
            <a:r>
              <a:rPr sz="1200" spc="-85" dirty="0">
                <a:latin typeface="Arial"/>
                <a:cs typeface="Arial"/>
              </a:rPr>
              <a:t>ن</a:t>
            </a:r>
            <a:r>
              <a:rPr sz="1200" spc="-325" dirty="0">
                <a:latin typeface="Arial"/>
                <a:cs typeface="Arial"/>
              </a:rPr>
              <a:t>ي</a:t>
            </a:r>
            <a:r>
              <a:rPr sz="1200" spc="-254" dirty="0">
                <a:latin typeface="Arial"/>
                <a:cs typeface="Arial"/>
              </a:rPr>
              <a:t>ر</a:t>
            </a:r>
            <a:r>
              <a:rPr sz="1200" spc="-450" dirty="0">
                <a:latin typeface="Arial"/>
                <a:cs typeface="Arial"/>
              </a:rPr>
              <a:t>ض</a:t>
            </a:r>
            <a:r>
              <a:rPr sz="1200" spc="-95" dirty="0">
                <a:latin typeface="Arial"/>
                <a:cs typeface="Arial"/>
              </a:rPr>
              <a:t>ا</a:t>
            </a:r>
            <a:r>
              <a:rPr sz="1200" spc="225" dirty="0">
                <a:latin typeface="Arial"/>
                <a:cs typeface="Arial"/>
              </a:rPr>
              <a:t>ح</a:t>
            </a:r>
            <a:r>
              <a:rPr sz="1200" spc="-75" dirty="0">
                <a:latin typeface="Arial"/>
                <a:cs typeface="Arial"/>
              </a:rPr>
              <a:t>او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ن</a:t>
            </a:r>
            <a:r>
              <a:rPr sz="1200" spc="-215" dirty="0">
                <a:latin typeface="Arial"/>
                <a:cs typeface="Arial"/>
              </a:rPr>
              <a:t>ي</a:t>
            </a:r>
            <a:r>
              <a:rPr sz="1200" spc="-120" dirty="0">
                <a:latin typeface="Arial"/>
                <a:cs typeface="Arial"/>
              </a:rPr>
              <a:t>د</a:t>
            </a:r>
            <a:r>
              <a:rPr sz="1200" spc="-420" dirty="0">
                <a:latin typeface="Arial"/>
                <a:cs typeface="Arial"/>
              </a:rPr>
              <a:t>ي</a:t>
            </a:r>
            <a:r>
              <a:rPr sz="1200" spc="-290" dirty="0">
                <a:latin typeface="Arial"/>
                <a:cs typeface="Arial"/>
              </a:rPr>
              <a:t>ع</a:t>
            </a:r>
            <a:r>
              <a:rPr sz="1200" spc="-160" dirty="0">
                <a:latin typeface="Arial"/>
                <a:cs typeface="Arial"/>
              </a:rPr>
              <a:t>م</a:t>
            </a:r>
            <a:r>
              <a:rPr sz="1200" spc="-235" dirty="0">
                <a:latin typeface="Arial"/>
                <a:cs typeface="Arial"/>
              </a:rPr>
              <a:t>ل</a:t>
            </a:r>
            <a:r>
              <a:rPr sz="1200" spc="-310" dirty="0">
                <a:latin typeface="Arial"/>
                <a:cs typeface="Arial"/>
              </a:rPr>
              <a:t>ل</a:t>
            </a:r>
            <a:r>
              <a:rPr sz="1200" spc="-18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ةمئا</a:t>
            </a:r>
            <a:r>
              <a:rPr sz="1200" spc="-50" dirty="0">
                <a:latin typeface="Arial"/>
                <a:cs typeface="Arial"/>
              </a:rPr>
              <a:t>د</a:t>
            </a:r>
            <a:r>
              <a:rPr sz="1200" spc="-300" dirty="0">
                <a:latin typeface="Arial"/>
                <a:cs typeface="Arial"/>
              </a:rPr>
              <a:t>ل</a:t>
            </a:r>
            <a:r>
              <a:rPr sz="1200" dirty="0">
                <a:latin typeface="Arial"/>
                <a:cs typeface="Arial"/>
              </a:rPr>
              <a:t>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ة</a:t>
            </a:r>
            <a:r>
              <a:rPr sz="1200" spc="-85" dirty="0">
                <a:latin typeface="Arial"/>
                <a:cs typeface="Arial"/>
              </a:rPr>
              <a:t>ن</a:t>
            </a:r>
            <a:r>
              <a:rPr sz="1200" spc="-155" dirty="0">
                <a:latin typeface="Arial"/>
                <a:cs typeface="Arial"/>
              </a:rPr>
              <a:t>ج</a:t>
            </a:r>
            <a:r>
              <a:rPr sz="1200" spc="-229" dirty="0">
                <a:latin typeface="Arial"/>
                <a:cs typeface="Arial"/>
              </a:rPr>
              <a:t>للا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1200" spc="869" dirty="0">
                <a:latin typeface="Times New Roman"/>
                <a:cs typeface="Times New Roman"/>
              </a:rPr>
              <a:t> </a:t>
            </a:r>
            <a:r>
              <a:rPr sz="1200" spc="125" dirty="0">
                <a:latin typeface="Arial"/>
                <a:cs typeface="Arial"/>
              </a:rPr>
              <a:t>ن</a:t>
            </a:r>
            <a:r>
              <a:rPr sz="1200" spc="-360" dirty="0">
                <a:latin typeface="Arial"/>
                <a:cs typeface="Arial"/>
              </a:rPr>
              <a:t>ث</a:t>
            </a:r>
            <a:r>
              <a:rPr sz="1200" spc="-290" dirty="0">
                <a:latin typeface="Arial"/>
                <a:cs typeface="Arial"/>
              </a:rPr>
              <a:t>ح</a:t>
            </a:r>
            <a:r>
              <a:rPr sz="1200" spc="-190" dirty="0">
                <a:latin typeface="Arial"/>
                <a:cs typeface="Arial"/>
              </a:rPr>
              <a:t>اب</a:t>
            </a:r>
            <a:r>
              <a:rPr sz="1200" spc="-155" dirty="0">
                <a:latin typeface="Arial"/>
                <a:cs typeface="Arial"/>
              </a:rPr>
              <a:t>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70" dirty="0">
                <a:latin typeface="Arial"/>
                <a:cs typeface="Arial"/>
              </a:rPr>
              <a:t>ي</a:t>
            </a:r>
            <a:r>
              <a:rPr sz="1200" spc="-50" dirty="0">
                <a:latin typeface="Arial"/>
                <a:cs typeface="Arial"/>
              </a:rPr>
              <a:t>د</a:t>
            </a:r>
            <a:r>
              <a:rPr sz="1200" spc="-145" dirty="0">
                <a:latin typeface="Arial"/>
                <a:cs typeface="Arial"/>
              </a:rPr>
              <a:t>ع</a:t>
            </a:r>
            <a:r>
              <a:rPr sz="1200" spc="-125" dirty="0">
                <a:latin typeface="Arial"/>
                <a:cs typeface="Arial"/>
              </a:rPr>
              <a:t>اسمو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229" dirty="0">
                <a:latin typeface="Arial"/>
                <a:cs typeface="Arial"/>
              </a:rPr>
              <a:t>ت</a:t>
            </a:r>
            <a:r>
              <a:rPr sz="1200" spc="-170" dirty="0">
                <a:latin typeface="Arial"/>
                <a:cs typeface="Arial"/>
              </a:rPr>
              <a:t>اغللا</a:t>
            </a:r>
            <a:r>
              <a:rPr sz="1200" spc="-175" dirty="0">
                <a:latin typeface="Arial"/>
                <a:cs typeface="Arial"/>
              </a:rPr>
              <a:t> </a:t>
            </a:r>
            <a:r>
              <a:rPr sz="1200" spc="-355" dirty="0">
                <a:latin typeface="Arial"/>
                <a:cs typeface="Arial"/>
              </a:rPr>
              <a:t>يس</a:t>
            </a:r>
            <a:r>
              <a:rPr sz="1200" spc="-240" dirty="0">
                <a:latin typeface="Arial"/>
                <a:cs typeface="Arial"/>
              </a:rPr>
              <a:t>ر</a:t>
            </a:r>
            <a:r>
              <a:rPr sz="1200" spc="120" dirty="0">
                <a:latin typeface="Arial"/>
                <a:cs typeface="Arial"/>
              </a:rPr>
              <a:t>د</a:t>
            </a:r>
            <a:r>
              <a:rPr sz="1200" spc="-114" dirty="0">
                <a:latin typeface="Arial"/>
                <a:cs typeface="Arial"/>
              </a:rPr>
              <a:t>مو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3068" y="301751"/>
            <a:ext cx="2663952" cy="1705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7923" y="333730"/>
            <a:ext cx="10033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b="1" spc="434" dirty="0">
                <a:latin typeface="Times New Roman"/>
                <a:cs typeface="Times New Roman"/>
              </a:rPr>
              <a:t> 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096" y="564796"/>
            <a:ext cx="17068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Times New Roman"/>
                <a:cs typeface="Times New Roman"/>
              </a:rPr>
              <a:t>K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gdom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Saudi A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abia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4604" y="915566"/>
            <a:ext cx="195770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i</a:t>
            </a:r>
            <a:r>
              <a:rPr sz="1200" b="1" spc="5" dirty="0">
                <a:latin typeface="Times New Roman"/>
                <a:cs typeface="Times New Roman"/>
              </a:rPr>
              <a:t>n</a:t>
            </a:r>
            <a:r>
              <a:rPr sz="1200" b="1" dirty="0">
                <a:latin typeface="Times New Roman"/>
                <a:cs typeface="Times New Roman"/>
              </a:rPr>
              <a:t>ist</a:t>
            </a:r>
            <a:r>
              <a:rPr sz="1200" b="1" spc="-5" dirty="0">
                <a:latin typeface="Times New Roman"/>
                <a:cs typeface="Times New Roman"/>
              </a:rPr>
              <a:t>r</a:t>
            </a:r>
            <a:r>
              <a:rPr sz="1200" b="1" dirty="0">
                <a:latin typeface="Times New Roman"/>
                <a:cs typeface="Times New Roman"/>
              </a:rPr>
              <a:t>y of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High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</a:t>
            </a:r>
            <a:r>
              <a:rPr sz="1200" b="1" spc="-10" dirty="0">
                <a:latin typeface="Times New Roman"/>
                <a:cs typeface="Times New Roman"/>
              </a:rPr>
              <a:t>du</a:t>
            </a:r>
            <a:r>
              <a:rPr sz="1200" b="1" spc="-5" dirty="0">
                <a:latin typeface="Times New Roman"/>
                <a:cs typeface="Times New Roman"/>
              </a:rPr>
              <a:t>c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t</a:t>
            </a:r>
            <a:r>
              <a:rPr sz="1200" b="1" dirty="0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7522" y="1266086"/>
            <a:ext cx="13741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5" dirty="0">
                <a:latin typeface="Times New Roman"/>
                <a:cs typeface="Times New Roman"/>
              </a:rPr>
              <a:t>j</a:t>
            </a:r>
            <a:r>
              <a:rPr sz="1200" b="1" spc="-20" dirty="0">
                <a:latin typeface="Times New Roman"/>
                <a:cs typeface="Times New Roman"/>
              </a:rPr>
              <a:t>m</a:t>
            </a:r>
            <a:r>
              <a:rPr sz="1200" b="1" dirty="0">
                <a:latin typeface="Times New Roman"/>
                <a:cs typeface="Times New Roman"/>
              </a:rPr>
              <a:t>aah Univ</a:t>
            </a:r>
            <a:r>
              <a:rPr sz="1200" b="1" spc="-5" dirty="0">
                <a:latin typeface="Times New Roman"/>
                <a:cs typeface="Times New Roman"/>
              </a:rPr>
              <a:t>er</a:t>
            </a:r>
            <a:r>
              <a:rPr sz="1200" b="1" dirty="0">
                <a:latin typeface="Times New Roman"/>
                <a:cs typeface="Times New Roman"/>
              </a:rPr>
              <a:t>sity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3275" y="362711"/>
            <a:ext cx="6923532" cy="338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60905" y="450395"/>
            <a:ext cx="12103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30" dirty="0">
                <a:latin typeface="Arial"/>
                <a:cs typeface="Arial"/>
              </a:rPr>
              <a:t>م</a:t>
            </a:r>
            <a:r>
              <a:rPr sz="1400" spc="-254" dirty="0">
                <a:latin typeface="Arial"/>
                <a:cs typeface="Arial"/>
              </a:rPr>
              <a:t>ي</a:t>
            </a:r>
            <a:r>
              <a:rPr sz="1400" spc="-225" dirty="0">
                <a:latin typeface="Arial"/>
                <a:cs typeface="Arial"/>
              </a:rPr>
              <a:t>حرل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نمرلا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spc="620" dirty="0">
                <a:latin typeface="Arial"/>
                <a:cs typeface="Arial"/>
              </a:rPr>
              <a:t>ه</a:t>
            </a:r>
            <a:r>
              <a:rPr sz="1400" dirty="0">
                <a:latin typeface="Arial"/>
                <a:cs typeface="Arial"/>
              </a:rPr>
              <a:t>ا</a:t>
            </a:r>
            <a:r>
              <a:rPr sz="1400" spc="-204" dirty="0">
                <a:latin typeface="Arial"/>
                <a:cs typeface="Arial"/>
              </a:rPr>
              <a:t> </a:t>
            </a:r>
            <a:r>
              <a:rPr sz="1400" spc="-335" dirty="0">
                <a:latin typeface="Arial"/>
                <a:cs typeface="Arial"/>
              </a:rPr>
              <a:t>مسب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95931" y="704849"/>
            <a:ext cx="1482089" cy="7810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833245" y="1891076"/>
            <a:ext cx="1810385" cy="57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700" b="1" spc="-65" dirty="0">
                <a:latin typeface="Arial"/>
                <a:cs typeface="Arial"/>
              </a:rPr>
              <a:t>)</a:t>
            </a:r>
            <a:r>
              <a:rPr sz="1700" b="1" spc="-95" dirty="0">
                <a:latin typeface="Arial"/>
                <a:cs typeface="Arial"/>
              </a:rPr>
              <a:t> </a:t>
            </a:r>
            <a:r>
              <a:rPr sz="1700" b="1" spc="-210" dirty="0">
                <a:latin typeface="Arial"/>
                <a:cs typeface="Arial"/>
              </a:rPr>
              <a:t>2</a:t>
            </a:r>
            <a:r>
              <a:rPr sz="1700" b="1" spc="-85" dirty="0">
                <a:latin typeface="Arial"/>
                <a:cs typeface="Arial"/>
              </a:rPr>
              <a:t> </a:t>
            </a:r>
            <a:r>
              <a:rPr sz="1700" b="1" spc="-65" dirty="0">
                <a:latin typeface="Arial"/>
                <a:cs typeface="Arial"/>
              </a:rPr>
              <a:t>(</a:t>
            </a:r>
            <a:r>
              <a:rPr sz="1700" b="1" spc="-95" dirty="0">
                <a:latin typeface="Arial"/>
                <a:cs typeface="Arial"/>
              </a:rPr>
              <a:t> </a:t>
            </a:r>
            <a:r>
              <a:rPr sz="1700" b="1" spc="-305" dirty="0">
                <a:latin typeface="Arial"/>
                <a:cs typeface="Arial"/>
              </a:rPr>
              <a:t>ج</a:t>
            </a:r>
            <a:r>
              <a:rPr sz="1700" b="1" spc="-5" dirty="0">
                <a:latin typeface="Arial"/>
                <a:cs typeface="Arial"/>
              </a:rPr>
              <a:t>ذ</a:t>
            </a:r>
            <a:r>
              <a:rPr sz="1700" b="1" spc="-200" dirty="0">
                <a:latin typeface="Arial"/>
                <a:cs typeface="Arial"/>
              </a:rPr>
              <a:t>و</a:t>
            </a:r>
            <a:r>
              <a:rPr sz="1700" b="1" spc="540" dirty="0">
                <a:latin typeface="Arial"/>
                <a:cs typeface="Arial"/>
              </a:rPr>
              <a:t>م</a:t>
            </a:r>
            <a:endParaRPr sz="1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1700" b="1" spc="-75" dirty="0">
                <a:latin typeface="Arial"/>
                <a:cs typeface="Arial"/>
              </a:rPr>
              <a:t>ة</a:t>
            </a:r>
            <a:r>
              <a:rPr sz="1700" b="1" spc="-660" dirty="0">
                <a:latin typeface="Arial"/>
                <a:cs typeface="Arial"/>
              </a:rPr>
              <a:t>ف</a:t>
            </a:r>
            <a:r>
              <a:rPr sz="1700" b="1" spc="-625" dirty="0">
                <a:latin typeface="Arial"/>
                <a:cs typeface="Arial"/>
              </a:rPr>
              <a:t>ي</a:t>
            </a:r>
            <a:r>
              <a:rPr sz="1700" b="1" spc="80" dirty="0">
                <a:latin typeface="Arial"/>
                <a:cs typeface="Arial"/>
              </a:rPr>
              <a:t>ظ</a:t>
            </a:r>
            <a:r>
              <a:rPr sz="1700" b="1" spc="-195" dirty="0">
                <a:latin typeface="Arial"/>
                <a:cs typeface="Arial"/>
              </a:rPr>
              <a:t>و</a:t>
            </a:r>
            <a:r>
              <a:rPr sz="1700" b="1" spc="-95" dirty="0">
                <a:latin typeface="Arial"/>
                <a:cs typeface="Arial"/>
              </a:rPr>
              <a:t> </a:t>
            </a:r>
            <a:r>
              <a:rPr sz="1700" b="1" spc="-195" dirty="0">
                <a:latin typeface="Arial"/>
                <a:cs typeface="Arial"/>
              </a:rPr>
              <a:t>ن</a:t>
            </a:r>
            <a:r>
              <a:rPr sz="1700" b="1" spc="-335" dirty="0">
                <a:latin typeface="Arial"/>
                <a:cs typeface="Arial"/>
              </a:rPr>
              <a:t>غ</a:t>
            </a:r>
            <a:r>
              <a:rPr sz="1700" b="1" spc="-505" dirty="0">
                <a:latin typeface="Arial"/>
                <a:cs typeface="Arial"/>
              </a:rPr>
              <a:t>ش</a:t>
            </a:r>
            <a:r>
              <a:rPr sz="1700" b="1" spc="-345" dirty="0">
                <a:latin typeface="Arial"/>
                <a:cs typeface="Arial"/>
              </a:rPr>
              <a:t>ل</a:t>
            </a:r>
            <a:r>
              <a:rPr sz="1700" b="1" spc="-90" dirty="0">
                <a:latin typeface="Arial"/>
                <a:cs typeface="Arial"/>
              </a:rPr>
              <a:t> </a:t>
            </a:r>
            <a:r>
              <a:rPr sz="1700" b="1" spc="-440" dirty="0">
                <a:latin typeface="Arial"/>
                <a:cs typeface="Arial"/>
              </a:rPr>
              <a:t>ي</a:t>
            </a:r>
            <a:r>
              <a:rPr sz="1700" b="1" spc="-660" dirty="0">
                <a:latin typeface="Arial"/>
                <a:cs typeface="Arial"/>
              </a:rPr>
              <a:t>ي</a:t>
            </a:r>
            <a:r>
              <a:rPr sz="1700" b="1" spc="160" dirty="0">
                <a:latin typeface="Arial"/>
                <a:cs typeface="Arial"/>
              </a:rPr>
              <a:t>د</a:t>
            </a:r>
            <a:r>
              <a:rPr sz="1700" b="1" spc="-395" dirty="0">
                <a:latin typeface="Arial"/>
                <a:cs typeface="Arial"/>
              </a:rPr>
              <a:t>ق</a:t>
            </a:r>
            <a:r>
              <a:rPr sz="1700" b="1" spc="-675" dirty="0">
                <a:latin typeface="Arial"/>
                <a:cs typeface="Arial"/>
              </a:rPr>
              <a:t>ت</a:t>
            </a:r>
            <a:r>
              <a:rPr sz="1700" b="1" spc="-85" dirty="0">
                <a:latin typeface="Arial"/>
                <a:cs typeface="Arial"/>
              </a:rPr>
              <a:t> </a:t>
            </a:r>
            <a:r>
              <a:rPr sz="1700" b="1" spc="-140" dirty="0">
                <a:latin typeface="Arial"/>
                <a:cs typeface="Arial"/>
              </a:rPr>
              <a:t>ة</a:t>
            </a:r>
            <a:r>
              <a:rPr sz="1700" b="1" spc="-180" dirty="0">
                <a:latin typeface="Arial"/>
                <a:cs typeface="Arial"/>
              </a:rPr>
              <a:t>ر</a:t>
            </a:r>
            <a:r>
              <a:rPr sz="1700" b="1" spc="35" dirty="0">
                <a:latin typeface="Arial"/>
                <a:cs typeface="Arial"/>
              </a:rPr>
              <a:t>ا</a:t>
            </a:r>
            <a:r>
              <a:rPr sz="1700" b="1" spc="-385" dirty="0">
                <a:latin typeface="Arial"/>
                <a:cs typeface="Arial"/>
              </a:rPr>
              <a:t>ى</a:t>
            </a:r>
            <a:r>
              <a:rPr sz="1700" b="1" spc="-675" dirty="0">
                <a:latin typeface="Arial"/>
                <a:cs typeface="Arial"/>
              </a:rPr>
              <a:t>ت</a:t>
            </a:r>
            <a:r>
              <a:rPr sz="1700" b="1" spc="-490" dirty="0">
                <a:latin typeface="Arial"/>
                <a:cs typeface="Arial"/>
              </a:rPr>
              <a:t>س</a:t>
            </a:r>
            <a:r>
              <a:rPr sz="1700" b="1" spc="10" dirty="0">
                <a:latin typeface="Arial"/>
                <a:cs typeface="Arial"/>
              </a:rPr>
              <a:t>ا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61515" y="2639811"/>
            <a:ext cx="306704" cy="3108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53083" y="2691627"/>
            <a:ext cx="445565" cy="2331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20852" y="2639811"/>
            <a:ext cx="415290" cy="3108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67384" y="3201039"/>
            <a:ext cx="904393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65753" y="3294003"/>
            <a:ext cx="3282007" cy="13563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35986" y="3201039"/>
            <a:ext cx="483488" cy="2727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6259" y="3294003"/>
            <a:ext cx="1904021" cy="13563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09343" y="3514983"/>
            <a:ext cx="473747" cy="2727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90359" y="3607947"/>
            <a:ext cx="2443609" cy="13563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59892" y="3514983"/>
            <a:ext cx="1044345" cy="27279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25065" y="3607947"/>
            <a:ext cx="1259433" cy="13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71092" y="3514983"/>
            <a:ext cx="941082" cy="2727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2168" y="3607947"/>
            <a:ext cx="369112" cy="13563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18260" y="3827403"/>
            <a:ext cx="759890" cy="2727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3903" y="3920367"/>
            <a:ext cx="1228868" cy="13563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05243" y="3827403"/>
            <a:ext cx="759281" cy="27279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210172" y="3920367"/>
            <a:ext cx="219456" cy="13563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59879" y="3827403"/>
            <a:ext cx="100584" cy="27279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35608" y="3920367"/>
            <a:ext cx="249163" cy="13563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41120" y="3827403"/>
            <a:ext cx="141732" cy="27279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71371" y="3920367"/>
            <a:ext cx="294131" cy="13563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85444" y="3827403"/>
            <a:ext cx="278891" cy="27279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64464" y="3827403"/>
            <a:ext cx="265176" cy="27279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34918" y="3827403"/>
            <a:ext cx="172720" cy="27279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43249" y="3827403"/>
            <a:ext cx="456947" cy="27279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33268" y="3827403"/>
            <a:ext cx="653146" cy="27279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79296" y="3827403"/>
            <a:ext cx="1002042" cy="27279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234439" y="4141347"/>
            <a:ext cx="835862" cy="272795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182740" y="4234311"/>
            <a:ext cx="2075968" cy="13563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37259" y="4141347"/>
            <a:ext cx="759461" cy="272795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26816" y="4234311"/>
            <a:ext cx="1234827" cy="135636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78761" y="4141347"/>
            <a:ext cx="461555" cy="27279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6927" y="4234311"/>
            <a:ext cx="1236216" cy="13563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043939" y="4455292"/>
            <a:ext cx="991109" cy="272796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7012" y="4548255"/>
            <a:ext cx="5591144" cy="135636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53755" y="4811907"/>
            <a:ext cx="1626108" cy="25146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66887" y="4811907"/>
            <a:ext cx="170687" cy="251460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75132" y="6804019"/>
            <a:ext cx="1405256" cy="25146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63740" y="6804019"/>
            <a:ext cx="1191767" cy="25146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76872" y="6804019"/>
            <a:ext cx="170687" cy="251460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774192" y="8663686"/>
            <a:ext cx="1302129" cy="23317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94944" y="8663686"/>
            <a:ext cx="155448" cy="233171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53540" y="10015727"/>
            <a:ext cx="432053" cy="272796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016380" y="10108691"/>
            <a:ext cx="2617540" cy="135636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927988" y="10015727"/>
            <a:ext cx="132587" cy="272796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04900" y="10015727"/>
            <a:ext cx="369240" cy="272796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510412" y="10015727"/>
            <a:ext cx="141732" cy="272796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36900" y="10108691"/>
            <a:ext cx="1397895" cy="135636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714752" y="10015727"/>
            <a:ext cx="469175" cy="27279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09952" y="10015727"/>
            <a:ext cx="348346" cy="272796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00632" y="10015727"/>
            <a:ext cx="354532" cy="272796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07668" y="10015727"/>
            <a:ext cx="139446" cy="272796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20800" y="10015727"/>
            <a:ext cx="130302" cy="272796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35456" y="10015727"/>
            <a:ext cx="128015" cy="272796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49223" y="10015727"/>
            <a:ext cx="278892" cy="27279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29768" y="10015727"/>
            <a:ext cx="292608" cy="272796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272289" y="2698881"/>
            <a:ext cx="200025" cy="209550"/>
          </a:xfrm>
          <a:custGeom>
            <a:avLst/>
            <a:gdLst/>
            <a:ahLst/>
            <a:cxnLst/>
            <a:rect l="l" t="t" r="r" b="b"/>
            <a:pathLst>
              <a:path w="200025" h="209550">
                <a:moveTo>
                  <a:pt x="0" y="209549"/>
                </a:moveTo>
                <a:lnTo>
                  <a:pt x="200024" y="209549"/>
                </a:lnTo>
                <a:lnTo>
                  <a:pt x="200024" y="0"/>
                </a:lnTo>
                <a:lnTo>
                  <a:pt x="0" y="0"/>
                </a:lnTo>
                <a:lnTo>
                  <a:pt x="0" y="20954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95999" y="2698881"/>
            <a:ext cx="200025" cy="209550"/>
          </a:xfrm>
          <a:custGeom>
            <a:avLst/>
            <a:gdLst/>
            <a:ahLst/>
            <a:cxnLst/>
            <a:rect l="l" t="t" r="r" b="b"/>
            <a:pathLst>
              <a:path w="200025" h="209550">
                <a:moveTo>
                  <a:pt x="0" y="209549"/>
                </a:moveTo>
                <a:lnTo>
                  <a:pt x="200024" y="209549"/>
                </a:lnTo>
                <a:lnTo>
                  <a:pt x="200024" y="0"/>
                </a:lnTo>
                <a:lnTo>
                  <a:pt x="0" y="0"/>
                </a:lnTo>
                <a:lnTo>
                  <a:pt x="0" y="2095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595999" y="2698881"/>
            <a:ext cx="200025" cy="209550"/>
          </a:xfrm>
          <a:custGeom>
            <a:avLst/>
            <a:gdLst/>
            <a:ahLst/>
            <a:cxnLst/>
            <a:rect l="l" t="t" r="r" b="b"/>
            <a:pathLst>
              <a:path w="200025" h="209550">
                <a:moveTo>
                  <a:pt x="0" y="209549"/>
                </a:moveTo>
                <a:lnTo>
                  <a:pt x="200024" y="209549"/>
                </a:lnTo>
                <a:lnTo>
                  <a:pt x="200024" y="0"/>
                </a:lnTo>
                <a:lnTo>
                  <a:pt x="0" y="0"/>
                </a:lnTo>
                <a:lnTo>
                  <a:pt x="0" y="20954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46104" y="1850376"/>
            <a:ext cx="1030605" cy="1147445"/>
          </a:xfrm>
          <a:custGeom>
            <a:avLst/>
            <a:gdLst/>
            <a:ahLst/>
            <a:cxnLst/>
            <a:rect l="l" t="t" r="r" b="b"/>
            <a:pathLst>
              <a:path w="1030605" h="1147445">
                <a:moveTo>
                  <a:pt x="0" y="1147453"/>
                </a:moveTo>
                <a:lnTo>
                  <a:pt x="1030604" y="1147453"/>
                </a:lnTo>
                <a:lnTo>
                  <a:pt x="1030604" y="0"/>
                </a:lnTo>
                <a:lnTo>
                  <a:pt x="0" y="0"/>
                </a:lnTo>
                <a:lnTo>
                  <a:pt x="0" y="11474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0163" y="1900427"/>
            <a:ext cx="1022604" cy="1046987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46104" y="1850376"/>
            <a:ext cx="1030605" cy="1147445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0175" marR="155575" indent="-8890" algn="ctr">
              <a:lnSpc>
                <a:spcPct val="95400"/>
              </a:lnSpc>
            </a:pPr>
            <a:r>
              <a:rPr sz="1200" spc="95" dirty="0">
                <a:latin typeface="Arial"/>
                <a:cs typeface="Arial"/>
              </a:rPr>
              <a:t>ة</a:t>
            </a:r>
            <a:r>
              <a:rPr sz="1200" spc="-180" dirty="0">
                <a:latin typeface="Arial"/>
                <a:cs typeface="Arial"/>
              </a:rPr>
              <a:t>حض</a:t>
            </a:r>
            <a:r>
              <a:rPr sz="1200" dirty="0">
                <a:latin typeface="Arial"/>
                <a:cs typeface="Arial"/>
              </a:rPr>
              <a:t>او </a:t>
            </a:r>
            <a:r>
              <a:rPr sz="1200" spc="-80" dirty="0">
                <a:latin typeface="Arial"/>
                <a:cs typeface="Arial"/>
              </a:rPr>
              <a:t>ةروص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ل</a:t>
            </a:r>
            <a:r>
              <a:rPr sz="1200" spc="-100" dirty="0">
                <a:latin typeface="Arial"/>
                <a:cs typeface="Arial"/>
              </a:rPr>
              <a:t>اجرل</a:t>
            </a:r>
            <a:r>
              <a:rPr sz="1200" spc="-365" dirty="0">
                <a:latin typeface="Arial"/>
                <a:cs typeface="Arial"/>
              </a:rPr>
              <a:t>ل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05" dirty="0">
                <a:latin typeface="Arial"/>
                <a:cs typeface="Arial"/>
              </a:rPr>
              <a:t>ة</a:t>
            </a:r>
            <a:r>
              <a:rPr sz="1200" spc="-350" dirty="0">
                <a:latin typeface="Arial"/>
                <a:cs typeface="Arial"/>
              </a:rPr>
              <a:t>ن</a:t>
            </a:r>
            <a:r>
              <a:rPr sz="1200" spc="-114" dirty="0">
                <a:latin typeface="Arial"/>
                <a:cs typeface="Arial"/>
              </a:rPr>
              <a:t>ول</a:t>
            </a:r>
            <a:r>
              <a:rPr sz="1200" spc="-90" dirty="0">
                <a:latin typeface="Arial"/>
                <a:cs typeface="Arial"/>
              </a:rPr>
              <a:t>م</a:t>
            </a:r>
            <a:r>
              <a:rPr sz="1200" dirty="0">
                <a:latin typeface="Arial"/>
                <a:cs typeface="Arial"/>
              </a:rPr>
              <a:t>و </a:t>
            </a:r>
            <a:r>
              <a:rPr sz="1200" spc="-200" dirty="0">
                <a:latin typeface="Arial"/>
                <a:cs typeface="Arial"/>
              </a:rPr>
              <a:t>ط</a:t>
            </a:r>
            <a:r>
              <a:rPr sz="1200" spc="-210" dirty="0">
                <a:latin typeface="Arial"/>
                <a:cs typeface="Arial"/>
              </a:rPr>
              <a:t>ق</a:t>
            </a:r>
            <a:r>
              <a:rPr sz="1200" spc="-635" dirty="0">
                <a:latin typeface="Arial"/>
                <a:cs typeface="Arial"/>
              </a:rPr>
              <a:t>ف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072008" y="3890375"/>
            <a:ext cx="128270" cy="114300"/>
          </a:xfrm>
          <a:custGeom>
            <a:avLst/>
            <a:gdLst/>
            <a:ahLst/>
            <a:cxnLst/>
            <a:rect l="l" t="t" r="r" b="b"/>
            <a:pathLst>
              <a:path w="128269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072008" y="3890375"/>
            <a:ext cx="128270" cy="114300"/>
          </a:xfrm>
          <a:custGeom>
            <a:avLst/>
            <a:gdLst/>
            <a:ahLst/>
            <a:cxnLst/>
            <a:rect l="l" t="t" r="r" b="b"/>
            <a:pathLst>
              <a:path w="128269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323975" y="3890375"/>
            <a:ext cx="128270" cy="114300"/>
          </a:xfrm>
          <a:custGeom>
            <a:avLst/>
            <a:gdLst/>
            <a:ahLst/>
            <a:cxnLst/>
            <a:rect l="l" t="t" r="r" b="b"/>
            <a:pathLst>
              <a:path w="128269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323975" y="3890375"/>
            <a:ext cx="128270" cy="114300"/>
          </a:xfrm>
          <a:custGeom>
            <a:avLst/>
            <a:gdLst/>
            <a:ahLst/>
            <a:cxnLst/>
            <a:rect l="l" t="t" r="r" b="b"/>
            <a:pathLst>
              <a:path w="128269" h="114300">
                <a:moveTo>
                  <a:pt x="0" y="114299"/>
                </a:moveTo>
                <a:lnTo>
                  <a:pt x="128265" y="114299"/>
                </a:lnTo>
                <a:lnTo>
                  <a:pt x="128265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07847" y="310896"/>
            <a:ext cx="0" cy="10072370"/>
          </a:xfrm>
          <a:custGeom>
            <a:avLst/>
            <a:gdLst/>
            <a:ahLst/>
            <a:cxnLst/>
            <a:rect l="l" t="t" r="r" b="b"/>
            <a:pathLst>
              <a:path h="10072370">
                <a:moveTo>
                  <a:pt x="0" y="0"/>
                </a:moveTo>
                <a:lnTo>
                  <a:pt x="0" y="10072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254240" y="310896"/>
            <a:ext cx="0" cy="10072370"/>
          </a:xfrm>
          <a:custGeom>
            <a:avLst/>
            <a:gdLst/>
            <a:ahLst/>
            <a:cxnLst/>
            <a:rect l="l" t="t" r="r" b="b"/>
            <a:pathLst>
              <a:path h="10072370">
                <a:moveTo>
                  <a:pt x="0" y="0"/>
                </a:moveTo>
                <a:lnTo>
                  <a:pt x="0" y="10072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360552" y="5120644"/>
          <a:ext cx="6769734" cy="16535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9178"/>
                <a:gridCol w="367932"/>
                <a:gridCol w="245217"/>
                <a:gridCol w="388056"/>
                <a:gridCol w="750188"/>
                <a:gridCol w="1117344"/>
                <a:gridCol w="1450847"/>
                <a:gridCol w="1326276"/>
                <a:gridCol w="217931"/>
              </a:tblGrid>
              <a:tr h="500877">
                <a:tc>
                  <a:txBody>
                    <a:bodyPr/>
                    <a:lstStyle/>
                    <a:p>
                      <a:pPr marL="240029" marR="188595" indent="-20320">
                        <a:lnSpc>
                          <a:spcPct val="1292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هدعما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دق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8993">
                      <a:solidFill>
                        <a:srgbClr val="BEBEBE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ىخ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8993">
                      <a:solidFill>
                        <a:srgbClr val="BEBEBE"/>
                      </a:solidFill>
                      <a:prstDash val="solid"/>
                    </a:lnL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ت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ودلا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يم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كل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عواجا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نهؤما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ـه</a:t>
                      </a:r>
                      <a:r>
                        <a:rPr sz="900" i="1" spc="-10" dirty="0">
                          <a:latin typeface="Times New Roman"/>
                          <a:cs typeface="Times New Roman"/>
                        </a:rPr>
                        <a:t>˺˽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˺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67283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900" i="1" spc="5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900" i="1" dirty="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900" i="1" spc="-10" dirty="0">
                          <a:latin typeface="Times New Roman"/>
                          <a:cs typeface="Times New Roman"/>
                        </a:rPr>
                        <a:t>˺˽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79475">
                <a:tc>
                  <a:txBody>
                    <a:bodyPr/>
                    <a:lstStyle/>
                    <a:p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900" i="1" spc="5" dirty="0">
                          <a:latin typeface="Times New Roman"/>
                          <a:cs typeface="Times New Roman"/>
                        </a:rPr>
                        <a:t>ـ</a:t>
                      </a:r>
                      <a:r>
                        <a:rPr sz="900" i="1" dirty="0">
                          <a:latin typeface="Times New Roman"/>
                          <a:cs typeface="Times New Roman"/>
                        </a:rPr>
                        <a:t>ه</a:t>
                      </a:r>
                      <a:r>
                        <a:rPr sz="900" i="1" spc="-10" dirty="0">
                          <a:latin typeface="Times New Roman"/>
                          <a:cs typeface="Times New Roman"/>
                        </a:rPr>
                        <a:t>˺˽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55" algn="ctr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1200" i="1" dirty="0">
                          <a:latin typeface="Times New Roman"/>
                          <a:cs typeface="Times New Roman"/>
                        </a:rPr>
                        <a:t>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465708" y="7112756"/>
          <a:ext cx="6559550" cy="151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2037"/>
                <a:gridCol w="1170812"/>
                <a:gridCol w="372191"/>
                <a:gridCol w="245528"/>
                <a:gridCol w="447809"/>
                <a:gridCol w="1147571"/>
                <a:gridCol w="1553352"/>
                <a:gridCol w="213359"/>
              </a:tblGrid>
              <a:tr h="264810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ىعلا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ببس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7469">
                      <a:solidFill>
                        <a:srgbClr val="BEBEBE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ءا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ٌاا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خير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ت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7469">
                      <a:solidFill>
                        <a:srgbClr val="BEBEBE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اا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خيرات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ىعلا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وج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فيظولا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8993">
                      <a:solidFill>
                        <a:srgbClr val="BEBEBE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8993">
                      <a:solidFill>
                        <a:srgbClr val="BEBEBE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4129">
                      <a:solidFill>
                        <a:srgbClr val="BEBEBE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00221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ـه</a:t>
                      </a:r>
                      <a:r>
                        <a:rPr sz="900" i="1" spc="-10" dirty="0">
                          <a:latin typeface="Times New Roman"/>
                          <a:cs typeface="Times New Roman"/>
                        </a:rPr>
                        <a:t>˺˽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8993">
                      <a:solidFill>
                        <a:srgbClr val="BEBEBE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8993">
                      <a:solidFill>
                        <a:srgbClr val="BEBEBE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4129">
                      <a:solidFill>
                        <a:srgbClr val="BEBEBE"/>
                      </a:solidFill>
                      <a:prstDash val="solid"/>
                    </a:lnT>
                    <a:lnB w="24129">
                      <a:solidFill>
                        <a:srgbClr val="BEBEBE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98703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ـه</a:t>
                      </a:r>
                      <a:r>
                        <a:rPr sz="900" i="1" spc="-10" dirty="0">
                          <a:latin typeface="Times New Roman"/>
                          <a:cs typeface="Times New Roman"/>
                        </a:rPr>
                        <a:t>˺˽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8993">
                      <a:solidFill>
                        <a:srgbClr val="BEBEBE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8993">
                      <a:solidFill>
                        <a:srgbClr val="BEBEBE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4129">
                      <a:solidFill>
                        <a:srgbClr val="BEBEBE"/>
                      </a:solidFill>
                      <a:prstDash val="solid"/>
                    </a:lnT>
                    <a:lnB w="24129">
                      <a:solidFill>
                        <a:srgbClr val="BEBEBE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00227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ـه</a:t>
                      </a:r>
                      <a:r>
                        <a:rPr sz="900" i="1" spc="-10" dirty="0">
                          <a:latin typeface="Times New Roman"/>
                          <a:cs typeface="Times New Roman"/>
                        </a:rPr>
                        <a:t>˺˽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8993">
                      <a:solidFill>
                        <a:srgbClr val="BEBEBE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8993">
                      <a:solidFill>
                        <a:srgbClr val="BEBEBE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4129">
                      <a:solidFill>
                        <a:srgbClr val="BEBEBE"/>
                      </a:solidFill>
                      <a:prstDash val="solid"/>
                    </a:lnT>
                    <a:lnB w="24129">
                      <a:solidFill>
                        <a:srgbClr val="BEBEBE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10895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ـه</a:t>
                      </a:r>
                      <a:r>
                        <a:rPr sz="900" i="1" spc="-10" dirty="0">
                          <a:latin typeface="Times New Roman"/>
                          <a:cs typeface="Times New Roman"/>
                        </a:rPr>
                        <a:t>˺˽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900" i="1" dirty="0">
                          <a:latin typeface="Times New Roman"/>
                          <a:cs typeface="Times New Roman"/>
                        </a:rPr>
                        <a:t>/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8993">
                      <a:solidFill>
                        <a:srgbClr val="BEBEBE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8993">
                      <a:solidFill>
                        <a:srgbClr val="BEBEBE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4129">
                      <a:solidFill>
                        <a:srgbClr val="BEBEBE"/>
                      </a:solidFill>
                      <a:prstDash val="solid"/>
                    </a:lnT>
                    <a:lnB w="62229">
                      <a:solidFill>
                        <a:srgbClr val="BEBEBE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object 56"/>
          <p:cNvGraphicFramePr>
            <a:graphicFrameLocks noGrp="1"/>
          </p:cNvGraphicFramePr>
          <p:nvPr/>
        </p:nvGraphicFramePr>
        <p:xfrm>
          <a:off x="512952" y="8896226"/>
          <a:ext cx="6464935" cy="948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8133"/>
                <a:gridCol w="1867290"/>
                <a:gridCol w="811011"/>
                <a:gridCol w="2123328"/>
                <a:gridCol w="248411"/>
              </a:tblGrid>
              <a:tr h="264413"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ها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وجا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78993">
                      <a:solidFill>
                        <a:srgbClr val="BEBEBE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ن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اوٍعلا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8993">
                      <a:solidFill>
                        <a:srgbClr val="BEBEBE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با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قلا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ةجرد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ــ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ـ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ا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8993">
                      <a:solidFill>
                        <a:srgbClr val="BEBEBE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8993">
                      <a:solidFill>
                        <a:srgbClr val="BEBEBE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17241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8993">
                      <a:solidFill>
                        <a:srgbClr val="BEBEBE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8993">
                      <a:solidFill>
                        <a:srgbClr val="BEBEBE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784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8993">
                      <a:solidFill>
                        <a:srgbClr val="BEBEBE"/>
                      </a:solidFill>
                      <a:prstDash val="solid"/>
                    </a:lnR>
                    <a:lnT w="19557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8993">
                      <a:solidFill>
                        <a:srgbClr val="BEBEBE"/>
                      </a:solidFill>
                      <a:prstDash val="solid"/>
                    </a:lnL>
                    <a:lnR w="3784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3784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Benutzerdefiniert</PresentationFormat>
  <Paragraphs>62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2015-04-12T19:37:01Z</dcterms:created>
  <dcterms:modified xsi:type="dcterms:W3CDTF">2015-04-12T17:37:04Z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