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05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6324" y="111252"/>
            <a:ext cx="10078212" cy="11734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4325" y="106049"/>
            <a:ext cx="10038080" cy="1132205"/>
          </a:xfrm>
          <a:custGeom>
            <a:avLst/>
            <a:gdLst/>
            <a:ahLst/>
            <a:cxnLst/>
            <a:rect l="l" t="t" r="r" b="b"/>
            <a:pathLst>
              <a:path w="10038080" h="1132205">
                <a:moveTo>
                  <a:pt x="0" y="1132200"/>
                </a:moveTo>
                <a:lnTo>
                  <a:pt x="10037460" y="1132200"/>
                </a:lnTo>
                <a:lnTo>
                  <a:pt x="10037460" y="0"/>
                </a:lnTo>
                <a:lnTo>
                  <a:pt x="0" y="0"/>
                </a:lnTo>
                <a:lnTo>
                  <a:pt x="0" y="1132200"/>
                </a:lnTo>
                <a:close/>
              </a:path>
            </a:pathLst>
          </a:custGeom>
          <a:ln w="38099">
            <a:solidFill>
              <a:srgbClr val="928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938516" y="240792"/>
            <a:ext cx="2414015" cy="16474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3707" y="306896"/>
            <a:ext cx="1573530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" algn="ctr">
              <a:lnSpc>
                <a:spcPct val="100000"/>
              </a:lnSpc>
            </a:pPr>
            <a:r>
              <a:rPr sz="1100" spc="620" dirty="0">
                <a:latin typeface="Times New Roman"/>
                <a:cs typeface="Times New Roman"/>
              </a:rPr>
              <a:t> </a:t>
            </a:r>
            <a:r>
              <a:rPr sz="1100" spc="150" dirty="0">
                <a:latin typeface="Arial"/>
                <a:cs typeface="Arial"/>
              </a:rPr>
              <a:t>ة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185" dirty="0">
                <a:latin typeface="Arial"/>
                <a:cs typeface="Arial"/>
              </a:rPr>
              <a:t>يدو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380" dirty="0">
                <a:latin typeface="Arial"/>
                <a:cs typeface="Arial"/>
              </a:rPr>
              <a:t>س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145" dirty="0">
                <a:latin typeface="Arial"/>
                <a:cs typeface="Arial"/>
              </a:rPr>
              <a:t>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150" dirty="0">
                <a:latin typeface="Arial"/>
                <a:cs typeface="Arial"/>
              </a:rPr>
              <a:t>ة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360" dirty="0">
                <a:latin typeface="Arial"/>
                <a:cs typeface="Arial"/>
              </a:rPr>
              <a:t>ي</a:t>
            </a:r>
            <a:r>
              <a:rPr sz="1100" spc="-125" dirty="0">
                <a:latin typeface="Arial"/>
                <a:cs typeface="Arial"/>
              </a:rPr>
              <a:t>ـ</a:t>
            </a:r>
            <a:r>
              <a:rPr sz="1100" spc="-295" dirty="0">
                <a:latin typeface="Arial"/>
                <a:cs typeface="Arial"/>
              </a:rPr>
              <a:t>بر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145" dirty="0">
                <a:latin typeface="Arial"/>
                <a:cs typeface="Arial"/>
              </a:rPr>
              <a:t>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150" dirty="0">
                <a:latin typeface="Arial"/>
                <a:cs typeface="Arial"/>
              </a:rPr>
              <a:t>ة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90" dirty="0">
                <a:latin typeface="Arial"/>
                <a:cs typeface="Arial"/>
              </a:rPr>
              <a:t>ك</a:t>
            </a:r>
            <a:r>
              <a:rPr sz="1100" spc="-335" dirty="0">
                <a:latin typeface="Arial"/>
                <a:cs typeface="Arial"/>
              </a:rPr>
              <a:t>ل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0" dirty="0">
                <a:latin typeface="Arial"/>
                <a:cs typeface="Arial"/>
              </a:rPr>
              <a:t>م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0" dirty="0">
                <a:latin typeface="Arial"/>
                <a:cs typeface="Arial"/>
              </a:rPr>
              <a:t>م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145" dirty="0">
                <a:latin typeface="Arial"/>
                <a:cs typeface="Arial"/>
              </a:rPr>
              <a:t>لا</a:t>
            </a:r>
            <a:endParaRPr sz="1100">
              <a:latin typeface="Arial"/>
              <a:cs typeface="Arial"/>
            </a:endParaRPr>
          </a:p>
          <a:p>
            <a:pPr marL="39370" algn="ctr">
              <a:lnSpc>
                <a:spcPct val="100000"/>
              </a:lnSpc>
              <a:spcBef>
                <a:spcPts val="515"/>
              </a:spcBef>
            </a:pPr>
            <a:r>
              <a:rPr sz="1100" spc="620" dirty="0">
                <a:latin typeface="Times New Roman"/>
                <a:cs typeface="Times New Roman"/>
              </a:rPr>
              <a:t> </a:t>
            </a:r>
            <a:r>
              <a:rPr sz="1100" spc="-170" dirty="0">
                <a:latin typeface="Arial"/>
                <a:cs typeface="Arial"/>
              </a:rPr>
              <a:t>ي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80" dirty="0">
                <a:latin typeface="Arial"/>
                <a:cs typeface="Arial"/>
              </a:rPr>
              <a:t>لا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145" dirty="0">
                <a:latin typeface="Arial"/>
                <a:cs typeface="Arial"/>
              </a:rPr>
              <a:t>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م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360" dirty="0">
                <a:latin typeface="Arial"/>
                <a:cs typeface="Arial"/>
              </a:rPr>
              <a:t>ي</a:t>
            </a:r>
            <a:r>
              <a:rPr sz="1100" spc="-125" dirty="0">
                <a:latin typeface="Arial"/>
                <a:cs typeface="Arial"/>
              </a:rPr>
              <a:t>ـ</a:t>
            </a:r>
            <a:r>
              <a:rPr sz="1100" spc="-335" dirty="0">
                <a:latin typeface="Arial"/>
                <a:cs typeface="Arial"/>
              </a:rPr>
              <a:t>ل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210" dirty="0">
                <a:latin typeface="Arial"/>
                <a:cs typeface="Arial"/>
              </a:rPr>
              <a:t>تـلا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ة</a:t>
            </a:r>
            <a:r>
              <a:rPr sz="1100" b="1" spc="-170" dirty="0">
                <a:latin typeface="Arial"/>
                <a:cs typeface="Arial"/>
              </a:rPr>
              <a:t>ر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170" dirty="0">
                <a:latin typeface="Arial"/>
                <a:cs typeface="Arial"/>
              </a:rPr>
              <a:t>ز</a:t>
            </a:r>
            <a:r>
              <a:rPr sz="1100" b="1" spc="-150" dirty="0">
                <a:latin typeface="Arial"/>
                <a:cs typeface="Arial"/>
              </a:rPr>
              <a:t>و</a:t>
            </a:r>
            <a:endParaRPr sz="1100">
              <a:latin typeface="Arial"/>
              <a:cs typeface="Arial"/>
            </a:endParaRPr>
          </a:p>
          <a:p>
            <a:pPr marL="18415" algn="ctr">
              <a:lnSpc>
                <a:spcPct val="100000"/>
              </a:lnSpc>
              <a:spcBef>
                <a:spcPts val="505"/>
              </a:spcBef>
            </a:pPr>
            <a:r>
              <a:rPr sz="1100" spc="800" dirty="0">
                <a:latin typeface="Times New Roman"/>
                <a:cs typeface="Times New Roman"/>
              </a:rPr>
              <a:t> </a:t>
            </a:r>
            <a:r>
              <a:rPr sz="1100" spc="140" dirty="0">
                <a:latin typeface="Arial"/>
                <a:cs typeface="Arial"/>
              </a:rPr>
              <a:t>ة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-20" dirty="0">
                <a:latin typeface="Arial"/>
                <a:cs typeface="Arial"/>
              </a:rPr>
              <a:t>م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105" dirty="0">
                <a:latin typeface="Arial"/>
                <a:cs typeface="Arial"/>
              </a:rPr>
              <a:t>جـمـلا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150" dirty="0">
                <a:latin typeface="Arial"/>
                <a:cs typeface="Arial"/>
              </a:rPr>
              <a:t>ة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260" dirty="0">
                <a:latin typeface="Arial"/>
                <a:cs typeface="Arial"/>
              </a:rPr>
              <a:t>ع</a:t>
            </a:r>
            <a:r>
              <a:rPr sz="1100" spc="-110" dirty="0">
                <a:latin typeface="Arial"/>
                <a:cs typeface="Arial"/>
              </a:rPr>
              <a:t>ـ</a:t>
            </a:r>
            <a:r>
              <a:rPr sz="1100" spc="25" dirty="0">
                <a:latin typeface="Arial"/>
                <a:cs typeface="Arial"/>
              </a:rPr>
              <a:t>ما</a:t>
            </a:r>
            <a:r>
              <a:rPr sz="1100" spc="-100" dirty="0">
                <a:latin typeface="Arial"/>
                <a:cs typeface="Arial"/>
              </a:rPr>
              <a:t>ـ</a:t>
            </a:r>
            <a:r>
              <a:rPr sz="1100" spc="-130" dirty="0">
                <a:latin typeface="Arial"/>
                <a:cs typeface="Arial"/>
              </a:rPr>
              <a:t>ج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sz="1100" spc="800" dirty="0">
                <a:latin typeface="Times New Roman"/>
                <a:cs typeface="Times New Roman"/>
              </a:rPr>
              <a:t> </a:t>
            </a:r>
            <a:r>
              <a:rPr sz="1100" spc="-95" dirty="0">
                <a:latin typeface="Arial"/>
                <a:cs typeface="Arial"/>
              </a:rPr>
              <a:t>ن</a:t>
            </a:r>
            <a:r>
              <a:rPr sz="1100" spc="-305" dirty="0">
                <a:latin typeface="Arial"/>
                <a:cs typeface="Arial"/>
              </a:rPr>
              <a:t>يرض</a:t>
            </a:r>
            <a:r>
              <a:rPr sz="1100" spc="-95" dirty="0">
                <a:latin typeface="Arial"/>
                <a:cs typeface="Arial"/>
              </a:rPr>
              <a:t>ا</a:t>
            </a:r>
            <a:r>
              <a:rPr sz="1100" spc="210" dirty="0">
                <a:latin typeface="Arial"/>
                <a:cs typeface="Arial"/>
              </a:rPr>
              <a:t>ح</a:t>
            </a:r>
            <a:r>
              <a:rPr sz="1100" spc="-65" dirty="0">
                <a:latin typeface="Arial"/>
                <a:cs typeface="Arial"/>
              </a:rPr>
              <a:t>او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229" dirty="0">
                <a:latin typeface="Arial"/>
                <a:cs typeface="Arial"/>
              </a:rPr>
              <a:t>ن</a:t>
            </a:r>
            <a:r>
              <a:rPr sz="1100" spc="-285" dirty="0">
                <a:latin typeface="Arial"/>
                <a:cs typeface="Arial"/>
              </a:rPr>
              <a:t>ي</a:t>
            </a:r>
            <a:r>
              <a:rPr sz="1100" spc="-140" dirty="0">
                <a:latin typeface="Arial"/>
                <a:cs typeface="Arial"/>
              </a:rPr>
              <a:t>ديعم</a:t>
            </a:r>
            <a:r>
              <a:rPr sz="1100" spc="-350" dirty="0">
                <a:latin typeface="Arial"/>
                <a:cs typeface="Arial"/>
              </a:rPr>
              <a:t>ل</a:t>
            </a:r>
            <a:r>
              <a:rPr sz="1100" spc="-285" dirty="0">
                <a:latin typeface="Arial"/>
                <a:cs typeface="Arial"/>
              </a:rPr>
              <a:t>ل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150" dirty="0">
                <a:latin typeface="Arial"/>
                <a:cs typeface="Arial"/>
              </a:rPr>
              <a:t>ة</a:t>
            </a:r>
            <a:r>
              <a:rPr sz="1100" spc="-30" dirty="0">
                <a:latin typeface="Arial"/>
                <a:cs typeface="Arial"/>
              </a:rPr>
              <a:t>م</a:t>
            </a:r>
            <a:r>
              <a:rPr sz="1100" spc="-455" dirty="0">
                <a:latin typeface="Arial"/>
                <a:cs typeface="Arial"/>
              </a:rPr>
              <a:t>ئ</a:t>
            </a:r>
            <a:r>
              <a:rPr sz="1100" spc="-45" dirty="0">
                <a:latin typeface="Arial"/>
                <a:cs typeface="Arial"/>
              </a:rPr>
              <a:t>ادلا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ةنج</a:t>
            </a:r>
            <a:r>
              <a:rPr sz="1100" spc="-335" dirty="0">
                <a:latin typeface="Arial"/>
                <a:cs typeface="Arial"/>
              </a:rPr>
              <a:t>ل</a:t>
            </a:r>
            <a:r>
              <a:rPr sz="1100" spc="-145" dirty="0">
                <a:latin typeface="Arial"/>
                <a:cs typeface="Arial"/>
              </a:rPr>
              <a:t>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0283" y="1233739"/>
            <a:ext cx="149987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800" dirty="0">
                <a:latin typeface="Times New Roman"/>
                <a:cs typeface="Times New Roman"/>
              </a:rPr>
              <a:t> </a:t>
            </a:r>
            <a:r>
              <a:rPr sz="1100" spc="100" dirty="0">
                <a:latin typeface="Arial"/>
                <a:cs typeface="Arial"/>
              </a:rPr>
              <a:t>ن</a:t>
            </a:r>
            <a:r>
              <a:rPr sz="1100" spc="-465" dirty="0">
                <a:latin typeface="Arial"/>
                <a:cs typeface="Arial"/>
              </a:rPr>
              <a:t>ث</a:t>
            </a:r>
            <a:r>
              <a:rPr sz="1100" spc="-10" dirty="0">
                <a:latin typeface="Arial"/>
                <a:cs typeface="Arial"/>
              </a:rPr>
              <a:t>ح</a:t>
            </a:r>
            <a:r>
              <a:rPr sz="1100" dirty="0">
                <a:latin typeface="Arial"/>
                <a:cs typeface="Arial"/>
              </a:rPr>
              <a:t>ا</a:t>
            </a:r>
            <a:r>
              <a:rPr sz="1100" spc="-254" dirty="0">
                <a:latin typeface="Arial"/>
                <a:cs typeface="Arial"/>
              </a:rPr>
              <a:t>بلا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210" dirty="0">
                <a:latin typeface="Arial"/>
                <a:cs typeface="Arial"/>
              </a:rPr>
              <a:t>ي</a:t>
            </a:r>
            <a:r>
              <a:rPr sz="1100" spc="105" dirty="0">
                <a:latin typeface="Arial"/>
                <a:cs typeface="Arial"/>
              </a:rPr>
              <a:t>د</a:t>
            </a:r>
            <a:r>
              <a:rPr sz="1100" spc="-5" dirty="0">
                <a:latin typeface="Arial"/>
                <a:cs typeface="Arial"/>
              </a:rPr>
              <a:t>عا</a:t>
            </a:r>
            <a:r>
              <a:rPr sz="1100" spc="-395" dirty="0">
                <a:latin typeface="Arial"/>
                <a:cs typeface="Arial"/>
              </a:rPr>
              <a:t>س</a:t>
            </a:r>
            <a:r>
              <a:rPr sz="1100" spc="-105" dirty="0">
                <a:latin typeface="Arial"/>
                <a:cs typeface="Arial"/>
              </a:rPr>
              <a:t>مو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تا</a:t>
            </a:r>
            <a:r>
              <a:rPr sz="1100" spc="-305" dirty="0">
                <a:latin typeface="Arial"/>
                <a:cs typeface="Arial"/>
              </a:rPr>
              <a:t>غل</a:t>
            </a:r>
            <a:r>
              <a:rPr sz="1100" spc="-145" dirty="0">
                <a:latin typeface="Arial"/>
                <a:cs typeface="Arial"/>
              </a:rPr>
              <a:t>لا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170" dirty="0">
                <a:latin typeface="Arial"/>
                <a:cs typeface="Arial"/>
              </a:rPr>
              <a:t>ي</a:t>
            </a:r>
            <a:r>
              <a:rPr sz="1100" spc="-350" dirty="0">
                <a:latin typeface="Arial"/>
                <a:cs typeface="Arial"/>
              </a:rPr>
              <a:t>سر</a:t>
            </a:r>
            <a:r>
              <a:rPr sz="1100" spc="-30" dirty="0">
                <a:latin typeface="Arial"/>
                <a:cs typeface="Arial"/>
              </a:rPr>
              <a:t>دمو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5384" y="19812"/>
            <a:ext cx="2663952" cy="1705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48715" y="51793"/>
            <a:ext cx="1003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434" dirty="0">
                <a:latin typeface="Times New Roman"/>
                <a:cs typeface="Times New Roman"/>
              </a:rPr>
              <a:t> 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3516" y="281585"/>
            <a:ext cx="15671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20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om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 Sa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spc="-1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ra</a:t>
            </a:r>
            <a:r>
              <a:rPr sz="1100" b="1" spc="-15" dirty="0">
                <a:latin typeface="Times New Roman"/>
                <a:cs typeface="Times New Roman"/>
              </a:rPr>
              <a:t>b</a:t>
            </a:r>
            <a:r>
              <a:rPr sz="1100" b="1" dirty="0">
                <a:latin typeface="Times New Roman"/>
                <a:cs typeface="Times New Roman"/>
              </a:rPr>
              <a:t>ia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7692" y="602915"/>
            <a:ext cx="180149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spc="-20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 </a:t>
            </a:r>
            <a:r>
              <a:rPr sz="1100" b="1" spc="-10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ig</a:t>
            </a:r>
            <a:r>
              <a:rPr sz="1100" b="1" spc="-5" dirty="0">
                <a:latin typeface="Times New Roman"/>
                <a:cs typeface="Times New Roman"/>
              </a:rPr>
              <a:t>h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r 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1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5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6226" y="924968"/>
            <a:ext cx="12642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Times New Roman"/>
                <a:cs typeface="Times New Roman"/>
              </a:rPr>
              <a:t>Ma</a:t>
            </a:r>
            <a:r>
              <a:rPr sz="1100" b="1" spc="-10" dirty="0">
                <a:latin typeface="Times New Roman"/>
                <a:cs typeface="Times New Roman"/>
              </a:rPr>
              <a:t>j</a:t>
            </a:r>
            <a:r>
              <a:rPr sz="1100" b="1" dirty="0">
                <a:latin typeface="Times New Roman"/>
                <a:cs typeface="Times New Roman"/>
              </a:rPr>
              <a:t>maah </a:t>
            </a:r>
            <a:r>
              <a:rPr sz="1100" b="1" spc="-10" dirty="0">
                <a:latin typeface="Times New Roman"/>
                <a:cs typeface="Times New Roman"/>
              </a:rPr>
              <a:t>U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7651" y="144780"/>
            <a:ext cx="7167372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65671" y="232466"/>
            <a:ext cx="12109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0" dirty="0">
                <a:latin typeface="Arial"/>
                <a:cs typeface="Arial"/>
              </a:rPr>
              <a:t>م</a:t>
            </a:r>
            <a:r>
              <a:rPr sz="1400" spc="-254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حرل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290" dirty="0">
                <a:latin typeface="Arial"/>
                <a:cs typeface="Arial"/>
              </a:rPr>
              <a:t>نم</a:t>
            </a:r>
            <a:r>
              <a:rPr sz="1400" spc="-240" dirty="0">
                <a:latin typeface="Arial"/>
                <a:cs typeface="Arial"/>
              </a:rPr>
              <a:t>ر</a:t>
            </a:r>
            <a:r>
              <a:rPr sz="1400" spc="-26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615" dirty="0">
                <a:latin typeface="Arial"/>
                <a:cs typeface="Arial"/>
              </a:rPr>
              <a:t>ه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مسب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95840" y="419100"/>
            <a:ext cx="1266825" cy="628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28646" y="1258373"/>
            <a:ext cx="244030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-55" dirty="0">
                <a:latin typeface="Arial"/>
                <a:cs typeface="Arial"/>
              </a:rPr>
              <a:t>)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175" dirty="0">
                <a:latin typeface="Arial"/>
                <a:cs typeface="Arial"/>
              </a:rPr>
              <a:t>7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5" dirty="0">
                <a:latin typeface="Arial"/>
                <a:cs typeface="Arial"/>
              </a:rPr>
              <a:t>(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250" dirty="0">
                <a:latin typeface="Arial"/>
                <a:cs typeface="Arial"/>
              </a:rPr>
              <a:t>ج</a:t>
            </a:r>
            <a:r>
              <a:rPr sz="1400" b="1" spc="5" dirty="0">
                <a:latin typeface="Arial"/>
                <a:cs typeface="Arial"/>
              </a:rPr>
              <a:t>ذ</a:t>
            </a:r>
            <a:r>
              <a:rPr sz="1400" b="1" spc="-170" dirty="0">
                <a:latin typeface="Arial"/>
                <a:cs typeface="Arial"/>
              </a:rPr>
              <a:t>و</a:t>
            </a:r>
            <a:r>
              <a:rPr sz="1400" b="1" spc="445" dirty="0">
                <a:latin typeface="Arial"/>
                <a:cs typeface="Arial"/>
              </a:rPr>
              <a:t>م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1400" b="1" u="sng" spc="-80" dirty="0">
                <a:latin typeface="Arial"/>
                <a:cs typeface="Arial"/>
              </a:rPr>
              <a:t>ة</a:t>
            </a:r>
            <a:r>
              <a:rPr sz="1400" b="1" u="sng" spc="-275" dirty="0">
                <a:latin typeface="Arial"/>
                <a:cs typeface="Arial"/>
              </a:rPr>
              <a:t>ع</a:t>
            </a:r>
            <a:r>
              <a:rPr sz="1400" b="1" u="sng" spc="70" dirty="0">
                <a:latin typeface="Arial"/>
                <a:cs typeface="Arial"/>
              </a:rPr>
              <a:t>م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345" dirty="0">
                <a:latin typeface="Arial"/>
                <a:cs typeface="Arial"/>
              </a:rPr>
              <a:t>ج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-550" dirty="0">
                <a:latin typeface="Arial"/>
                <a:cs typeface="Arial"/>
              </a:rPr>
              <a:t>ب</a:t>
            </a:r>
            <a:r>
              <a:rPr sz="1400" b="1" u="sng" spc="-30" dirty="0">
                <a:latin typeface="Times New Roman"/>
                <a:cs typeface="Times New Roman"/>
              </a:rPr>
              <a:t> </a:t>
            </a:r>
            <a:r>
              <a:rPr sz="1400" b="1" u="sng" spc="-110" dirty="0">
                <a:latin typeface="Arial"/>
                <a:cs typeface="Arial"/>
              </a:rPr>
              <a:t>ن</a:t>
            </a:r>
            <a:r>
              <a:rPr sz="1400" b="1" u="sng" spc="-555" dirty="0">
                <a:latin typeface="Arial"/>
                <a:cs typeface="Arial"/>
              </a:rPr>
              <a:t>ي</a:t>
            </a:r>
            <a:r>
              <a:rPr sz="1400" b="1" u="sng" spc="-75" dirty="0">
                <a:latin typeface="Arial"/>
                <a:cs typeface="Arial"/>
              </a:rPr>
              <a:t>ر</a:t>
            </a:r>
            <a:r>
              <a:rPr sz="1400" b="1" u="sng" spc="-420" dirty="0">
                <a:latin typeface="Arial"/>
                <a:cs typeface="Arial"/>
              </a:rPr>
              <a:t>ض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480" dirty="0">
                <a:latin typeface="Arial"/>
                <a:cs typeface="Arial"/>
              </a:rPr>
              <a:t>ح</a:t>
            </a:r>
            <a:r>
              <a:rPr sz="1400" b="1" u="sng" dirty="0">
                <a:latin typeface="Arial"/>
                <a:cs typeface="Arial"/>
              </a:rPr>
              <a:t>ا</a:t>
            </a:r>
            <a:r>
              <a:rPr sz="1400" b="1" u="sng" spc="-160" dirty="0">
                <a:latin typeface="Arial"/>
                <a:cs typeface="Arial"/>
              </a:rPr>
              <a:t>و</a:t>
            </a:r>
            <a:r>
              <a:rPr sz="1400" b="1" u="sng" spc="-20" dirty="0">
                <a:latin typeface="Times New Roman"/>
                <a:cs typeface="Times New Roman"/>
              </a:rPr>
              <a:t> </a:t>
            </a:r>
            <a:r>
              <a:rPr sz="1400" b="1" u="sng" spc="-110" dirty="0">
                <a:latin typeface="Arial"/>
                <a:cs typeface="Arial"/>
              </a:rPr>
              <a:t>ن</a:t>
            </a:r>
            <a:r>
              <a:rPr sz="1400" b="1" u="sng" spc="-555" dirty="0">
                <a:latin typeface="Arial"/>
                <a:cs typeface="Arial"/>
              </a:rPr>
              <a:t>ي</a:t>
            </a:r>
            <a:r>
              <a:rPr sz="1400" b="1" u="sng" spc="120" dirty="0">
                <a:latin typeface="Arial"/>
                <a:cs typeface="Arial"/>
              </a:rPr>
              <a:t>د</a:t>
            </a:r>
            <a:r>
              <a:rPr sz="1400" b="1" u="sng" spc="-520" dirty="0">
                <a:latin typeface="Arial"/>
                <a:cs typeface="Arial"/>
              </a:rPr>
              <a:t>ي</a:t>
            </a:r>
            <a:r>
              <a:rPr sz="1400" b="1" u="sng" spc="-275" dirty="0">
                <a:latin typeface="Arial"/>
                <a:cs typeface="Arial"/>
              </a:rPr>
              <a:t>ع</a:t>
            </a:r>
            <a:r>
              <a:rPr sz="1400" b="1" u="sng" spc="-35" dirty="0">
                <a:latin typeface="Arial"/>
                <a:cs typeface="Arial"/>
              </a:rPr>
              <a:t>م</a:t>
            </a:r>
            <a:r>
              <a:rPr sz="1400" b="1" u="sng" spc="10" dirty="0">
                <a:latin typeface="Arial"/>
                <a:cs typeface="Arial"/>
              </a:rPr>
              <a:t>ا</a:t>
            </a:r>
            <a:r>
              <a:rPr sz="1400" b="1" u="sng" spc="-35" dirty="0">
                <a:latin typeface="Times New Roman"/>
                <a:cs typeface="Times New Roman"/>
              </a:rPr>
              <a:t> </a:t>
            </a:r>
            <a:r>
              <a:rPr sz="1400" b="1" u="sng" spc="-75" dirty="0">
                <a:latin typeface="Arial"/>
                <a:cs typeface="Arial"/>
              </a:rPr>
              <a:t>ر</a:t>
            </a:r>
            <a:r>
              <a:rPr sz="1400" b="1" u="sng" spc="-430" dirty="0">
                <a:latin typeface="Arial"/>
                <a:cs typeface="Arial"/>
              </a:rPr>
              <a:t>ص</a:t>
            </a:r>
            <a:r>
              <a:rPr sz="1400" b="1" u="sng" spc="-25" dirty="0">
                <a:latin typeface="Arial"/>
                <a:cs typeface="Arial"/>
              </a:rPr>
              <a:t>ح</a:t>
            </a:r>
            <a:r>
              <a:rPr sz="1400" b="1" u="sng" spc="-30" dirty="0">
                <a:latin typeface="Times New Roman"/>
                <a:cs typeface="Times New Roman"/>
              </a:rPr>
              <a:t> </a:t>
            </a:r>
            <a:r>
              <a:rPr sz="1400" b="1" u="sng" spc="-120" dirty="0">
                <a:latin typeface="Arial"/>
                <a:cs typeface="Arial"/>
              </a:rPr>
              <a:t>ة</a:t>
            </a:r>
            <a:r>
              <a:rPr sz="1400" b="1" u="sng" spc="-140" dirty="0">
                <a:latin typeface="Arial"/>
                <a:cs typeface="Arial"/>
              </a:rPr>
              <a:t>ر</a:t>
            </a:r>
            <a:r>
              <a:rPr sz="1400" b="1" u="sng" spc="30" dirty="0">
                <a:latin typeface="Arial"/>
                <a:cs typeface="Arial"/>
              </a:rPr>
              <a:t>ا</a:t>
            </a:r>
            <a:r>
              <a:rPr sz="1400" b="1" u="sng" spc="85" dirty="0">
                <a:latin typeface="Arial"/>
                <a:cs typeface="Arial"/>
              </a:rPr>
              <a:t>م</a:t>
            </a:r>
            <a:r>
              <a:rPr sz="1400" b="1" u="sng" spc="-555" dirty="0">
                <a:latin typeface="Arial"/>
                <a:cs typeface="Arial"/>
              </a:rPr>
              <a:t>ت</a:t>
            </a:r>
            <a:r>
              <a:rPr sz="1400" b="1" u="sng" spc="-400" dirty="0">
                <a:latin typeface="Arial"/>
                <a:cs typeface="Arial"/>
              </a:rPr>
              <a:t>س</a:t>
            </a:r>
            <a:r>
              <a:rPr sz="1400" b="1" u="sng" spc="10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816083" y="1830567"/>
            <a:ext cx="469644" cy="2727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68295" y="1896099"/>
            <a:ext cx="2479511" cy="175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36835" y="1830567"/>
            <a:ext cx="17475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33559" y="1830567"/>
            <a:ext cx="346594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06840" y="1830567"/>
            <a:ext cx="484631" cy="2727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34540" y="1896099"/>
            <a:ext cx="2004188" cy="1752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7671" y="1830567"/>
            <a:ext cx="130301" cy="2727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48512" y="1830567"/>
            <a:ext cx="795909" cy="2727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94100" y="1896099"/>
            <a:ext cx="985823" cy="17526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68449" y="1830567"/>
            <a:ext cx="954493" cy="2727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4172" y="1896099"/>
            <a:ext cx="985823" cy="1752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7304" y="1830567"/>
            <a:ext cx="130301" cy="2727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911" y="6603492"/>
            <a:ext cx="3928872" cy="95707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85064" y="6669433"/>
            <a:ext cx="3522979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1500" b="1" spc="1105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60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70" dirty="0">
                <a:latin typeface="Arial"/>
                <a:cs typeface="Arial"/>
              </a:rPr>
              <a:t>ة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370" dirty="0">
                <a:latin typeface="Arial"/>
                <a:cs typeface="Arial"/>
              </a:rPr>
              <a:t>ل</a:t>
            </a:r>
            <a:r>
              <a:rPr sz="1500" b="1" spc="605" dirty="0">
                <a:latin typeface="Arial"/>
                <a:cs typeface="Arial"/>
              </a:rPr>
              <a:t>ك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140" dirty="0">
                <a:latin typeface="Arial"/>
                <a:cs typeface="Arial"/>
              </a:rPr>
              <a:t>د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85" dirty="0">
                <a:latin typeface="Arial"/>
                <a:cs typeface="Arial"/>
              </a:rPr>
              <a:t>م</a:t>
            </a:r>
            <a:r>
              <a:rPr sz="1500" b="1" spc="-75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515"/>
              </a:spcBef>
            </a:pPr>
            <a:r>
              <a:rPr sz="1500" b="1" spc="1100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45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80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500" b="1" spc="1105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60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45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576828" y="6601968"/>
            <a:ext cx="3907535" cy="76657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42503" y="6603187"/>
            <a:ext cx="455371" cy="3108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55607" y="6914083"/>
            <a:ext cx="179831" cy="22738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80615" y="6914083"/>
            <a:ext cx="2219453" cy="2273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91283" y="7142988"/>
            <a:ext cx="2333487" cy="2255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461759" y="6601968"/>
            <a:ext cx="3928872" cy="95859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791330" y="6667909"/>
            <a:ext cx="3522979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769" algn="ctr">
              <a:lnSpc>
                <a:spcPct val="100000"/>
              </a:lnSpc>
            </a:pPr>
            <a:r>
              <a:rPr sz="1500" b="1" spc="1105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50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م</a:t>
            </a:r>
            <a:r>
              <a:rPr sz="1500" b="1" spc="-434" dirty="0">
                <a:latin typeface="Arial"/>
                <a:cs typeface="Arial"/>
              </a:rPr>
              <a:t>س</a:t>
            </a:r>
            <a:r>
              <a:rPr sz="1500" b="1" spc="-350" dirty="0">
                <a:latin typeface="Arial"/>
                <a:cs typeface="Arial"/>
              </a:rPr>
              <a:t>ق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س</a:t>
            </a:r>
            <a:r>
              <a:rPr sz="1500" b="1" spc="-565" dirty="0">
                <a:latin typeface="Arial"/>
                <a:cs typeface="Arial"/>
              </a:rPr>
              <a:t>يئ</a:t>
            </a:r>
            <a:r>
              <a:rPr sz="1500" b="1" spc="-160" dirty="0">
                <a:latin typeface="Arial"/>
                <a:cs typeface="Arial"/>
              </a:rPr>
              <a:t>ر</a:t>
            </a:r>
            <a:endParaRPr sz="15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525"/>
              </a:spcBef>
            </a:pPr>
            <a:r>
              <a:rPr sz="1500" b="1" spc="1100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10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80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500" b="1" spc="1105" dirty="0">
                <a:latin typeface="Times New Roman"/>
                <a:cs typeface="Times New Roman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60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543433" y="2143877"/>
          <a:ext cx="9769475" cy="4418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45"/>
                <a:gridCol w="1085478"/>
                <a:gridCol w="804671"/>
                <a:gridCol w="1080515"/>
                <a:gridCol w="1085331"/>
                <a:gridCol w="806195"/>
                <a:gridCol w="719724"/>
                <a:gridCol w="2341107"/>
                <a:gridCol w="304799"/>
              </a:tblGrid>
              <a:tr h="47893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اظحام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خيرات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هثاع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با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ةلاح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(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خيرات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دلا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يملعلا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نجا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90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6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040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59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Benutzerdefiniert</PresentationFormat>
  <Paragraphs>40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2015-04-12T19:37:19Z</dcterms:created>
  <dcterms:modified xsi:type="dcterms:W3CDTF">2015-04-12T17:37:20Z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