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42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0355" y="10398481"/>
            <a:ext cx="43624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latin typeface="Arial"/>
                <a:cs typeface="Arial"/>
              </a:rPr>
              <a:t>ي</a:t>
            </a:r>
            <a:r>
              <a:rPr sz="600" spc="5" dirty="0">
                <a:latin typeface="Arial"/>
                <a:cs typeface="Arial"/>
              </a:rPr>
              <a:t>د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30" dirty="0">
                <a:latin typeface="Arial"/>
                <a:cs typeface="Arial"/>
              </a:rPr>
              <a:t>م</a:t>
            </a:r>
            <a:r>
              <a:rPr sz="600" spc="-160" dirty="0">
                <a:latin typeface="Arial"/>
                <a:cs typeface="Arial"/>
              </a:rPr>
              <a:t>ص</a:t>
            </a:r>
            <a:r>
              <a:rPr sz="600" spc="-180" dirty="0">
                <a:latin typeface="Arial"/>
                <a:cs typeface="Arial"/>
              </a:rPr>
              <a:t>ل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ي</a:t>
            </a:r>
            <a:r>
              <a:rPr sz="600" spc="5" dirty="0">
                <a:latin typeface="Arial"/>
                <a:cs typeface="Arial"/>
              </a:rPr>
              <a:t>د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-320" dirty="0">
                <a:latin typeface="Arial"/>
                <a:cs typeface="Arial"/>
              </a:rPr>
              <a:t>ف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.أ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31308" y="352043"/>
            <a:ext cx="2412492" cy="3657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31308" y="609599"/>
            <a:ext cx="2412492" cy="4343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25651"/>
            <a:ext cx="2663952" cy="2727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59" y="359663"/>
            <a:ext cx="2663952" cy="3657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67" y="591311"/>
            <a:ext cx="2663952" cy="3017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98575"/>
            <a:ext cx="2663952" cy="2941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1" y="191767"/>
            <a:ext cx="7550170" cy="507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1" y="267340"/>
            <a:ext cx="7551419" cy="533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19" y="1568455"/>
            <a:ext cx="7552669" cy="628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010" y="387360"/>
            <a:ext cx="1514475" cy="113029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338446"/>
            <a:ext cx="7546351" cy="7903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463140"/>
            <a:ext cx="7554626" cy="7024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1308" y="845819"/>
            <a:ext cx="2421636" cy="4297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46191" y="1296923"/>
            <a:ext cx="2033015" cy="20726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91357" y="359888"/>
            <a:ext cx="169608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just">
              <a:lnSpc>
                <a:spcPct val="124700"/>
              </a:lnSpc>
            </a:pP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10" dirty="0">
                <a:latin typeface="Arial"/>
                <a:cs typeface="Arial"/>
              </a:rPr>
              <a:t>وـ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380" dirty="0">
                <a:latin typeface="Arial"/>
                <a:cs typeface="Arial"/>
              </a:rPr>
              <a:t>س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-395" dirty="0">
                <a:latin typeface="Arial"/>
                <a:cs typeface="Arial"/>
              </a:rPr>
              <a:t>Δ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85" dirty="0">
                <a:latin typeface="Arial"/>
                <a:cs typeface="Arial"/>
              </a:rPr>
              <a:t>ή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95" dirty="0">
                <a:latin typeface="Arial"/>
                <a:cs typeface="Arial"/>
              </a:rPr>
              <a:t>Δ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80" dirty="0">
                <a:latin typeface="Arial"/>
                <a:cs typeface="Arial"/>
              </a:rPr>
              <a:t>م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dirty="0">
                <a:latin typeface="Arial"/>
                <a:cs typeface="Arial"/>
              </a:rPr>
              <a:t>ــ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10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ـ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م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10" dirty="0">
                <a:latin typeface="Arial"/>
                <a:cs typeface="Arial"/>
              </a:rPr>
              <a:t>ــ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195" dirty="0">
                <a:latin typeface="Arial"/>
                <a:cs typeface="Arial"/>
              </a:rPr>
              <a:t>ع</a:t>
            </a:r>
            <a:r>
              <a:rPr sz="1300" spc="-10" dirty="0">
                <a:latin typeface="Arial"/>
                <a:cs typeface="Arial"/>
              </a:rPr>
              <a:t>ــ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705" dirty="0">
                <a:latin typeface="Arial"/>
                <a:cs typeface="Arial"/>
              </a:rPr>
              <a:t>Θ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spc="80" dirty="0">
                <a:latin typeface="Arial"/>
                <a:cs typeface="Arial"/>
              </a:rPr>
              <a:t>راίو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dirty="0">
                <a:latin typeface="Arial"/>
                <a:cs typeface="Arial"/>
              </a:rPr>
              <a:t>ــ</a:t>
            </a:r>
            <a:r>
              <a:rPr sz="1300" spc="-10" dirty="0">
                <a:latin typeface="Arial"/>
                <a:cs typeface="Arial"/>
              </a:rPr>
              <a:t>ــ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40" dirty="0">
                <a:latin typeface="Arial"/>
                <a:cs typeface="Arial"/>
              </a:rPr>
              <a:t>م</a:t>
            </a:r>
            <a:r>
              <a:rPr sz="1300" spc="15" dirty="0">
                <a:latin typeface="Arial"/>
                <a:cs typeface="Arial"/>
              </a:rPr>
              <a:t>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45" dirty="0">
                <a:latin typeface="Arial"/>
                <a:cs typeface="Arial"/>
              </a:rPr>
              <a:t>ج</a:t>
            </a:r>
            <a:r>
              <a:rPr sz="1300" spc="-10" dirty="0">
                <a:latin typeface="Arial"/>
                <a:cs typeface="Arial"/>
              </a:rPr>
              <a:t>ــ</a:t>
            </a:r>
            <a:r>
              <a:rPr sz="1300" spc="40" dirty="0">
                <a:latin typeface="Arial"/>
                <a:cs typeface="Arial"/>
              </a:rPr>
              <a:t>م</a:t>
            </a:r>
            <a:r>
              <a:rPr sz="1300" spc="15" dirty="0">
                <a:latin typeface="Arial"/>
                <a:cs typeface="Arial"/>
              </a:rPr>
              <a:t>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10" dirty="0">
                <a:latin typeface="Arial"/>
                <a:cs typeface="Arial"/>
              </a:rPr>
              <a:t>ـــ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30" dirty="0">
                <a:latin typeface="Arial"/>
                <a:cs typeface="Arial"/>
              </a:rPr>
              <a:t>ا</a:t>
            </a:r>
            <a:r>
              <a:rPr sz="1300" spc="-10" dirty="0">
                <a:latin typeface="Arial"/>
                <a:cs typeface="Arial"/>
              </a:rPr>
              <a:t>ــ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30" dirty="0">
                <a:latin typeface="Arial"/>
                <a:cs typeface="Arial"/>
              </a:rPr>
              <a:t>ـج</a:t>
            </a:r>
            <a:endParaRPr sz="1300">
              <a:latin typeface="Arial"/>
              <a:cs typeface="Arial"/>
            </a:endParaRPr>
          </a:p>
          <a:p>
            <a:pPr marL="64135" marR="5080" indent="-18415" algn="just">
              <a:lnSpc>
                <a:spcPct val="109200"/>
              </a:lnSpc>
              <a:spcBef>
                <a:spcPts val="145"/>
              </a:spcBef>
            </a:pPr>
            <a:r>
              <a:rPr sz="1300" spc="25" dirty="0">
                <a:latin typeface="Arial"/>
                <a:cs typeface="Arial"/>
              </a:rPr>
              <a:t>ا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10" dirty="0">
                <a:latin typeface="Arial"/>
                <a:cs typeface="Arial"/>
              </a:rPr>
              <a:t>ــ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195" dirty="0">
                <a:latin typeface="Arial"/>
                <a:cs typeface="Arial"/>
              </a:rPr>
              <a:t>ع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60" dirty="0">
                <a:latin typeface="Arial"/>
                <a:cs typeface="Arial"/>
              </a:rPr>
              <a:t>Ε</a:t>
            </a:r>
            <a:r>
              <a:rPr sz="1300" spc="30" dirty="0">
                <a:latin typeface="Arial"/>
                <a:cs typeface="Arial"/>
              </a:rPr>
              <a:t>ا</a:t>
            </a:r>
            <a:r>
              <a:rPr sz="1300" spc="-10" dirty="0">
                <a:latin typeface="Arial"/>
                <a:cs typeface="Arial"/>
              </a:rPr>
              <a:t>ـــ</a:t>
            </a:r>
            <a:r>
              <a:rPr sz="1300" spc="-380" dirty="0">
                <a:latin typeface="Arial"/>
                <a:cs typeface="Arial"/>
              </a:rPr>
              <a:t>س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ر</a:t>
            </a:r>
            <a:r>
              <a:rPr sz="1300" spc="-10" dirty="0">
                <a:latin typeface="Arial"/>
                <a:cs typeface="Arial"/>
              </a:rPr>
              <a:t>دـ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25" dirty="0">
                <a:latin typeface="Arial"/>
                <a:cs typeface="Arial"/>
              </a:rPr>
              <a:t>ا</a:t>
            </a:r>
            <a:r>
              <a:rPr sz="1300" spc="-10" dirty="0">
                <a:latin typeface="Arial"/>
                <a:cs typeface="Arial"/>
              </a:rPr>
              <a:t>ــ</a:t>
            </a:r>
            <a:r>
              <a:rPr sz="1300" spc="75" dirty="0">
                <a:latin typeface="Arial"/>
                <a:cs typeface="Arial"/>
              </a:rPr>
              <a:t>م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ب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5" dirty="0">
                <a:latin typeface="Arial"/>
                <a:cs typeface="Arial"/>
              </a:rPr>
              <a:t>ردـ</a:t>
            </a:r>
            <a:r>
              <a:rPr sz="1300" spc="-705" dirty="0">
                <a:latin typeface="Arial"/>
                <a:cs typeface="Arial"/>
              </a:rPr>
              <a:t>Θ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او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335" dirty="0">
                <a:latin typeface="Arial"/>
                <a:cs typeface="Arial"/>
              </a:rPr>
              <a:t>Ι</a:t>
            </a:r>
            <a:r>
              <a:rPr sz="1300" spc="265" dirty="0">
                <a:latin typeface="Arial"/>
                <a:cs typeface="Arial"/>
              </a:rPr>
              <a:t>ا</a:t>
            </a:r>
            <a:r>
              <a:rPr sz="1300" spc="-10" dirty="0">
                <a:latin typeface="Arial"/>
                <a:cs typeface="Arial"/>
              </a:rPr>
              <a:t>ـــ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10" dirty="0">
                <a:latin typeface="Arial"/>
                <a:cs typeface="Arial"/>
              </a:rPr>
              <a:t>ـ</a:t>
            </a:r>
            <a:r>
              <a:rPr sz="1300" spc="-705" dirty="0">
                <a:latin typeface="Arial"/>
                <a:cs typeface="Arial"/>
              </a:rPr>
              <a:t>Θ</a:t>
            </a:r>
            <a:r>
              <a:rPr sz="1300" dirty="0">
                <a:latin typeface="Arial"/>
                <a:cs typeface="Arial"/>
              </a:rPr>
              <a:t>ـ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440" dirty="0">
                <a:latin typeface="Arial"/>
                <a:cs typeface="Arial"/>
              </a:rPr>
              <a:t>إ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dirty="0">
                <a:latin typeface="Arial"/>
                <a:cs typeface="Arial"/>
              </a:rPr>
              <a:t>ر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5" dirty="0">
                <a:latin typeface="Arial"/>
                <a:cs typeface="Arial"/>
              </a:rPr>
              <a:t>إ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1235963"/>
            <a:ext cx="2663952" cy="271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01244" y="388484"/>
            <a:ext cx="2104390" cy="997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09" marR="5080" indent="-17145">
              <a:lnSpc>
                <a:spcPct val="99900"/>
              </a:lnSpc>
              <a:tabLst>
                <a:tab pos="1213485" algn="l"/>
              </a:tabLst>
            </a:pPr>
            <a:r>
              <a:rPr sz="1600" b="1" spc="-10" dirty="0">
                <a:latin typeface="Calibri"/>
                <a:cs typeface="Calibri"/>
              </a:rPr>
              <a:t>K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ngdom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ud</a:t>
            </a:r>
            <a:r>
              <a:rPr sz="1600" b="1" spc="-5" dirty="0">
                <a:latin typeface="Calibri"/>
                <a:cs typeface="Calibri"/>
              </a:rPr>
              <a:t>i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rabia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300" b="1" spc="-25" dirty="0">
                <a:latin typeface="Calibri"/>
                <a:cs typeface="Calibri"/>
              </a:rPr>
              <a:t>M</a:t>
            </a:r>
            <a:r>
              <a:rPr sz="1300" b="1" spc="-5" dirty="0">
                <a:latin typeface="Calibri"/>
                <a:cs typeface="Calibri"/>
              </a:rPr>
              <a:t>inis</a:t>
            </a:r>
            <a:r>
              <a:rPr sz="1300" b="1" spc="-15" dirty="0">
                <a:latin typeface="Calibri"/>
                <a:cs typeface="Calibri"/>
              </a:rPr>
              <a:t>t</a:t>
            </a:r>
            <a:r>
              <a:rPr sz="1300" b="1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y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Calibri"/>
                <a:cs typeface="Calibri"/>
              </a:rPr>
              <a:t>o</a:t>
            </a:r>
            <a:r>
              <a:rPr sz="1300" b="1" spc="-5" dirty="0">
                <a:latin typeface="Calibri"/>
                <a:cs typeface="Calibri"/>
              </a:rPr>
              <a:t>f</a:t>
            </a:r>
            <a:r>
              <a:rPr sz="1300" b="1" spc="-3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High</a:t>
            </a:r>
            <a:r>
              <a:rPr sz="1300" b="1" spc="-5" dirty="0">
                <a:latin typeface="Calibri"/>
                <a:cs typeface="Calibri"/>
              </a:rPr>
              <a:t>er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Ed</a:t>
            </a:r>
            <a:r>
              <a:rPr sz="1300" b="1" spc="0" dirty="0">
                <a:latin typeface="Calibri"/>
                <a:cs typeface="Calibri"/>
              </a:rPr>
              <a:t>u</a:t>
            </a:r>
            <a:r>
              <a:rPr sz="1300" b="1" spc="-15" dirty="0">
                <a:latin typeface="Calibri"/>
                <a:cs typeface="Calibri"/>
              </a:rPr>
              <a:t>c</a:t>
            </a:r>
            <a:r>
              <a:rPr sz="1300" b="1" spc="-20" dirty="0">
                <a:latin typeface="Calibri"/>
                <a:cs typeface="Calibri"/>
              </a:rPr>
              <a:t>a</a:t>
            </a:r>
            <a:r>
              <a:rPr sz="1300" b="1" spc="-10" dirty="0">
                <a:latin typeface="Calibri"/>
                <a:cs typeface="Calibri"/>
              </a:rPr>
              <a:t>tion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Calibri"/>
                <a:cs typeface="Calibri"/>
              </a:rPr>
              <a:t>Majm</a:t>
            </a:r>
            <a:r>
              <a:rPr sz="1500" b="1" spc="-10" dirty="0">
                <a:latin typeface="Calibri"/>
                <a:cs typeface="Calibri"/>
              </a:rPr>
              <a:t>a</a:t>
            </a:r>
            <a:r>
              <a:rPr sz="1500" b="1" spc="-5" dirty="0">
                <a:latin typeface="Calibri"/>
                <a:cs typeface="Calibri"/>
              </a:rPr>
              <a:t>a</a:t>
            </a:r>
            <a:r>
              <a:rPr sz="1500" b="1" spc="-10" dirty="0">
                <a:latin typeface="Calibri"/>
                <a:cs typeface="Calibri"/>
              </a:rPr>
              <a:t>h</a:t>
            </a:r>
            <a:r>
              <a:rPr sz="1500" b="1" dirty="0">
                <a:latin typeface="Times New Roman"/>
                <a:cs typeface="Times New Roman"/>
              </a:rPr>
              <a:t>	</a:t>
            </a:r>
            <a:r>
              <a:rPr sz="1500" b="1" spc="-10" dirty="0">
                <a:latin typeface="Calibri"/>
                <a:cs typeface="Calibri"/>
              </a:rPr>
              <a:t>University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300" b="1" spc="-15" dirty="0">
                <a:latin typeface="Calibri"/>
                <a:cs typeface="Calibri"/>
              </a:rPr>
              <a:t>D</a:t>
            </a:r>
            <a:r>
              <a:rPr sz="1300" b="1" spc="-5" dirty="0">
                <a:latin typeface="Calibri"/>
                <a:cs typeface="Calibri"/>
              </a:rPr>
              <a:t>e</a:t>
            </a:r>
            <a:r>
              <a:rPr sz="1300" b="1" spc="-15" dirty="0">
                <a:latin typeface="Calibri"/>
                <a:cs typeface="Calibri"/>
              </a:rPr>
              <a:t>a</a:t>
            </a:r>
            <a:r>
              <a:rPr sz="1300" b="1" spc="-10" dirty="0">
                <a:latin typeface="Calibri"/>
                <a:cs typeface="Calibri"/>
              </a:rPr>
              <a:t>nship</a:t>
            </a:r>
            <a:r>
              <a:rPr sz="1300" b="1" spc="-3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of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Calibri"/>
                <a:cs typeface="Calibri"/>
              </a:rPr>
              <a:t>G</a:t>
            </a:r>
            <a:r>
              <a:rPr sz="1300" b="1" spc="-10" dirty="0">
                <a:latin typeface="Calibri"/>
                <a:cs typeface="Calibri"/>
              </a:rPr>
              <a:t>r</a:t>
            </a:r>
            <a:r>
              <a:rPr sz="1300" b="1" spc="-5" dirty="0">
                <a:latin typeface="Calibri"/>
                <a:cs typeface="Calibri"/>
              </a:rPr>
              <a:t>a</a:t>
            </a:r>
            <a:r>
              <a:rPr sz="1300" b="1" spc="-10" dirty="0">
                <a:latin typeface="Calibri"/>
                <a:cs typeface="Calibri"/>
              </a:rPr>
              <a:t>du</a:t>
            </a:r>
            <a:r>
              <a:rPr sz="1300" b="1" spc="-5" dirty="0">
                <a:latin typeface="Calibri"/>
                <a:cs typeface="Calibri"/>
              </a:rPr>
              <a:t>a</a:t>
            </a:r>
            <a:r>
              <a:rPr sz="1300" b="1" spc="-10" dirty="0">
                <a:latin typeface="Calibri"/>
                <a:cs typeface="Calibri"/>
              </a:rPr>
              <a:t>te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S</a:t>
            </a:r>
            <a:r>
              <a:rPr sz="1300" b="1" spc="-15" dirty="0">
                <a:latin typeface="Calibri"/>
                <a:cs typeface="Calibri"/>
              </a:rPr>
              <a:t>t</a:t>
            </a:r>
            <a:r>
              <a:rPr sz="1300" b="1" dirty="0">
                <a:latin typeface="Calibri"/>
                <a:cs typeface="Calibri"/>
              </a:rPr>
              <a:t>u</a:t>
            </a:r>
            <a:r>
              <a:rPr sz="1300" b="1" spc="-5" dirty="0">
                <a:latin typeface="Calibri"/>
                <a:cs typeface="Calibri"/>
              </a:rPr>
              <a:t>di</a:t>
            </a:r>
            <a:r>
              <a:rPr sz="1300" b="1" spc="-15" dirty="0">
                <a:latin typeface="Calibri"/>
                <a:cs typeface="Calibri"/>
              </a:rPr>
              <a:t>e</a:t>
            </a:r>
            <a:r>
              <a:rPr sz="1300" b="1" spc="-10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110"/>
              </a:spcBef>
            </a:pPr>
            <a:r>
              <a:rPr sz="900" b="1" spc="-20" dirty="0">
                <a:latin typeface="Calibri"/>
                <a:cs typeface="Calibri"/>
              </a:rPr>
              <a:t>A</a:t>
            </a:r>
            <a:r>
              <a:rPr sz="900" b="1" spc="-10" dirty="0">
                <a:latin typeface="Calibri"/>
                <a:cs typeface="Calibri"/>
              </a:rPr>
              <a:t>d</a:t>
            </a:r>
            <a:r>
              <a:rPr sz="900" b="1" spc="-5" dirty="0">
                <a:latin typeface="Calibri"/>
                <a:cs typeface="Calibri"/>
              </a:rPr>
              <a:t>mi</a:t>
            </a:r>
            <a:r>
              <a:rPr sz="900" b="1" dirty="0">
                <a:latin typeface="Calibri"/>
                <a:cs typeface="Calibri"/>
              </a:rPr>
              <a:t>n</a:t>
            </a:r>
            <a:r>
              <a:rPr sz="900" b="1" spc="-10" dirty="0">
                <a:latin typeface="Calibri"/>
                <a:cs typeface="Calibri"/>
              </a:rPr>
              <a:t>i</a:t>
            </a:r>
            <a:r>
              <a:rPr sz="900" b="1" dirty="0">
                <a:latin typeface="Calibri"/>
                <a:cs typeface="Calibri"/>
              </a:rPr>
              <a:t>str</a:t>
            </a:r>
            <a:r>
              <a:rPr sz="900" b="1" spc="-5" dirty="0">
                <a:latin typeface="Calibri"/>
                <a:cs typeface="Calibri"/>
              </a:rPr>
              <a:t>at</a:t>
            </a:r>
            <a:r>
              <a:rPr sz="900" b="1" spc="-15" dirty="0">
                <a:latin typeface="Calibri"/>
                <a:cs typeface="Calibri"/>
              </a:rPr>
              <a:t>i</a:t>
            </a:r>
            <a:r>
              <a:rPr sz="900" b="1" spc="-10" dirty="0">
                <a:latin typeface="Calibri"/>
                <a:cs typeface="Calibri"/>
              </a:rPr>
              <a:t>o</a:t>
            </a:r>
            <a:r>
              <a:rPr sz="900" b="1" spc="-5" dirty="0">
                <a:latin typeface="Calibri"/>
                <a:cs typeface="Calibri"/>
              </a:rPr>
              <a:t>n</a:t>
            </a:r>
            <a:r>
              <a:rPr sz="900" b="1" spc="-15" dirty="0">
                <a:latin typeface="Times New Roman"/>
                <a:cs typeface="Times New Roman"/>
              </a:rPr>
              <a:t> </a:t>
            </a:r>
            <a:r>
              <a:rPr sz="900" b="1" spc="-10" dirty="0">
                <a:latin typeface="Calibri"/>
                <a:cs typeface="Calibri"/>
              </a:rPr>
              <a:t>o</a:t>
            </a:r>
            <a:r>
              <a:rPr sz="900" b="1" dirty="0">
                <a:latin typeface="Calibri"/>
                <a:cs typeface="Calibri"/>
              </a:rPr>
              <a:t>f</a:t>
            </a:r>
            <a:r>
              <a:rPr sz="900" b="1" spc="-20" dirty="0">
                <a:latin typeface="Times New Roman"/>
                <a:cs typeface="Times New Roman"/>
              </a:rPr>
              <a:t> </a:t>
            </a:r>
            <a:r>
              <a:rPr sz="900" b="1" spc="-10" dirty="0">
                <a:latin typeface="Calibri"/>
                <a:cs typeface="Calibri"/>
              </a:rPr>
              <a:t>S</a:t>
            </a:r>
            <a:r>
              <a:rPr sz="900" b="1" spc="-5" dirty="0">
                <a:latin typeface="Calibri"/>
                <a:cs typeface="Calibri"/>
              </a:rPr>
              <a:t>c</a:t>
            </a:r>
            <a:r>
              <a:rPr sz="900" b="1" dirty="0">
                <a:latin typeface="Calibri"/>
                <a:cs typeface="Calibri"/>
              </a:rPr>
              <a:t>h</a:t>
            </a:r>
            <a:r>
              <a:rPr sz="900" b="1" spc="-10" dirty="0">
                <a:latin typeface="Calibri"/>
                <a:cs typeface="Calibri"/>
              </a:rPr>
              <a:t>ol</a:t>
            </a:r>
            <a:r>
              <a:rPr sz="900" b="1" dirty="0">
                <a:latin typeface="Calibri"/>
                <a:cs typeface="Calibri"/>
              </a:rPr>
              <a:t>ar</a:t>
            </a:r>
            <a:r>
              <a:rPr sz="900" b="1" spc="-5" dirty="0">
                <a:latin typeface="Calibri"/>
                <a:cs typeface="Calibri"/>
              </a:rPr>
              <a:t>s</a:t>
            </a:r>
            <a:r>
              <a:rPr sz="900" b="1" dirty="0">
                <a:latin typeface="Calibri"/>
                <a:cs typeface="Calibri"/>
              </a:rPr>
              <a:t>h</a:t>
            </a:r>
            <a:r>
              <a:rPr sz="900" b="1" spc="-10" dirty="0">
                <a:latin typeface="Calibri"/>
                <a:cs typeface="Calibri"/>
              </a:rPr>
              <a:t>i</a:t>
            </a:r>
            <a:r>
              <a:rPr sz="900" b="1" spc="-5" dirty="0">
                <a:latin typeface="Calibri"/>
                <a:cs typeface="Calibri"/>
              </a:rPr>
              <a:t>p</a:t>
            </a:r>
            <a:r>
              <a:rPr sz="900" b="1" spc="-2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Calibri"/>
                <a:cs typeface="Calibri"/>
              </a:rPr>
              <a:t>a</a:t>
            </a:r>
            <a:r>
              <a:rPr sz="900" b="1" dirty="0">
                <a:latin typeface="Calibri"/>
                <a:cs typeface="Calibri"/>
              </a:rPr>
              <a:t>n</a:t>
            </a:r>
            <a:r>
              <a:rPr sz="900" b="1" spc="-5" dirty="0">
                <a:latin typeface="Calibri"/>
                <a:cs typeface="Calibri"/>
              </a:rPr>
              <a:t>d</a:t>
            </a:r>
            <a:r>
              <a:rPr sz="900" b="1" spc="-1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Calibri"/>
                <a:cs typeface="Calibri"/>
              </a:rPr>
              <a:t>T</a:t>
            </a:r>
            <a:r>
              <a:rPr sz="900" b="1" dirty="0">
                <a:latin typeface="Calibri"/>
                <a:cs typeface="Calibri"/>
              </a:rPr>
              <a:t>r</a:t>
            </a:r>
            <a:r>
              <a:rPr sz="900" b="1" spc="-5" dirty="0">
                <a:latin typeface="Calibri"/>
                <a:cs typeface="Calibri"/>
              </a:rPr>
              <a:t>a</a:t>
            </a:r>
            <a:r>
              <a:rPr sz="900" b="1" spc="-15" dirty="0">
                <a:latin typeface="Calibri"/>
                <a:cs typeface="Calibri"/>
              </a:rPr>
              <a:t>i</a:t>
            </a:r>
            <a:r>
              <a:rPr sz="900" b="1" spc="-10" dirty="0">
                <a:latin typeface="Calibri"/>
                <a:cs typeface="Calibri"/>
              </a:rPr>
              <a:t>nin</a:t>
            </a:r>
            <a:r>
              <a:rPr sz="900" b="1" dirty="0">
                <a:latin typeface="Calibri"/>
                <a:cs typeface="Calibri"/>
              </a:rPr>
              <a:t>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04517" y="1750414"/>
            <a:ext cx="169291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75" dirty="0">
                <a:latin typeface="Arial"/>
                <a:cs typeface="Arial"/>
              </a:rPr>
              <a:t>ث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250" dirty="0">
                <a:latin typeface="Arial"/>
                <a:cs typeface="Arial"/>
              </a:rPr>
              <a:t>ع</a:t>
            </a:r>
            <a:r>
              <a:rPr sz="1600" b="1" spc="-520" dirty="0">
                <a:latin typeface="Arial"/>
                <a:cs typeface="Arial"/>
              </a:rPr>
              <a:t>ت</a:t>
            </a:r>
            <a:r>
              <a:rPr sz="1600" b="1" spc="-575" dirty="0">
                <a:latin typeface="Arial"/>
                <a:cs typeface="Arial"/>
              </a:rPr>
              <a:t>ب</a:t>
            </a:r>
            <a:r>
              <a:rPr sz="1600" b="1" spc="525" dirty="0">
                <a:latin typeface="Arial"/>
                <a:cs typeface="Arial"/>
              </a:rPr>
              <a:t>إ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80" dirty="0">
                <a:latin typeface="Arial"/>
                <a:cs typeface="Arial"/>
              </a:rPr>
              <a:t>ت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165" dirty="0">
                <a:latin typeface="Arial"/>
                <a:cs typeface="Arial"/>
              </a:rPr>
              <a:t>ء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155" dirty="0">
                <a:latin typeface="Arial"/>
                <a:cs typeface="Arial"/>
              </a:rPr>
              <a:t>ر</a:t>
            </a:r>
            <a:r>
              <a:rPr sz="1600" b="1" spc="45" dirty="0">
                <a:latin typeface="Arial"/>
                <a:cs typeface="Arial"/>
              </a:rPr>
              <a:t>ج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20" dirty="0">
                <a:latin typeface="Arial"/>
                <a:cs typeface="Arial"/>
              </a:rPr>
              <a:t> </a:t>
            </a:r>
            <a:r>
              <a:rPr sz="1600" b="1" spc="-180" dirty="0">
                <a:latin typeface="Arial"/>
                <a:cs typeface="Arial"/>
              </a:rPr>
              <a:t>ت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560" dirty="0">
                <a:latin typeface="Arial"/>
                <a:cs typeface="Arial"/>
              </a:rPr>
              <a:t>ب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165" dirty="0">
                <a:latin typeface="Arial"/>
                <a:cs typeface="Arial"/>
              </a:rPr>
              <a:t>ط</a:t>
            </a:r>
            <a:r>
              <a:rPr sz="1600" b="1" spc="-520" dirty="0">
                <a:latin typeface="Arial"/>
                <a:cs typeface="Arial"/>
              </a:rPr>
              <a:t>ت</a:t>
            </a:r>
            <a:r>
              <a:rPr sz="1600" b="1" spc="140" dirty="0">
                <a:latin typeface="Arial"/>
                <a:cs typeface="Arial"/>
              </a:rPr>
              <a:t>م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1284" y="1750414"/>
            <a:ext cx="6057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0050" algn="l"/>
              </a:tabLst>
            </a:pPr>
            <a:r>
              <a:rPr sz="1600" b="1" spc="-290" dirty="0">
                <a:latin typeface="Arial"/>
                <a:cs typeface="Arial"/>
              </a:rPr>
              <a:t>]</a:t>
            </a:r>
            <a:r>
              <a:rPr sz="1600" b="1" spc="-285" dirty="0">
                <a:latin typeface="Arial"/>
                <a:cs typeface="Arial"/>
              </a:rPr>
              <a:t>1</a:t>
            </a:r>
            <a:r>
              <a:rPr sz="1600" b="1" spc="-295" dirty="0">
                <a:latin typeface="Arial"/>
                <a:cs typeface="Arial"/>
              </a:rPr>
              <a:t>1</a:t>
            </a:r>
            <a:r>
              <a:rPr sz="1600" b="1" spc="35" dirty="0">
                <a:latin typeface="Arial"/>
                <a:cs typeface="Arial"/>
              </a:rPr>
              <a:t>-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600" b="1" spc="-285" dirty="0">
                <a:latin typeface="Arial"/>
                <a:cs typeface="Arial"/>
              </a:rPr>
              <a:t>00</a:t>
            </a:r>
            <a:r>
              <a:rPr sz="1600" b="1" spc="-240" dirty="0">
                <a:latin typeface="Arial"/>
                <a:cs typeface="Arial"/>
              </a:rPr>
              <a:t>[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48582" y="3096488"/>
            <a:ext cx="1069975" cy="641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95" dirty="0">
                <a:latin typeface="Arial"/>
                <a:cs typeface="Arial"/>
              </a:rPr>
              <a:t>ب</a:t>
            </a:r>
            <a:r>
              <a:rPr sz="1600" b="1" spc="-170" dirty="0">
                <a:latin typeface="Arial"/>
                <a:cs typeface="Arial"/>
              </a:rPr>
              <a:t>ـ</a:t>
            </a:r>
            <a:r>
              <a:rPr sz="1600" b="1" spc="-175" dirty="0">
                <a:latin typeface="Arial"/>
                <a:cs typeface="Arial"/>
              </a:rPr>
              <a:t>ـــ</a:t>
            </a:r>
            <a:r>
              <a:rPr sz="1600" b="1" spc="-180" dirty="0">
                <a:latin typeface="Arial"/>
                <a:cs typeface="Arial"/>
              </a:rPr>
              <a:t>ـ</a:t>
            </a:r>
            <a:r>
              <a:rPr sz="1600" b="1" spc="-175" dirty="0">
                <a:latin typeface="Arial"/>
                <a:cs typeface="Arial"/>
              </a:rPr>
              <a:t>ـ</a:t>
            </a:r>
            <a:r>
              <a:rPr sz="1600" b="1" spc="-170" dirty="0">
                <a:latin typeface="Arial"/>
                <a:cs typeface="Arial"/>
              </a:rPr>
              <a:t>ـ</a:t>
            </a:r>
            <a:r>
              <a:rPr sz="1600" b="1" spc="-175" dirty="0">
                <a:latin typeface="Arial"/>
                <a:cs typeface="Arial"/>
              </a:rPr>
              <a:t>ــــ</a:t>
            </a:r>
            <a:r>
              <a:rPr sz="1600" b="1" spc="-180" dirty="0">
                <a:latin typeface="Arial"/>
                <a:cs typeface="Arial"/>
              </a:rPr>
              <a:t>ـ</a:t>
            </a:r>
            <a:r>
              <a:rPr sz="1600" b="1" spc="-170" dirty="0">
                <a:latin typeface="Arial"/>
                <a:cs typeface="Arial"/>
              </a:rPr>
              <a:t>ـ</a:t>
            </a:r>
            <a:r>
              <a:rPr sz="1600" b="1" spc="-175" dirty="0">
                <a:latin typeface="Arial"/>
                <a:cs typeface="Arial"/>
              </a:rPr>
              <a:t>ـــ</a:t>
            </a:r>
            <a:r>
              <a:rPr sz="1600" b="1" spc="-180" dirty="0">
                <a:latin typeface="Arial"/>
                <a:cs typeface="Arial"/>
              </a:rPr>
              <a:t>ـ</a:t>
            </a:r>
            <a:r>
              <a:rPr sz="1600" b="1" spc="-175" dirty="0">
                <a:latin typeface="Arial"/>
                <a:cs typeface="Arial"/>
              </a:rPr>
              <a:t>ـ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165" dirty="0">
                <a:latin typeface="Arial"/>
                <a:cs typeface="Arial"/>
              </a:rPr>
              <a:t>ط</a:t>
            </a:r>
            <a:r>
              <a:rPr sz="1600" b="1" spc="-225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-290" dirty="0">
                <a:latin typeface="Arial"/>
                <a:cs typeface="Arial"/>
              </a:rPr>
              <a:t>ع</a:t>
            </a:r>
            <a:r>
              <a:rPr sz="1600" b="1" spc="-175" dirty="0">
                <a:latin typeface="Arial"/>
                <a:cs typeface="Arial"/>
              </a:rPr>
              <a:t>و</a:t>
            </a:r>
            <a:r>
              <a:rPr sz="1600" b="1" spc="-180" dirty="0">
                <a:latin typeface="Arial"/>
                <a:cs typeface="Arial"/>
              </a:rPr>
              <a:t>ـــ</a:t>
            </a:r>
            <a:r>
              <a:rPr sz="1600" b="1" spc="-400" dirty="0">
                <a:latin typeface="Arial"/>
                <a:cs typeface="Arial"/>
              </a:rPr>
              <a:t>ن</a:t>
            </a:r>
            <a:endParaRPr sz="1600">
              <a:latin typeface="Arial"/>
              <a:cs typeface="Arial"/>
            </a:endParaRPr>
          </a:p>
          <a:p>
            <a:pPr marR="6350" algn="ctr">
              <a:lnSpc>
                <a:spcPct val="100000"/>
              </a:lnSpc>
              <a:spcBef>
                <a:spcPts val="1075"/>
              </a:spcBef>
            </a:pPr>
            <a:r>
              <a:rPr sz="1200" b="1" spc="-40" dirty="0">
                <a:latin typeface="Arial"/>
                <a:cs typeface="Arial"/>
              </a:rPr>
              <a:t>.</a:t>
            </a:r>
            <a:r>
              <a:rPr sz="1200" b="1" spc="-85" dirty="0">
                <a:latin typeface="Arial"/>
                <a:cs typeface="Arial"/>
              </a:rPr>
              <a:t>ف</a:t>
            </a:r>
            <a:r>
              <a:rPr sz="1200" b="1" spc="-215" dirty="0">
                <a:latin typeface="Arial"/>
                <a:cs typeface="Arial"/>
              </a:rPr>
              <a:t>ل</a:t>
            </a:r>
            <a:r>
              <a:rPr sz="1200" b="1" spc="110" dirty="0">
                <a:latin typeface="Arial"/>
                <a:cs typeface="Arial"/>
              </a:rPr>
              <a:t>م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90" dirty="0">
                <a:latin typeface="Arial"/>
                <a:cs typeface="Arial"/>
              </a:rPr>
              <a:t>ح</a:t>
            </a:r>
            <a:r>
              <a:rPr sz="1200" b="1" spc="-390" dirty="0">
                <a:latin typeface="Arial"/>
                <a:cs typeface="Arial"/>
              </a:rPr>
              <a:t>ت</a:t>
            </a:r>
            <a:r>
              <a:rPr sz="1200" b="1" spc="-465" dirty="0">
                <a:latin typeface="Arial"/>
                <a:cs typeface="Arial"/>
              </a:rPr>
              <a:t>ف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6913B"/>
                </a:solidFill>
                <a:latin typeface="Segoe UI Symbol"/>
                <a:cs typeface="Segoe UI Symbol"/>
              </a:rPr>
              <a:t>☐</a:t>
            </a:r>
            <a:endParaRPr sz="2000">
              <a:latin typeface="Segoe UI Symbol"/>
              <a:cs typeface="Segoe UI 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24657" y="3449713"/>
            <a:ext cx="922019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" dirty="0">
                <a:latin typeface="Arial"/>
                <a:cs typeface="Arial"/>
              </a:rPr>
              <a:t>.</a:t>
            </a:r>
            <a:r>
              <a:rPr sz="1200" b="1" spc="95" dirty="0">
                <a:latin typeface="Arial"/>
                <a:cs typeface="Arial"/>
              </a:rPr>
              <a:t>د</a:t>
            </a:r>
            <a:r>
              <a:rPr sz="1200" b="1" spc="-385" dirty="0">
                <a:latin typeface="Arial"/>
                <a:cs typeface="Arial"/>
              </a:rPr>
              <a:t>ي</a:t>
            </a:r>
            <a:r>
              <a:rPr sz="1200" b="1" spc="95" dirty="0">
                <a:latin typeface="Arial"/>
                <a:cs typeface="Arial"/>
              </a:rPr>
              <a:t>د</a:t>
            </a:r>
            <a:r>
              <a:rPr sz="1200" b="1" spc="30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ث</a:t>
            </a:r>
            <a:r>
              <a:rPr sz="1200" b="1" spc="10" dirty="0">
                <a:latin typeface="Arial"/>
                <a:cs typeface="Arial"/>
              </a:rPr>
              <a:t>ا</a:t>
            </a:r>
            <a:r>
              <a:rPr sz="1200" b="1" spc="-195" dirty="0">
                <a:latin typeface="Arial"/>
                <a:cs typeface="Arial"/>
              </a:rPr>
              <a:t>ع</a:t>
            </a:r>
            <a:r>
              <a:rPr sz="1200" b="1" spc="-395" dirty="0">
                <a:latin typeface="Arial"/>
                <a:cs typeface="Arial"/>
              </a:rPr>
              <a:t>ت</a:t>
            </a:r>
            <a:r>
              <a:rPr sz="1200" b="1" spc="-430" dirty="0">
                <a:latin typeface="Arial"/>
                <a:cs typeface="Arial"/>
              </a:rPr>
              <a:t>ب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6913B"/>
                </a:solidFill>
                <a:latin typeface="Segoe UI Symbol"/>
                <a:cs typeface="Segoe UI Symbol"/>
              </a:rPr>
              <a:t>☐</a:t>
            </a:r>
            <a:endParaRPr sz="2000">
              <a:latin typeface="Segoe UI Symbol"/>
              <a:cs typeface="Segoe UI 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61845" y="3449713"/>
            <a:ext cx="2005330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930">
              <a:lnSpc>
                <a:spcPct val="100000"/>
              </a:lnSpc>
              <a:tabLst>
                <a:tab pos="1178560" algn="l"/>
              </a:tabLst>
            </a:pPr>
            <a:r>
              <a:rPr sz="1200" b="1" spc="-40" dirty="0">
                <a:latin typeface="Arial"/>
                <a:cs typeface="Arial"/>
              </a:rPr>
              <a:t>.ة</a:t>
            </a:r>
            <a:r>
              <a:rPr sz="1200" b="1" spc="-390" dirty="0">
                <a:latin typeface="Arial"/>
                <a:cs typeface="Arial"/>
              </a:rPr>
              <a:t>ث</a:t>
            </a:r>
            <a:r>
              <a:rPr sz="1200" b="1" spc="-185" dirty="0">
                <a:latin typeface="Arial"/>
                <a:cs typeface="Arial"/>
              </a:rPr>
              <a:t>ع</a:t>
            </a:r>
            <a:r>
              <a:rPr sz="1200" b="1" spc="-434" dirty="0">
                <a:latin typeface="Arial"/>
                <a:cs typeface="Arial"/>
              </a:rPr>
              <a:t>ب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395" dirty="0">
                <a:latin typeface="Arial"/>
                <a:cs typeface="Arial"/>
              </a:rPr>
              <a:t>ي</a:t>
            </a:r>
            <a:r>
              <a:rPr sz="1200" b="1" spc="-300" dirty="0">
                <a:latin typeface="Arial"/>
                <a:cs typeface="Arial"/>
              </a:rPr>
              <a:t>ق</a:t>
            </a:r>
            <a:r>
              <a:rPr sz="1200" b="1" spc="-110" dirty="0">
                <a:latin typeface="Arial"/>
                <a:cs typeface="Arial"/>
              </a:rPr>
              <a:t>ر</a:t>
            </a:r>
            <a:r>
              <a:rPr sz="1200" b="1" spc="-440" dirty="0">
                <a:latin typeface="Arial"/>
                <a:cs typeface="Arial"/>
              </a:rPr>
              <a:t>ت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6913B"/>
                </a:solidFill>
                <a:latin typeface="Segoe UI Symbol"/>
                <a:cs typeface="Segoe UI Symbol"/>
              </a:rPr>
              <a:t>☐	</a:t>
            </a:r>
            <a:r>
              <a:rPr sz="1200" b="1" spc="-40" dirty="0">
                <a:latin typeface="Arial"/>
                <a:cs typeface="Arial"/>
              </a:rPr>
              <a:t>.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390" dirty="0">
                <a:latin typeface="Arial"/>
                <a:cs typeface="Arial"/>
              </a:rPr>
              <a:t>ث</a:t>
            </a:r>
            <a:r>
              <a:rPr sz="1200" b="1" spc="-185" dirty="0">
                <a:latin typeface="Arial"/>
                <a:cs typeface="Arial"/>
              </a:rPr>
              <a:t>ع</a:t>
            </a:r>
            <a:r>
              <a:rPr sz="1200" b="1" spc="-430" dirty="0">
                <a:latin typeface="Arial"/>
                <a:cs typeface="Arial"/>
              </a:rPr>
              <a:t>ب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100" dirty="0">
                <a:latin typeface="Arial"/>
                <a:cs typeface="Arial"/>
              </a:rPr>
              <a:t>د</a:t>
            </a:r>
            <a:r>
              <a:rPr sz="1200" b="1" spc="-395" dirty="0">
                <a:latin typeface="Arial"/>
                <a:cs typeface="Arial"/>
              </a:rPr>
              <a:t>ي</a:t>
            </a:r>
            <a:r>
              <a:rPr sz="1200" b="1" spc="100" dirty="0">
                <a:latin typeface="Arial"/>
                <a:cs typeface="Arial"/>
              </a:rPr>
              <a:t>د</a:t>
            </a:r>
            <a:r>
              <a:rPr sz="1200" b="1" spc="415" dirty="0">
                <a:latin typeface="Arial"/>
                <a:cs typeface="Arial"/>
              </a:rPr>
              <a:t>م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6913B"/>
                </a:solidFill>
                <a:latin typeface="Segoe UI Symbol"/>
                <a:cs typeface="Segoe UI Symbol"/>
              </a:rPr>
              <a:t>☐</a:t>
            </a:r>
            <a:endParaRPr sz="2000">
              <a:latin typeface="Segoe UI Symbol"/>
              <a:cs typeface="Segoe UI Symbo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200" b="1" spc="-40" dirty="0">
                <a:latin typeface="Arial"/>
                <a:cs typeface="Arial"/>
              </a:rPr>
              <a:t>.</a:t>
            </a:r>
            <a:r>
              <a:rPr sz="1200" b="1" spc="220" dirty="0">
                <a:latin typeface="Arial"/>
                <a:cs typeface="Arial"/>
              </a:rPr>
              <a:t>ن</a:t>
            </a:r>
            <a:r>
              <a:rPr sz="1200" b="1" spc="-390" dirty="0">
                <a:latin typeface="Arial"/>
                <a:cs typeface="Arial"/>
              </a:rPr>
              <a:t>ث</a:t>
            </a:r>
            <a:r>
              <a:rPr sz="1200" b="1" spc="-185" dirty="0">
                <a:latin typeface="Arial"/>
                <a:cs typeface="Arial"/>
              </a:rPr>
              <a:t>ع</a:t>
            </a:r>
            <a:r>
              <a:rPr sz="1200" b="1" spc="-390" dirty="0">
                <a:latin typeface="Arial"/>
                <a:cs typeface="Arial"/>
              </a:rPr>
              <a:t>ت</a:t>
            </a:r>
            <a:r>
              <a:rPr sz="1200" b="1" spc="-434" dirty="0">
                <a:latin typeface="Arial"/>
                <a:cs typeface="Arial"/>
              </a:rPr>
              <a:t>ب</a:t>
            </a:r>
            <a:r>
              <a:rPr sz="1200" b="1" spc="110" dirty="0">
                <a:latin typeface="Arial"/>
                <a:cs typeface="Arial"/>
              </a:rPr>
              <a:t>م</a:t>
            </a:r>
            <a:r>
              <a:rPr sz="1200" b="1" spc="-210" dirty="0">
                <a:latin typeface="Arial"/>
                <a:cs typeface="Arial"/>
              </a:rPr>
              <a:t>ل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400" dirty="0">
                <a:latin typeface="Arial"/>
                <a:cs typeface="Arial"/>
              </a:rPr>
              <a:t>ي</a:t>
            </a:r>
            <a:r>
              <a:rPr sz="1200" b="1" spc="114" dirty="0">
                <a:latin typeface="Arial"/>
                <a:cs typeface="Arial"/>
              </a:rPr>
              <a:t>م</a:t>
            </a:r>
            <a:r>
              <a:rPr sz="1200" b="1" spc="-210" dirty="0">
                <a:latin typeface="Arial"/>
                <a:cs typeface="Arial"/>
              </a:rPr>
              <a:t>ل</a:t>
            </a:r>
            <a:r>
              <a:rPr sz="1200" b="1" spc="20" dirty="0">
                <a:latin typeface="Arial"/>
                <a:cs typeface="Arial"/>
              </a:rPr>
              <a:t>ل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ل</a:t>
            </a:r>
            <a:r>
              <a:rPr sz="1200" b="1" spc="30" dirty="0">
                <a:latin typeface="Arial"/>
                <a:cs typeface="Arial"/>
              </a:rPr>
              <a:t>ح</a:t>
            </a:r>
            <a:r>
              <a:rPr sz="1200" b="1" spc="-105" dirty="0">
                <a:latin typeface="Arial"/>
                <a:cs typeface="Arial"/>
              </a:rPr>
              <a:t>ر</a:t>
            </a:r>
            <a:r>
              <a:rPr sz="1200" b="1" spc="-430" dirty="0">
                <a:latin typeface="Arial"/>
                <a:cs typeface="Arial"/>
              </a:rPr>
              <a:t>ب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35" dirty="0">
                <a:latin typeface="Arial"/>
                <a:cs typeface="Arial"/>
              </a:rPr>
              <a:t>م</a:t>
            </a:r>
            <a:r>
              <a:rPr sz="1200" b="1" spc="5" dirty="0">
                <a:latin typeface="Arial"/>
                <a:cs typeface="Arial"/>
              </a:rPr>
              <a:t>ا</a:t>
            </a:r>
            <a:r>
              <a:rPr sz="1200" b="1" spc="-395" dirty="0">
                <a:latin typeface="Arial"/>
                <a:cs typeface="Arial"/>
              </a:rPr>
              <a:t>ي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175" dirty="0">
                <a:latin typeface="Arial"/>
                <a:cs typeface="Arial"/>
              </a:rPr>
              <a:t>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6913B"/>
                </a:solidFill>
                <a:latin typeface="Segoe UI Symbol"/>
                <a:cs typeface="Segoe UI Symbol"/>
              </a:rPr>
              <a:t>☐</a:t>
            </a:r>
            <a:endParaRPr sz="2000">
              <a:latin typeface="Segoe UI Symbol"/>
              <a:cs typeface="Segoe UI 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0908" y="3449713"/>
            <a:ext cx="2246630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45260" algn="l"/>
              </a:tabLst>
            </a:pPr>
            <a:r>
              <a:rPr sz="1200" b="1" spc="-50" dirty="0">
                <a:latin typeface="Arial"/>
                <a:cs typeface="Arial"/>
              </a:rPr>
              <a:t>.</a:t>
            </a:r>
            <a:r>
              <a:rPr sz="1200" b="1" spc="-135" dirty="0">
                <a:latin typeface="Arial"/>
                <a:cs typeface="Arial"/>
              </a:rPr>
              <a:t>ث</a:t>
            </a:r>
            <a:r>
              <a:rPr sz="1200" b="1" spc="15" dirty="0">
                <a:latin typeface="Arial"/>
                <a:cs typeface="Arial"/>
              </a:rPr>
              <a:t>ا</a:t>
            </a:r>
            <a:r>
              <a:rPr sz="1200" b="1" spc="-190" dirty="0">
                <a:latin typeface="Arial"/>
                <a:cs typeface="Arial"/>
              </a:rPr>
              <a:t>ع</a:t>
            </a:r>
            <a:r>
              <a:rPr sz="1200" b="1" spc="-390" dirty="0">
                <a:latin typeface="Arial"/>
                <a:cs typeface="Arial"/>
              </a:rPr>
              <a:t>ت</a:t>
            </a:r>
            <a:r>
              <a:rPr sz="1200" b="1" spc="-430" dirty="0">
                <a:latin typeface="Arial"/>
                <a:cs typeface="Arial"/>
              </a:rPr>
              <a:t>ب</a:t>
            </a:r>
            <a:r>
              <a:rPr sz="1200" b="1" spc="395" dirty="0">
                <a:latin typeface="Arial"/>
                <a:cs typeface="Arial"/>
              </a:rPr>
              <a:t>إ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ة</a:t>
            </a:r>
            <a:r>
              <a:rPr sz="1200" b="1" spc="100" dirty="0">
                <a:latin typeface="Arial"/>
                <a:cs typeface="Arial"/>
              </a:rPr>
              <a:t>د</a:t>
            </a:r>
            <a:r>
              <a:rPr sz="1200" b="1" spc="110" dirty="0">
                <a:latin typeface="Arial"/>
                <a:cs typeface="Arial"/>
              </a:rPr>
              <a:t>م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ء</a:t>
            </a:r>
            <a:r>
              <a:rPr sz="1200" b="1" spc="10" dirty="0">
                <a:latin typeface="Arial"/>
                <a:cs typeface="Arial"/>
              </a:rPr>
              <a:t>ا</a:t>
            </a:r>
            <a:r>
              <a:rPr sz="1200" b="1" spc="50" dirty="0">
                <a:latin typeface="Arial"/>
                <a:cs typeface="Arial"/>
              </a:rPr>
              <a:t>ه</a:t>
            </a:r>
            <a:r>
              <a:rPr sz="1200" b="1" spc="-390" dirty="0">
                <a:latin typeface="Arial"/>
                <a:cs typeface="Arial"/>
              </a:rPr>
              <a:t>ت</a:t>
            </a:r>
            <a:r>
              <a:rPr sz="1200" b="1" spc="-295" dirty="0">
                <a:latin typeface="Arial"/>
                <a:cs typeface="Arial"/>
              </a:rPr>
              <a:t>ن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6913B"/>
                </a:solidFill>
                <a:latin typeface="Segoe UI Symbol"/>
                <a:cs typeface="Segoe UI Symbol"/>
              </a:rPr>
              <a:t>☐	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390" dirty="0">
                <a:latin typeface="Arial"/>
                <a:cs typeface="Arial"/>
              </a:rPr>
              <a:t>ث</a:t>
            </a:r>
            <a:r>
              <a:rPr sz="1200" b="1" spc="-185" dirty="0">
                <a:latin typeface="Arial"/>
                <a:cs typeface="Arial"/>
              </a:rPr>
              <a:t>ع</a:t>
            </a:r>
            <a:r>
              <a:rPr sz="1200" b="1" spc="-425" dirty="0">
                <a:latin typeface="Arial"/>
                <a:cs typeface="Arial"/>
              </a:rPr>
              <a:t>ب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135" dirty="0">
                <a:latin typeface="Arial"/>
                <a:cs typeface="Arial"/>
              </a:rPr>
              <a:t>ع</a:t>
            </a:r>
            <a:r>
              <a:rPr sz="1200" b="1" spc="125" dirty="0">
                <a:latin typeface="Arial"/>
                <a:cs typeface="Arial"/>
              </a:rPr>
              <a:t>ط</a:t>
            </a:r>
            <a:r>
              <a:rPr sz="1200" b="1" spc="-295" dirty="0">
                <a:latin typeface="Arial"/>
                <a:cs typeface="Arial"/>
              </a:rPr>
              <a:t>ق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6913B"/>
                </a:solidFill>
                <a:latin typeface="Segoe UI Symbol"/>
                <a:cs typeface="Segoe UI Symbol"/>
              </a:rPr>
              <a:t>☐</a:t>
            </a:r>
            <a:endParaRPr sz="2000">
              <a:latin typeface="Segoe UI Symbol"/>
              <a:cs typeface="Segoe UI Symbol"/>
            </a:endParaRPr>
          </a:p>
          <a:p>
            <a:pPr marL="21590">
              <a:lnSpc>
                <a:spcPct val="100000"/>
              </a:lnSpc>
              <a:spcBef>
                <a:spcPts val="825"/>
              </a:spcBef>
            </a:pPr>
            <a:r>
              <a:rPr sz="1200" b="1" spc="-10" dirty="0">
                <a:latin typeface="Lucida Sans"/>
                <a:cs typeface="Lucida Sans"/>
              </a:rPr>
              <a:t>.</a:t>
            </a:r>
            <a:r>
              <a:rPr sz="800" b="1" spc="5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spc="10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spc="5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10" dirty="0">
                <a:latin typeface="Lucida Sans"/>
                <a:cs typeface="Lucida Sans"/>
              </a:rPr>
              <a:t>.</a:t>
            </a:r>
            <a:r>
              <a:rPr sz="800" b="1" dirty="0">
                <a:latin typeface="Lucida Sans"/>
                <a:cs typeface="Lucida Sans"/>
              </a:rPr>
              <a:t>.</a:t>
            </a:r>
            <a:r>
              <a:rPr sz="800" b="1" spc="-5" dirty="0">
                <a:latin typeface="Lucida Sans"/>
                <a:cs typeface="Lucida Sans"/>
              </a:rPr>
              <a:t>.</a:t>
            </a:r>
            <a:r>
              <a:rPr sz="1200" b="1" spc="-114" dirty="0">
                <a:latin typeface="Arial"/>
                <a:cs typeface="Arial"/>
              </a:rPr>
              <a:t>:</a:t>
            </a:r>
            <a:r>
              <a:rPr sz="1200" b="1" spc="-125" dirty="0">
                <a:latin typeface="Arial"/>
                <a:cs typeface="Arial"/>
              </a:rPr>
              <a:t>ى</a:t>
            </a:r>
            <a:r>
              <a:rPr sz="1200" b="1" spc="-110" dirty="0">
                <a:latin typeface="Arial"/>
                <a:cs typeface="Arial"/>
              </a:rPr>
              <a:t>ر</a:t>
            </a:r>
            <a:r>
              <a:rPr sz="1200" b="1" spc="30" dirty="0">
                <a:latin typeface="Arial"/>
                <a:cs typeface="Arial"/>
              </a:rPr>
              <a:t>خ</a:t>
            </a:r>
            <a:r>
              <a:rPr sz="1200" b="1" spc="-20" dirty="0">
                <a:latin typeface="Arial"/>
                <a:cs typeface="Arial"/>
              </a:rPr>
              <a:t>أ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6913B"/>
                </a:solidFill>
                <a:latin typeface="Segoe UI Symbol"/>
                <a:cs typeface="Segoe UI Symbol"/>
              </a:rPr>
              <a:t>☐</a:t>
            </a:r>
            <a:endParaRPr sz="2000">
              <a:latin typeface="Segoe UI Symbol"/>
              <a:cs typeface="Segoe UI 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70428" y="3859669"/>
            <a:ext cx="197866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" dirty="0">
                <a:latin typeface="Arial"/>
                <a:cs typeface="Arial"/>
              </a:rPr>
              <a:t>.</a:t>
            </a:r>
            <a:r>
              <a:rPr sz="1200" b="1" spc="215" dirty="0">
                <a:latin typeface="Arial"/>
                <a:cs typeface="Arial"/>
              </a:rPr>
              <a:t>.</a:t>
            </a:r>
            <a:r>
              <a:rPr sz="1200" b="1" spc="30" dirty="0">
                <a:latin typeface="Arial"/>
                <a:cs typeface="Arial"/>
              </a:rPr>
              <a:t>له</a:t>
            </a:r>
            <a:r>
              <a:rPr sz="1200" b="1" spc="-165" dirty="0">
                <a:latin typeface="Arial"/>
                <a:cs typeface="Arial"/>
              </a:rPr>
              <a:t>ؤ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280" dirty="0">
                <a:latin typeface="Arial"/>
                <a:cs typeface="Arial"/>
              </a:rPr>
              <a:t> </a:t>
            </a:r>
            <a:r>
              <a:rPr sz="1200" b="1" spc="-210" dirty="0">
                <a:latin typeface="Arial"/>
                <a:cs typeface="Arial"/>
              </a:rPr>
              <a:t>ل</a:t>
            </a:r>
            <a:r>
              <a:rPr sz="1200" b="1" spc="20" dirty="0">
                <a:latin typeface="Arial"/>
                <a:cs typeface="Arial"/>
              </a:rPr>
              <a:t>ل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235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و</a:t>
            </a:r>
            <a:r>
              <a:rPr sz="1200" b="1" spc="340" dirty="0">
                <a:latin typeface="Arial"/>
                <a:cs typeface="Arial"/>
              </a:rPr>
              <a:t>و</a:t>
            </a:r>
            <a:r>
              <a:rPr sz="1200" b="1" spc="-530" dirty="0">
                <a:latin typeface="Arial"/>
                <a:cs typeface="Arial"/>
              </a:rPr>
              <a:t>ص</a:t>
            </a:r>
            <a:r>
              <a:rPr sz="1200" b="1" spc="-210" dirty="0">
                <a:latin typeface="Arial"/>
                <a:cs typeface="Arial"/>
              </a:rPr>
              <a:t>ل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spc="-135" dirty="0">
                <a:latin typeface="Arial"/>
                <a:cs typeface="Arial"/>
              </a:rPr>
              <a:t>ث</a:t>
            </a:r>
            <a:r>
              <a:rPr sz="1200" b="1" spc="10" dirty="0">
                <a:latin typeface="Arial"/>
                <a:cs typeface="Arial"/>
              </a:rPr>
              <a:t>ا</a:t>
            </a:r>
            <a:r>
              <a:rPr sz="1200" b="1" spc="-195" dirty="0">
                <a:latin typeface="Arial"/>
                <a:cs typeface="Arial"/>
              </a:rPr>
              <a:t>ع</a:t>
            </a:r>
            <a:r>
              <a:rPr sz="1200" b="1" spc="-390" dirty="0">
                <a:latin typeface="Arial"/>
                <a:cs typeface="Arial"/>
              </a:rPr>
              <a:t>ت</a:t>
            </a:r>
            <a:r>
              <a:rPr sz="1200" b="1" spc="-425" dirty="0">
                <a:latin typeface="Arial"/>
                <a:cs typeface="Arial"/>
              </a:rPr>
              <a:t>ب</a:t>
            </a:r>
            <a:r>
              <a:rPr sz="1200" b="1" spc="395" dirty="0">
                <a:latin typeface="Arial"/>
                <a:cs typeface="Arial"/>
              </a:rPr>
              <a:t>إ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ء</a:t>
            </a:r>
            <a:r>
              <a:rPr sz="1200" b="1" spc="10" dirty="0">
                <a:latin typeface="Arial"/>
                <a:cs typeface="Arial"/>
              </a:rPr>
              <a:t>ا</a:t>
            </a:r>
            <a:r>
              <a:rPr sz="1200" b="1" spc="50" dirty="0">
                <a:latin typeface="Arial"/>
                <a:cs typeface="Arial"/>
              </a:rPr>
              <a:t>ه</a:t>
            </a:r>
            <a:r>
              <a:rPr sz="1200" b="1" spc="-300" dirty="0">
                <a:latin typeface="Arial"/>
                <a:cs typeface="Arial"/>
              </a:rPr>
              <a:t>ن</a:t>
            </a:r>
            <a:r>
              <a:rPr sz="1200" b="1" spc="-20" dirty="0">
                <a:latin typeface="Arial"/>
                <a:cs typeface="Arial"/>
              </a:rPr>
              <a:t>إ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6913B"/>
                </a:solidFill>
                <a:latin typeface="Segoe UI Symbol"/>
                <a:cs typeface="Segoe UI Symbol"/>
              </a:rPr>
              <a:t>☐</a:t>
            </a:r>
            <a:endParaRPr sz="2000">
              <a:latin typeface="Segoe UI Symbol"/>
              <a:cs typeface="Segoe UI 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94597" y="9292442"/>
            <a:ext cx="28492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240" dirty="0">
                <a:latin typeface="Arial"/>
                <a:cs typeface="Arial"/>
              </a:rPr>
              <a:t>ي</a:t>
            </a:r>
            <a:r>
              <a:rPr sz="1600" b="1" spc="155" dirty="0">
                <a:latin typeface="Arial"/>
                <a:cs typeface="Arial"/>
              </a:rPr>
              <a:t>م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-245" dirty="0">
                <a:latin typeface="Arial"/>
                <a:cs typeface="Arial"/>
              </a:rPr>
              <a:t>ع</a:t>
            </a:r>
            <a:r>
              <a:rPr sz="1600" b="1" spc="-229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ث</a:t>
            </a:r>
            <a:r>
              <a:rPr sz="1600" b="1" spc="-700" dirty="0">
                <a:latin typeface="Arial"/>
                <a:cs typeface="Arial"/>
              </a:rPr>
              <a:t>ص</a:t>
            </a:r>
            <a:r>
              <a:rPr sz="1600" b="1" spc="-565" dirty="0">
                <a:latin typeface="Arial"/>
                <a:cs typeface="Arial"/>
              </a:rPr>
              <a:t>ب</a:t>
            </a:r>
            <a:r>
              <a:rPr sz="1600" b="1" spc="-240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210" dirty="0">
                <a:latin typeface="Arial"/>
                <a:cs typeface="Arial"/>
              </a:rPr>
              <a:t>و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530" dirty="0">
                <a:latin typeface="Arial"/>
                <a:cs typeface="Arial"/>
              </a:rPr>
              <a:t>ي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-245" dirty="0">
                <a:latin typeface="Arial"/>
                <a:cs typeface="Arial"/>
              </a:rPr>
              <a:t>ع</a:t>
            </a:r>
            <a:r>
              <a:rPr sz="1600" b="1" spc="-240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80" dirty="0">
                <a:latin typeface="Arial"/>
                <a:cs typeface="Arial"/>
              </a:rPr>
              <a:t>ت</a:t>
            </a:r>
            <a:r>
              <a:rPr sz="1600" b="1" spc="20" dirty="0">
                <a:latin typeface="Arial"/>
                <a:cs typeface="Arial"/>
              </a:rPr>
              <a:t>ا</a:t>
            </a:r>
            <a:r>
              <a:rPr sz="1600" b="1" spc="-535" dirty="0">
                <a:latin typeface="Arial"/>
                <a:cs typeface="Arial"/>
              </a:rPr>
              <a:t>س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260" dirty="0">
                <a:latin typeface="Arial"/>
                <a:cs typeface="Arial"/>
              </a:rPr>
              <a:t>ر</a:t>
            </a:r>
            <a:r>
              <a:rPr sz="1600" b="1" spc="140" dirty="0">
                <a:latin typeface="Arial"/>
                <a:cs typeface="Arial"/>
              </a:rPr>
              <a:t>د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-240" dirty="0">
                <a:latin typeface="Arial"/>
                <a:cs typeface="Arial"/>
              </a:rPr>
              <a:t>ل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ة</a:t>
            </a:r>
            <a:r>
              <a:rPr sz="1600" b="1" spc="-530" dirty="0">
                <a:latin typeface="Arial"/>
                <a:cs typeface="Arial"/>
              </a:rPr>
              <a:t>ي</a:t>
            </a:r>
            <a:r>
              <a:rPr sz="1600" b="1" spc="-270" dirty="0">
                <a:latin typeface="Arial"/>
                <a:cs typeface="Arial"/>
              </a:rPr>
              <a:t>ل</a:t>
            </a:r>
            <a:r>
              <a:rPr sz="1600" b="1" spc="-254" dirty="0">
                <a:latin typeface="Arial"/>
                <a:cs typeface="Arial"/>
              </a:rPr>
              <a:t>ك</a:t>
            </a:r>
            <a:r>
              <a:rPr sz="1600" b="1" spc="-240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285" dirty="0">
                <a:latin typeface="Arial"/>
                <a:cs typeface="Arial"/>
              </a:rPr>
              <a:t>.</a:t>
            </a:r>
            <a:r>
              <a:rPr sz="1600" b="1" spc="-530" dirty="0">
                <a:latin typeface="Arial"/>
                <a:cs typeface="Arial"/>
              </a:rPr>
              <a:t>ي</a:t>
            </a:r>
            <a:r>
              <a:rPr sz="1600" b="1" spc="480" dirty="0">
                <a:latin typeface="Arial"/>
                <a:cs typeface="Arial"/>
              </a:rPr>
              <a:t>ك</a:t>
            </a:r>
            <a:r>
              <a:rPr sz="1600" b="1" spc="-210" dirty="0">
                <a:latin typeface="Arial"/>
                <a:cs typeface="Arial"/>
              </a:rPr>
              <a:t>و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55350" y="9292442"/>
            <a:ext cx="180721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95" dirty="0">
                <a:latin typeface="Arial"/>
                <a:cs typeface="Arial"/>
              </a:rPr>
              <a:t>ب</a:t>
            </a:r>
            <a:r>
              <a:rPr sz="1600" b="1" spc="-530" dirty="0">
                <a:latin typeface="Arial"/>
                <a:cs typeface="Arial"/>
              </a:rPr>
              <a:t>ي</a:t>
            </a:r>
            <a:r>
              <a:rPr sz="1600" b="1" spc="-265" dirty="0">
                <a:latin typeface="Arial"/>
                <a:cs typeface="Arial"/>
              </a:rPr>
              <a:t>ر</a:t>
            </a:r>
            <a:r>
              <a:rPr sz="1600" b="1" spc="140" dirty="0">
                <a:latin typeface="Arial"/>
                <a:cs typeface="Arial"/>
              </a:rPr>
              <a:t>د</a:t>
            </a:r>
            <a:r>
              <a:rPr sz="1600" b="1" spc="-520" dirty="0">
                <a:latin typeface="Arial"/>
                <a:cs typeface="Arial"/>
              </a:rPr>
              <a:t>ت</a:t>
            </a:r>
            <a:r>
              <a:rPr sz="1600" b="1" spc="-235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210" dirty="0">
                <a:latin typeface="Arial"/>
                <a:cs typeface="Arial"/>
              </a:rPr>
              <a:t>و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75" dirty="0">
                <a:latin typeface="Arial"/>
                <a:cs typeface="Arial"/>
              </a:rPr>
              <a:t>ث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250" dirty="0">
                <a:latin typeface="Arial"/>
                <a:cs typeface="Arial"/>
              </a:rPr>
              <a:t>ع</a:t>
            </a:r>
            <a:r>
              <a:rPr sz="1600" b="1" spc="-520" dirty="0">
                <a:latin typeface="Arial"/>
                <a:cs typeface="Arial"/>
              </a:rPr>
              <a:t>ت</a:t>
            </a:r>
            <a:r>
              <a:rPr sz="1600" b="1" spc="-575" dirty="0">
                <a:latin typeface="Arial"/>
                <a:cs typeface="Arial"/>
              </a:rPr>
              <a:t>ب</a:t>
            </a:r>
            <a:r>
              <a:rPr sz="1600" b="1" spc="525" dirty="0">
                <a:latin typeface="Arial"/>
                <a:cs typeface="Arial"/>
              </a:rPr>
              <a:t>إ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ة</a:t>
            </a:r>
            <a:r>
              <a:rPr sz="1600" b="1" spc="-265" dirty="0">
                <a:latin typeface="Arial"/>
                <a:cs typeface="Arial"/>
              </a:rPr>
              <a:t>ر</a:t>
            </a:r>
            <a:r>
              <a:rPr sz="1600" b="1" spc="-35" dirty="0">
                <a:latin typeface="Arial"/>
                <a:cs typeface="Arial"/>
              </a:rPr>
              <a:t>ا</a:t>
            </a:r>
            <a:r>
              <a:rPr sz="1600" b="1" spc="-30" dirty="0">
                <a:latin typeface="Arial"/>
                <a:cs typeface="Arial"/>
              </a:rPr>
              <a:t>د</a:t>
            </a:r>
            <a:r>
              <a:rPr sz="1600" b="1" spc="-25" dirty="0">
                <a:latin typeface="Arial"/>
                <a:cs typeface="Arial"/>
              </a:rPr>
              <a:t>إ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50" dirty="0">
                <a:latin typeface="Arial"/>
                <a:cs typeface="Arial"/>
              </a:rPr>
              <a:t>ر</a:t>
            </a:r>
            <a:r>
              <a:rPr sz="1600" b="1" spc="-530" dirty="0">
                <a:latin typeface="Arial"/>
                <a:cs typeface="Arial"/>
              </a:rPr>
              <a:t>ي</a:t>
            </a:r>
            <a:r>
              <a:rPr sz="1600" b="1" spc="140" dirty="0">
                <a:latin typeface="Arial"/>
                <a:cs typeface="Arial"/>
              </a:rPr>
              <a:t>دم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1794886" y="2124064"/>
          <a:ext cx="4152900" cy="850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2265"/>
                <a:gridCol w="980328"/>
              </a:tblGrid>
              <a:tr h="29108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B2CC81"/>
                      </a:solidFill>
                      <a:prstDash val="solid"/>
                    </a:lnL>
                    <a:lnR w="13461">
                      <a:solidFill>
                        <a:srgbClr val="B2CC81"/>
                      </a:solidFill>
                      <a:prstDash val="solid"/>
                    </a:lnR>
                    <a:lnT w="13461">
                      <a:solidFill>
                        <a:srgbClr val="B2CC81"/>
                      </a:solidFill>
                      <a:prstDash val="solid"/>
                    </a:lnT>
                    <a:lnB w="19557">
                      <a:solidFill>
                        <a:srgbClr val="B2CC81"/>
                      </a:solidFill>
                      <a:prstDash val="soli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ـــــــ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B2CC81"/>
                      </a:solidFill>
                      <a:prstDash val="solid"/>
                    </a:lnL>
                    <a:lnR w="13461">
                      <a:solidFill>
                        <a:srgbClr val="B2CC81"/>
                      </a:solidFill>
                      <a:prstDash val="solid"/>
                    </a:lnR>
                    <a:lnT w="33273">
                      <a:solidFill>
                        <a:srgbClr val="E6EED5"/>
                      </a:solidFill>
                      <a:prstDash val="solid"/>
                    </a:lnT>
                    <a:lnB w="39369">
                      <a:solidFill>
                        <a:srgbClr val="E6EED5"/>
                      </a:solidFill>
                      <a:prstDash val="solid"/>
                    </a:lnB>
                    <a:solidFill>
                      <a:srgbClr val="E6EED5"/>
                    </a:solidFill>
                  </a:tcPr>
                </a:tc>
              </a:tr>
              <a:tr h="254507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B2CC81"/>
                      </a:solidFill>
                      <a:prstDash val="solid"/>
                    </a:lnL>
                    <a:lnR w="13461">
                      <a:solidFill>
                        <a:srgbClr val="B2CC81"/>
                      </a:solidFill>
                      <a:prstDash val="solid"/>
                    </a:lnR>
                    <a:lnT w="19557">
                      <a:solidFill>
                        <a:srgbClr val="B2CC81"/>
                      </a:solidFill>
                      <a:prstDash val="solid"/>
                    </a:lnT>
                    <a:lnB w="19557">
                      <a:solidFill>
                        <a:srgbClr val="B2CC81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ــــــــــــ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سقلا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B2CC81"/>
                      </a:solidFill>
                      <a:prstDash val="solid"/>
                    </a:lnL>
                    <a:lnR w="13461">
                      <a:solidFill>
                        <a:srgbClr val="B2CC81"/>
                      </a:solidFill>
                      <a:prstDash val="solid"/>
                    </a:lnR>
                    <a:lnT w="39369">
                      <a:solidFill>
                        <a:srgbClr val="E6EED5"/>
                      </a:solidFill>
                      <a:prstDash val="solid"/>
                    </a:lnT>
                    <a:lnB w="39369">
                      <a:solidFill>
                        <a:srgbClr val="E6EED5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</a:tr>
              <a:tr h="291083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B2CC81"/>
                      </a:solidFill>
                      <a:prstDash val="solid"/>
                    </a:lnL>
                    <a:lnR w="13461">
                      <a:solidFill>
                        <a:srgbClr val="B2CC81"/>
                      </a:solidFill>
                      <a:prstDash val="solid"/>
                    </a:lnR>
                    <a:lnT w="19557">
                      <a:solidFill>
                        <a:srgbClr val="B2CC81"/>
                      </a:solidFill>
                      <a:prstDash val="solid"/>
                    </a:lnT>
                    <a:lnB w="13461">
                      <a:solidFill>
                        <a:srgbClr val="B2CC81"/>
                      </a:solidFill>
                      <a:prstDash val="soli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ــي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كلا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B2CC81"/>
                      </a:solidFill>
                      <a:prstDash val="solid"/>
                    </a:lnL>
                    <a:lnR w="13461">
                      <a:solidFill>
                        <a:srgbClr val="B2CC81"/>
                      </a:solidFill>
                      <a:prstDash val="solid"/>
                    </a:lnR>
                    <a:lnT w="39369">
                      <a:solidFill>
                        <a:srgbClr val="E6EED5"/>
                      </a:solidFill>
                      <a:prstDash val="solid"/>
                    </a:lnT>
                    <a:lnB w="33273">
                      <a:solidFill>
                        <a:srgbClr val="E6EED5"/>
                      </a:solidFill>
                      <a:prstDash val="soli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616584" y="4416557"/>
          <a:ext cx="6715125" cy="4563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0930"/>
                <a:gridCol w="2229864"/>
                <a:gridCol w="2041276"/>
              </a:tblGrid>
              <a:tr h="295655">
                <a:tc gridSpan="2"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ـي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ثاـ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ـــتــ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138429">
                      <a:solidFill>
                        <a:srgbClr val="D6E3BB"/>
                      </a:solidFill>
                      <a:prstDash val="solid"/>
                    </a:lnR>
                    <a:lnT w="30225">
                      <a:solidFill>
                        <a:srgbClr val="76913B"/>
                      </a:solidFill>
                      <a:prstDash val="solid"/>
                    </a:lnT>
                    <a:lnB w="21081">
                      <a:solidFill>
                        <a:srgbClr val="76913B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فــ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ـــلـــ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ــم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حـــ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تــــ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ف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8429">
                      <a:solidFill>
                        <a:srgbClr val="D6E3B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T w="30225">
                      <a:solidFill>
                        <a:srgbClr val="76913B"/>
                      </a:solidFill>
                      <a:prstDash val="solid"/>
                    </a:lnT>
                    <a:lnB w="21081">
                      <a:solidFill>
                        <a:srgbClr val="76913B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marL="105219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ٌ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لىبكلا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T w="21081">
                      <a:solidFill>
                        <a:srgbClr val="76913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745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.ةًلكلا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ًنع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باطخ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R w="28701">
                      <a:solidFill>
                        <a:srgbClr val="76913B"/>
                      </a:solidFill>
                      <a:prstDash val="solid"/>
                    </a:lnR>
                    <a:lnT w="21081">
                      <a:solidFill>
                        <a:srgbClr val="76913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4297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.نًعتلا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اسق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T w="21081">
                      <a:solidFill>
                        <a:srgbClr val="76913B"/>
                      </a:solidFill>
                      <a:prstDash val="solid"/>
                    </a:lnT>
                  </a:tcPr>
                </a:tc>
              </a:tr>
              <a:tr h="192151">
                <a:tc>
                  <a:txBody>
                    <a:bodyPr/>
                    <a:lstStyle/>
                    <a:p>
                      <a:pPr marL="40005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.ة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ًلع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ةهج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ٌلاعلا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ًلع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ةزاشو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ارعا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عابط</a:t>
                      </a:r>
                      <a:r>
                        <a:rPr sz="9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32143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ثاعت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ةزانتسا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725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.ةسشابما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ًلبت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</a:tr>
              <a:tr h="195961">
                <a:tc>
                  <a:txBody>
                    <a:bodyPr/>
                    <a:lstStyle/>
                    <a:p>
                      <a:pPr marL="36385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.ثعت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ًس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جمارلل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ٌ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ًصفت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حًضىت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8740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سضح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20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.ةً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زىت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دلل </a:t>
                      </a:r>
                      <a:r>
                        <a:rPr sz="9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ثاع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بلا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رتس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جاما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دا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هش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ةزىص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358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.ةًلكلا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سضح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630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.ةً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ةرس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 marL="105219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.ةثعبلا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ءاهتىا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عب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نعلاب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هعت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2164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.ةك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اس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ةسس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ئاعلا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ةزىص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ؤم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سخ</a:t>
                      </a:r>
                      <a:r>
                        <a:rPr sz="1000" b="1" spc="-22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ّ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ةقد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</a:tr>
              <a:tr h="210482">
                <a:tc>
                  <a:txBody>
                    <a:bodyPr/>
                    <a:lstStyle/>
                    <a:p>
                      <a:pPr marL="9201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.ةثعتبن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سم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ٌلو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اىم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B w="46989">
                      <a:solidFill>
                        <a:srgbClr val="7691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560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ثعتبن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سفسلا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شاىج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R w="28701">
                      <a:solidFill>
                        <a:srgbClr val="76913B"/>
                      </a:solidFill>
                      <a:prstDash val="solid"/>
                    </a:lnR>
                    <a:lnB w="30225">
                      <a:solidFill>
                        <a:srgbClr val="7691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186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.سفسلا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اىج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46989">
                      <a:solidFill>
                        <a:srgbClr val="76913B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ثاـ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ـتـ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إا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ــم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ـنا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ةــ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ـثـ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ـطق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3565">
                      <a:solidFill>
                        <a:srgbClr val="D6E3BB"/>
                      </a:solidFill>
                      <a:prstDash val="solid"/>
                    </a:lnL>
                    <a:lnR w="138429">
                      <a:solidFill>
                        <a:srgbClr val="D6E3BB"/>
                      </a:solidFill>
                      <a:prstDash val="solid"/>
                    </a:lnR>
                    <a:lnT w="46989">
                      <a:solidFill>
                        <a:srgbClr val="76913B"/>
                      </a:solidFill>
                      <a:prstDash val="solid"/>
                    </a:lnT>
                    <a:lnB w="37845">
                      <a:solidFill>
                        <a:srgbClr val="76913B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ةـــ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ــثــعــ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ــلا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ـــي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ــقرـــت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8429">
                      <a:solidFill>
                        <a:srgbClr val="D6E3BB"/>
                      </a:solidFill>
                      <a:prstDash val="solid"/>
                    </a:lnL>
                    <a:lnR w="138429">
                      <a:solidFill>
                        <a:srgbClr val="D6E3BB"/>
                      </a:solidFill>
                      <a:prstDash val="solid"/>
                    </a:lnR>
                    <a:lnT w="30225">
                      <a:solidFill>
                        <a:srgbClr val="76913B"/>
                      </a:solidFill>
                      <a:prstDash val="solid"/>
                    </a:lnT>
                    <a:lnB w="21081">
                      <a:solidFill>
                        <a:srgbClr val="76913B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ةـــ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ـــثـ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ـبـــلا</a:t>
                      </a:r>
                      <a:r>
                        <a:rPr sz="1200" b="1" spc="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ـيد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مــت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8429">
                      <a:solidFill>
                        <a:srgbClr val="D6E3BB"/>
                      </a:solidFill>
                      <a:prstDash val="solid"/>
                    </a:lnL>
                    <a:lnR w="83809">
                      <a:solidFill>
                        <a:srgbClr val="D6E3BB"/>
                      </a:solidFill>
                      <a:prstDash val="solid"/>
                    </a:lnR>
                    <a:lnT w="46989">
                      <a:solidFill>
                        <a:srgbClr val="76913B"/>
                      </a:solidFill>
                      <a:prstDash val="solid"/>
                    </a:lnT>
                    <a:lnB w="37845">
                      <a:solidFill>
                        <a:srgbClr val="76913B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</a:tr>
              <a:tr h="261958"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."ٌ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ركل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لطلا"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ثاعتب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ءاه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لط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T w="37845">
                      <a:solidFill>
                        <a:srgbClr val="76913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"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ٌ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وركل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لطلا"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ةثعبلا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ةً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ست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لط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T w="21081">
                      <a:solidFill>
                        <a:srgbClr val="76913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"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ٌ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ركل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بلطلا"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ةثعبلا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لط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T w="37845">
                      <a:solidFill>
                        <a:srgbClr val="76913B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10433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.اهًلع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صح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زد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سخ</a:t>
                      </a:r>
                      <a:r>
                        <a:rPr sz="1000" b="1" spc="-22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ّ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ةزىص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ٌ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لىبكلا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ٌ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 marL="94424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343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سضح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.ثاعت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اسق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 marL="89979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.ةًلكلا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 marL="72898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.ةًلكلا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سضح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56133">
                      <a:solidFill>
                        <a:srgbClr val="7691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83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سضح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</a:tr>
              <a:tr h="194500">
                <a:tc rowSpan="2">
                  <a:txBody>
                    <a:bodyPr/>
                    <a:lstStyle/>
                    <a:p>
                      <a:pPr marL="78867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.ثاعت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طق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حضىي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باطخ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56133">
                      <a:solidFill>
                        <a:srgbClr val="76913B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56133">
                      <a:solidFill>
                        <a:srgbClr val="7691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.ةًلكلا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سضح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</a:tr>
              <a:tr h="2579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56133">
                      <a:solidFill>
                        <a:srgbClr val="76913B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56133">
                      <a:solidFill>
                        <a:srgbClr val="7691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836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.ةغ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نتل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شاجا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39369">
                      <a:solidFill>
                        <a:srgbClr val="76913B"/>
                      </a:solidFill>
                      <a:prstDash val="solid"/>
                    </a:lnB>
                  </a:tcPr>
                </a:tc>
              </a:tr>
              <a:tr h="313937">
                <a:tc>
                  <a:txBody>
                    <a:bodyPr/>
                    <a:lstStyle/>
                    <a:p>
                      <a:pPr marL="58483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ىرـــ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ــخأ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3565">
                      <a:solidFill>
                        <a:srgbClr val="D6E3B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T w="56133">
                      <a:solidFill>
                        <a:srgbClr val="76913B"/>
                      </a:solidFill>
                      <a:prstDash val="solid"/>
                    </a:lnT>
                    <a:lnB w="48513">
                      <a:solidFill>
                        <a:srgbClr val="D6E3BB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ــيـمـ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ـل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ةــ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رـب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ـــ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يـقـ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138429">
                      <a:solidFill>
                        <a:srgbClr val="D6E3BB"/>
                      </a:solidFill>
                      <a:prstDash val="solid"/>
                    </a:lnR>
                    <a:lnT w="56133">
                      <a:solidFill>
                        <a:srgbClr val="76913B"/>
                      </a:solidFill>
                      <a:prstDash val="solid"/>
                    </a:lnT>
                    <a:lnB w="48513">
                      <a:solidFill>
                        <a:srgbClr val="D6E3BB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.ــل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ؤا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وـو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صل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spc="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بإا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ءا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نإ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8429">
                      <a:solidFill>
                        <a:srgbClr val="D6E3BB"/>
                      </a:solidFill>
                      <a:prstDash val="solid"/>
                    </a:lnL>
                    <a:lnR w="83809">
                      <a:solidFill>
                        <a:srgbClr val="D6E3BB"/>
                      </a:solidFill>
                      <a:prstDash val="solid"/>
                    </a:lnR>
                    <a:lnT w="39369">
                      <a:solidFill>
                        <a:srgbClr val="76913B"/>
                      </a:solidFill>
                      <a:prstDash val="solid"/>
                    </a:lnT>
                    <a:lnB w="30225">
                      <a:solidFill>
                        <a:srgbClr val="76913B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</a:tr>
              <a:tr h="269745">
                <a:tc>
                  <a:txBody>
                    <a:bodyPr/>
                    <a:lstStyle/>
                    <a:p>
                      <a:pPr marL="1062990">
                        <a:lnSpc>
                          <a:spcPct val="100000"/>
                        </a:lnSpc>
                      </a:pPr>
                      <a:r>
                        <a:rPr sz="12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.....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.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T w="48513">
                      <a:solidFill>
                        <a:srgbClr val="D6E3B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"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ٌ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ركل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بلطلا"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ةًنلع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ةلحسب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واًكلا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بلط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T w="48513">
                      <a:solidFill>
                        <a:srgbClr val="D6E3B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."ٌ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ركل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لطلا"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ثاعتب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ءاه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لط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T w="30225">
                      <a:solidFill>
                        <a:srgbClr val="76913B"/>
                      </a:solidFill>
                      <a:prstDash val="solid"/>
                    </a:lnT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1062990">
                        <a:lnSpc>
                          <a:spcPct val="100000"/>
                        </a:lnSpc>
                      </a:pPr>
                      <a:r>
                        <a:rPr sz="12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.....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.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343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سضح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8425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.ةًلكلا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ًنع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باطخ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</a:tcPr>
                </a:tc>
              </a:tr>
              <a:tr h="611888">
                <a:tc>
                  <a:txBody>
                    <a:bodyPr/>
                    <a:lstStyle/>
                    <a:p>
                      <a:pPr marL="1062990">
                        <a:lnSpc>
                          <a:spcPct val="100000"/>
                        </a:lnSpc>
                      </a:pPr>
                      <a:r>
                        <a:rPr sz="12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.....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.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  <a:p>
                      <a:pPr marL="10629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.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.....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.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28701">
                      <a:solidFill>
                        <a:srgbClr val="7691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691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.ةًلكلا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سضح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ىص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  <a:p>
                      <a:pPr marL="9975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ٌ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  <a:p>
                      <a:pPr marL="57023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b="1" spc="-1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ةًنلع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ةلحسلاب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ةً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عما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ةهجا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ةك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ىم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28701">
                      <a:solidFill>
                        <a:srgbClr val="76913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136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ًلع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صاحا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ةزىص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76913B"/>
                          </a:solidFill>
                          <a:latin typeface="Segoe UI Symbol"/>
                          <a:cs typeface="Segoe UI Symbol"/>
                        </a:rPr>
                        <a:t>☐</a:t>
                      </a:r>
                      <a:endParaRPr sz="1100">
                        <a:latin typeface="Segoe UI Symbol"/>
                        <a:cs typeface="Segoe UI Symbol"/>
                      </a:endParaRPr>
                    </a:p>
                  </a:txBody>
                  <a:tcPr marL="0" marR="0" marT="0" marB="0">
                    <a:lnL w="28701">
                      <a:solidFill>
                        <a:srgbClr val="76913B"/>
                      </a:solidFill>
                      <a:prstDash val="solid"/>
                    </a:lnL>
                    <a:lnR w="28701">
                      <a:solidFill>
                        <a:srgbClr val="76913B"/>
                      </a:solidFill>
                      <a:prstDash val="solid"/>
                    </a:lnR>
                    <a:lnB w="28701">
                      <a:solidFill>
                        <a:srgbClr val="76913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377</Words>
  <Application>Microsoft Office PowerPoint</Application>
  <PresentationFormat>Benutzerdefiniert</PresentationFormat>
  <Paragraphs>73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2015-04-12T19:50:16Z</dcterms:created>
  <dcterms:modified xsi:type="dcterms:W3CDTF">2015-04-12T17:50:18Z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