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47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4819" y="255894"/>
            <a:ext cx="2324100" cy="9620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36269" y="2195846"/>
            <a:ext cx="6224270" cy="8078470"/>
          </a:xfrm>
          <a:custGeom>
            <a:avLst/>
            <a:gdLst/>
            <a:ahLst/>
            <a:cxnLst/>
            <a:rect l="l" t="t" r="r" b="b"/>
            <a:pathLst>
              <a:path w="6224270" h="8078470">
                <a:moveTo>
                  <a:pt x="0" y="8078449"/>
                </a:moveTo>
                <a:lnTo>
                  <a:pt x="6223650" y="8078449"/>
                </a:lnTo>
                <a:lnTo>
                  <a:pt x="6223650" y="0"/>
                </a:lnTo>
                <a:lnTo>
                  <a:pt x="0" y="0"/>
                </a:lnTo>
                <a:lnTo>
                  <a:pt x="0" y="8078449"/>
                </a:lnTo>
                <a:close/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7013" y="341929"/>
            <a:ext cx="6297295" cy="2902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2350"/>
              </a:lnSpc>
            </a:pPr>
            <a:r>
              <a:rPr sz="2000" spc="-340" dirty="0">
                <a:latin typeface="Arial"/>
                <a:cs typeface="Arial"/>
              </a:rPr>
              <a:t>ةيد</a:t>
            </a:r>
            <a:r>
              <a:rPr sz="2000" spc="-360" dirty="0">
                <a:latin typeface="Arial"/>
                <a:cs typeface="Arial"/>
              </a:rPr>
              <a:t>و</a:t>
            </a:r>
            <a:r>
              <a:rPr sz="2000" spc="-500" dirty="0">
                <a:latin typeface="Arial"/>
                <a:cs typeface="Arial"/>
              </a:rPr>
              <a:t>عسلا</a:t>
            </a:r>
            <a:r>
              <a:rPr sz="2000" spc="-320" dirty="0">
                <a:latin typeface="Arial"/>
                <a:cs typeface="Arial"/>
              </a:rPr>
              <a:t> </a:t>
            </a:r>
            <a:r>
              <a:rPr sz="2000" spc="-475" dirty="0">
                <a:latin typeface="Arial"/>
                <a:cs typeface="Arial"/>
              </a:rPr>
              <a:t>ةيبرعلا</a:t>
            </a:r>
            <a:r>
              <a:rPr sz="2000" spc="-320" dirty="0">
                <a:latin typeface="Arial"/>
                <a:cs typeface="Arial"/>
              </a:rPr>
              <a:t> </a:t>
            </a:r>
            <a:r>
              <a:rPr sz="2000" spc="50" dirty="0">
                <a:latin typeface="Arial"/>
                <a:cs typeface="Arial"/>
              </a:rPr>
              <a:t>ةكلمما</a:t>
            </a:r>
            <a:endParaRPr sz="2000">
              <a:latin typeface="Arial"/>
              <a:cs typeface="Arial"/>
            </a:endParaRPr>
          </a:p>
          <a:p>
            <a:pPr marL="5135880" marR="325755" indent="-192405">
              <a:lnSpc>
                <a:spcPts val="1800"/>
              </a:lnSpc>
              <a:spcBef>
                <a:spcPts val="10"/>
              </a:spcBef>
            </a:pPr>
            <a:r>
              <a:rPr sz="1500" spc="-250" dirty="0">
                <a:latin typeface="Arial"/>
                <a:cs typeface="Arial"/>
              </a:rPr>
              <a:t>ياعلا</a:t>
            </a:r>
            <a:r>
              <a:rPr sz="1500" spc="-235" dirty="0">
                <a:latin typeface="Arial"/>
                <a:cs typeface="Arial"/>
              </a:rPr>
              <a:t> </a:t>
            </a:r>
            <a:r>
              <a:rPr sz="1500" spc="40" dirty="0">
                <a:latin typeface="Arial"/>
                <a:cs typeface="Arial"/>
              </a:rPr>
              <a:t>مي</a:t>
            </a:r>
            <a:r>
              <a:rPr sz="1500" spc="-484" dirty="0">
                <a:latin typeface="Arial"/>
                <a:cs typeface="Arial"/>
              </a:rPr>
              <a:t>لع</a:t>
            </a:r>
            <a:r>
              <a:rPr sz="1500" spc="-650" dirty="0">
                <a:latin typeface="Arial"/>
                <a:cs typeface="Arial"/>
              </a:rPr>
              <a:t>ت</a:t>
            </a:r>
            <a:r>
              <a:rPr sz="1500" spc="-350" dirty="0">
                <a:latin typeface="Arial"/>
                <a:cs typeface="Arial"/>
              </a:rPr>
              <a:t>لا</a:t>
            </a:r>
            <a:r>
              <a:rPr sz="1500" spc="-235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ة</a:t>
            </a:r>
            <a:r>
              <a:rPr sz="1500" spc="-25" dirty="0">
                <a:latin typeface="Arial"/>
                <a:cs typeface="Arial"/>
              </a:rPr>
              <a:t>ر</a:t>
            </a:r>
            <a:r>
              <a:rPr sz="1500" spc="-55" dirty="0">
                <a:latin typeface="Arial"/>
                <a:cs typeface="Arial"/>
              </a:rPr>
              <a:t>ا</a:t>
            </a:r>
            <a:r>
              <a:rPr sz="1500" spc="105" dirty="0">
                <a:latin typeface="Arial"/>
                <a:cs typeface="Arial"/>
              </a:rPr>
              <a:t>ز</a:t>
            </a:r>
            <a:r>
              <a:rPr sz="1500" spc="-165" dirty="0">
                <a:latin typeface="Arial"/>
                <a:cs typeface="Arial"/>
              </a:rPr>
              <a:t>و</a:t>
            </a:r>
            <a:r>
              <a:rPr sz="1500" spc="-105" dirty="0">
                <a:latin typeface="Arial"/>
                <a:cs typeface="Arial"/>
              </a:rPr>
              <a:t> </a:t>
            </a:r>
            <a:r>
              <a:rPr sz="1500" spc="60" dirty="0">
                <a:latin typeface="Arial"/>
                <a:cs typeface="Arial"/>
              </a:rPr>
              <a:t>ة</a:t>
            </a:r>
            <a:r>
              <a:rPr sz="1500" spc="-155" dirty="0">
                <a:latin typeface="Arial"/>
                <a:cs typeface="Arial"/>
              </a:rPr>
              <a:t>عم</a:t>
            </a:r>
            <a:r>
              <a:rPr sz="1500" spc="-200" dirty="0">
                <a:latin typeface="Arial"/>
                <a:cs typeface="Arial"/>
              </a:rPr>
              <a:t>ج</a:t>
            </a:r>
            <a:r>
              <a:rPr sz="1500" spc="-55" dirty="0">
                <a:latin typeface="Arial"/>
                <a:cs typeface="Arial"/>
              </a:rPr>
              <a:t>ا</a:t>
            </a:r>
            <a:r>
              <a:rPr sz="1500" spc="-229" dirty="0">
                <a:latin typeface="Arial"/>
                <a:cs typeface="Arial"/>
              </a:rPr>
              <a:t> </a:t>
            </a:r>
            <a:r>
              <a:rPr sz="1500" spc="50" dirty="0">
                <a:latin typeface="Arial"/>
                <a:cs typeface="Arial"/>
              </a:rPr>
              <a:t>ة</a:t>
            </a:r>
            <a:r>
              <a:rPr sz="1500" spc="-145" dirty="0">
                <a:latin typeface="Arial"/>
                <a:cs typeface="Arial"/>
              </a:rPr>
              <a:t>عماج</a:t>
            </a:r>
            <a:endParaRPr sz="1500">
              <a:latin typeface="Arial"/>
              <a:cs typeface="Arial"/>
            </a:endParaRPr>
          </a:p>
          <a:p>
            <a:pPr marL="2784475" indent="2125345">
              <a:lnSpc>
                <a:spcPts val="1739"/>
              </a:lnSpc>
            </a:pPr>
            <a:r>
              <a:rPr sz="1500" spc="70" dirty="0">
                <a:latin typeface="Arial"/>
                <a:cs typeface="Arial"/>
              </a:rPr>
              <a:t>ا</a:t>
            </a:r>
            <a:r>
              <a:rPr sz="1500" spc="-635" dirty="0">
                <a:latin typeface="Arial"/>
                <a:cs typeface="Arial"/>
              </a:rPr>
              <a:t>ي</a:t>
            </a:r>
            <a:r>
              <a:rPr sz="1500" spc="-390" dirty="0">
                <a:latin typeface="Arial"/>
                <a:cs typeface="Arial"/>
              </a:rPr>
              <a:t>لعلا</a:t>
            </a:r>
            <a:r>
              <a:rPr sz="1500" spc="-229" dirty="0">
                <a:latin typeface="Arial"/>
                <a:cs typeface="Arial"/>
              </a:rPr>
              <a:t> </a:t>
            </a:r>
            <a:r>
              <a:rPr sz="1500" spc="-120" dirty="0">
                <a:latin typeface="Arial"/>
                <a:cs typeface="Arial"/>
              </a:rPr>
              <a:t>ت</a:t>
            </a:r>
            <a:r>
              <a:rPr sz="1500" spc="-45" dirty="0">
                <a:latin typeface="Arial"/>
                <a:cs typeface="Arial"/>
              </a:rPr>
              <a:t>ا</a:t>
            </a:r>
            <a:r>
              <a:rPr sz="1500" spc="-484" dirty="0">
                <a:latin typeface="Arial"/>
                <a:cs typeface="Arial"/>
              </a:rPr>
              <a:t>س</a:t>
            </a:r>
            <a:r>
              <a:rPr sz="1500" spc="-55" dirty="0">
                <a:latin typeface="Arial"/>
                <a:cs typeface="Arial"/>
              </a:rPr>
              <a:t>ا</a:t>
            </a:r>
            <a:r>
              <a:rPr sz="1500" spc="105" dirty="0">
                <a:latin typeface="Arial"/>
                <a:cs typeface="Arial"/>
              </a:rPr>
              <a:t>ر</a:t>
            </a:r>
            <a:r>
              <a:rPr sz="1500" spc="-170" dirty="0">
                <a:latin typeface="Arial"/>
                <a:cs typeface="Arial"/>
              </a:rPr>
              <a:t>دلا</a:t>
            </a:r>
            <a:r>
              <a:rPr sz="1500" spc="-235" dirty="0">
                <a:latin typeface="Arial"/>
                <a:cs typeface="Arial"/>
              </a:rPr>
              <a:t> </a:t>
            </a:r>
            <a:r>
              <a:rPr sz="1500" spc="-40" dirty="0">
                <a:latin typeface="Arial"/>
                <a:cs typeface="Arial"/>
              </a:rPr>
              <a:t>ةد</a:t>
            </a:r>
            <a:r>
              <a:rPr sz="1500" spc="-35" dirty="0">
                <a:latin typeface="Arial"/>
                <a:cs typeface="Arial"/>
              </a:rPr>
              <a:t>ا</a:t>
            </a:r>
            <a:r>
              <a:rPr sz="1500" spc="-135" dirty="0">
                <a:latin typeface="Arial"/>
                <a:cs typeface="Arial"/>
              </a:rPr>
              <a:t>مع</a:t>
            </a:r>
            <a:endParaRPr sz="1500">
              <a:latin typeface="Arial"/>
              <a:cs typeface="Arial"/>
            </a:endParaRPr>
          </a:p>
          <a:p>
            <a:pPr marR="328930" algn="ctr">
              <a:lnSpc>
                <a:spcPct val="100000"/>
              </a:lnSpc>
              <a:spcBef>
                <a:spcPts val="1330"/>
              </a:spcBef>
            </a:pPr>
            <a:r>
              <a:rPr sz="1500" b="1" spc="-5" dirty="0">
                <a:latin typeface="Times New Roman"/>
                <a:cs typeface="Times New Roman"/>
              </a:rPr>
              <a:t>ج</a:t>
            </a:r>
            <a:r>
              <a:rPr sz="1500" b="1" spc="-229" dirty="0">
                <a:latin typeface="Times New Roman"/>
                <a:cs typeface="Times New Roman"/>
              </a:rPr>
              <a:t>Ϋومن</a:t>
            </a:r>
            <a:endParaRPr sz="1500">
              <a:latin typeface="Times New Roman"/>
              <a:cs typeface="Times New Roman"/>
            </a:endParaRPr>
          </a:p>
          <a:p>
            <a:pPr marR="328930" algn="ctr">
              <a:lnSpc>
                <a:spcPct val="100000"/>
              </a:lnSpc>
              <a:spcBef>
                <a:spcPts val="120"/>
              </a:spcBef>
            </a:pPr>
            <a:r>
              <a:rPr sz="1500" b="1" dirty="0">
                <a:latin typeface="Times New Roman"/>
                <a:cs typeface="Times New Roman"/>
              </a:rPr>
              <a:t>) </a:t>
            </a:r>
            <a:r>
              <a:rPr sz="1500" b="1" spc="-290" dirty="0">
                <a:latin typeface="Times New Roman"/>
                <a:cs typeface="Times New Roman"/>
              </a:rPr>
              <a:t>ϡ</a:t>
            </a:r>
            <a:r>
              <a:rPr sz="1500" b="1" spc="-595" dirty="0">
                <a:latin typeface="Times New Roman"/>
                <a:cs typeface="Times New Roman"/>
              </a:rPr>
              <a:t>Ύع</a:t>
            </a:r>
            <a:r>
              <a:rPr sz="1500" b="1" spc="-390" dirty="0">
                <a:latin typeface="Times New Roman"/>
                <a:cs typeface="Times New Roman"/>
              </a:rPr>
              <a:t>ل</a:t>
            </a:r>
            <a:r>
              <a:rPr sz="1500" b="1" dirty="0">
                <a:latin typeface="Times New Roman"/>
                <a:cs typeface="Times New Roman"/>
              </a:rPr>
              <a:t>ا </a:t>
            </a:r>
            <a:r>
              <a:rPr sz="1500" b="1" spc="-10" dirty="0">
                <a:latin typeface="Times New Roman"/>
                <a:cs typeface="Times New Roman"/>
              </a:rPr>
              <a:t>ل</a:t>
            </a:r>
            <a:r>
              <a:rPr sz="1500" b="1" spc="-100" dirty="0">
                <a:latin typeface="Times New Roman"/>
                <a:cs typeface="Times New Roman"/>
              </a:rPr>
              <a:t>Ϊع</a:t>
            </a:r>
            <a:r>
              <a:rPr sz="1500" b="1" spc="-70" dirty="0">
                <a:latin typeface="Times New Roman"/>
                <a:cs typeface="Times New Roman"/>
              </a:rPr>
              <a:t>م</a:t>
            </a:r>
            <a:r>
              <a:rPr sz="1500" b="1" spc="-170" dirty="0">
                <a:latin typeface="Times New Roman"/>
                <a:cs typeface="Times New Roman"/>
              </a:rPr>
              <a:t>لا</a:t>
            </a:r>
            <a:r>
              <a:rPr sz="1500" b="1" spc="-10" dirty="0">
                <a:latin typeface="Times New Roman"/>
                <a:cs typeface="Times New Roman"/>
              </a:rPr>
              <a:t> </a:t>
            </a:r>
            <a:r>
              <a:rPr sz="1500" b="1" spc="-400" dirty="0">
                <a:latin typeface="Times New Roman"/>
                <a:cs typeface="Times New Roman"/>
              </a:rPr>
              <a:t>يف</a:t>
            </a:r>
            <a:r>
              <a:rPr sz="1500" b="1" spc="-10" dirty="0">
                <a:latin typeface="Times New Roman"/>
                <a:cs typeface="Times New Roman"/>
              </a:rPr>
              <a:t> </a:t>
            </a:r>
            <a:r>
              <a:rPr sz="1500" b="1" spc="-320" dirty="0">
                <a:latin typeface="Times New Roman"/>
                <a:cs typeface="Times New Roman"/>
              </a:rPr>
              <a:t>ع</a:t>
            </a:r>
            <a:r>
              <a:rPr sz="1500" b="1" spc="-440" dirty="0">
                <a:latin typeface="Times New Roman"/>
                <a:cs typeface="Times New Roman"/>
              </a:rPr>
              <a:t>ف</a:t>
            </a:r>
            <a:r>
              <a:rPr sz="1500" b="1" spc="-170" dirty="0">
                <a:latin typeface="Times New Roman"/>
                <a:cs typeface="Times New Roman"/>
              </a:rPr>
              <a:t>ترم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245" dirty="0">
                <a:latin typeface="Times New Roman"/>
                <a:cs typeface="Times New Roman"/>
              </a:rPr>
              <a:t>Ϊيج</a:t>
            </a:r>
            <a:r>
              <a:rPr sz="1500" b="1" spc="-10" dirty="0">
                <a:latin typeface="Times New Roman"/>
                <a:cs typeface="Times New Roman"/>
              </a:rPr>
              <a:t> </a:t>
            </a:r>
            <a:r>
              <a:rPr sz="1500" b="1" spc="-430" dirty="0">
                <a:latin typeface="Times New Roman"/>
                <a:cs typeface="Times New Roman"/>
              </a:rPr>
              <a:t>ى</a:t>
            </a:r>
            <a:r>
              <a:rPr sz="1500" b="1" spc="-509" dirty="0">
                <a:latin typeface="Times New Roman"/>
                <a:cs typeface="Times New Roman"/>
              </a:rPr>
              <a:t>Ϡ</a:t>
            </a:r>
            <a:r>
              <a:rPr sz="1500" b="1" dirty="0">
                <a:latin typeface="Times New Roman"/>
                <a:cs typeface="Times New Roman"/>
              </a:rPr>
              <a:t>ع ن</a:t>
            </a:r>
            <a:r>
              <a:rPr sz="1500" b="1" spc="-555" dirty="0">
                <a:latin typeface="Times New Roman"/>
                <a:cs typeface="Times New Roman"/>
              </a:rPr>
              <a:t>ي</a:t>
            </a:r>
            <a:r>
              <a:rPr sz="1500" b="1" spc="-509" dirty="0">
                <a:latin typeface="Times New Roman"/>
                <a:cs typeface="Times New Roman"/>
              </a:rPr>
              <a:t>Ϡ</a:t>
            </a:r>
            <a:r>
              <a:rPr sz="1500" b="1" spc="-730" dirty="0">
                <a:latin typeface="Times New Roman"/>
                <a:cs typeface="Times New Roman"/>
              </a:rPr>
              <a:t>ص</a:t>
            </a:r>
            <a:r>
              <a:rPr sz="1500" b="1" spc="-520" dirty="0">
                <a:latin typeface="Times New Roman"/>
                <a:cs typeface="Times New Roman"/>
              </a:rPr>
              <a:t>Ύح</a:t>
            </a:r>
            <a:r>
              <a:rPr sz="1500" b="1" spc="-170" dirty="0">
                <a:latin typeface="Times New Roman"/>
                <a:cs typeface="Times New Roman"/>
              </a:rPr>
              <a:t>لا</a:t>
            </a:r>
            <a:r>
              <a:rPr sz="1500" b="1" spc="-10" dirty="0">
                <a:latin typeface="Times New Roman"/>
                <a:cs typeface="Times New Roman"/>
              </a:rPr>
              <a:t> </a:t>
            </a:r>
            <a:r>
              <a:rPr sz="1500" b="1" spc="-285" dirty="0">
                <a:latin typeface="Times New Roman"/>
                <a:cs typeface="Times New Roman"/>
              </a:rPr>
              <a:t>ني</a:t>
            </a:r>
            <a:r>
              <a:rPr sz="1500" b="1" spc="-170" dirty="0">
                <a:latin typeface="Times New Roman"/>
                <a:cs typeface="Times New Roman"/>
              </a:rPr>
              <a:t>ل</a:t>
            </a:r>
            <a:r>
              <a:rPr sz="1500" b="1" spc="-180" dirty="0">
                <a:latin typeface="Times New Roman"/>
                <a:cs typeface="Times New Roman"/>
              </a:rPr>
              <a:t>و</a:t>
            </a:r>
            <a:r>
              <a:rPr sz="1500" b="1" spc="-520" dirty="0">
                <a:latin typeface="Times New Roman"/>
                <a:cs typeface="Times New Roman"/>
              </a:rPr>
              <a:t>ب</a:t>
            </a:r>
            <a:r>
              <a:rPr sz="1500" b="1" spc="-484" dirty="0">
                <a:latin typeface="Times New Roman"/>
                <a:cs typeface="Times New Roman"/>
              </a:rPr>
              <a:t>ق</a:t>
            </a:r>
            <a:r>
              <a:rPr sz="1500" b="1" spc="-85" dirty="0">
                <a:latin typeface="Times New Roman"/>
                <a:cs typeface="Times New Roman"/>
              </a:rPr>
              <a:t>ملا</a:t>
            </a:r>
            <a:r>
              <a:rPr sz="1500" b="1" spc="5" dirty="0">
                <a:latin typeface="Times New Roman"/>
                <a:cs typeface="Times New Roman"/>
              </a:rPr>
              <a:t> </a:t>
            </a:r>
            <a:r>
              <a:rPr sz="1500" b="1" spc="80" dirty="0">
                <a:latin typeface="Times New Roman"/>
                <a:cs typeface="Times New Roman"/>
              </a:rPr>
              <a:t>Ώاط</a:t>
            </a:r>
            <a:r>
              <a:rPr sz="1500" b="1" spc="-560" dirty="0">
                <a:latin typeface="Times New Roman"/>
                <a:cs typeface="Times New Roman"/>
              </a:rPr>
              <a:t>Ϡل</a:t>
            </a:r>
            <a:r>
              <a:rPr sz="1500" b="1" dirty="0">
                <a:latin typeface="Times New Roman"/>
                <a:cs typeface="Times New Roman"/>
              </a:rPr>
              <a:t> ( </a:t>
            </a:r>
            <a:r>
              <a:rPr sz="1500" b="1" spc="-180" dirty="0">
                <a:latin typeface="Times New Roman"/>
                <a:cs typeface="Times New Roman"/>
              </a:rPr>
              <a:t>صصخ</a:t>
            </a:r>
            <a:r>
              <a:rPr sz="1500" b="1" spc="-305" dirty="0">
                <a:latin typeface="Times New Roman"/>
                <a:cs typeface="Times New Roman"/>
              </a:rPr>
              <a:t>تلا</a:t>
            </a:r>
            <a:r>
              <a:rPr sz="1500" b="1" spc="-10" dirty="0">
                <a:latin typeface="Times New Roman"/>
                <a:cs typeface="Times New Roman"/>
              </a:rPr>
              <a:t> </a:t>
            </a:r>
            <a:r>
              <a:rPr sz="1500" b="1" spc="5" dirty="0">
                <a:latin typeface="Times New Roman"/>
                <a:cs typeface="Times New Roman"/>
              </a:rPr>
              <a:t>ل</a:t>
            </a:r>
            <a:r>
              <a:rPr sz="1500" b="1" spc="-95" dirty="0">
                <a:latin typeface="Times New Roman"/>
                <a:cs typeface="Times New Roman"/>
              </a:rPr>
              <a:t>Ϊعم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425" dirty="0">
                <a:latin typeface="Times New Roman"/>
                <a:cs typeface="Times New Roman"/>
              </a:rPr>
              <a:t>ΏΎسح</a:t>
            </a:r>
            <a:endParaRPr sz="1500">
              <a:latin typeface="Times New Roman"/>
              <a:cs typeface="Times New Roman"/>
            </a:endParaRPr>
          </a:p>
          <a:p>
            <a:pPr marL="948690">
              <a:lnSpc>
                <a:spcPct val="100000"/>
              </a:lnSpc>
              <a:spcBef>
                <a:spcPts val="95"/>
              </a:spcBef>
            </a:pP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spc="5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. </a:t>
            </a:r>
            <a:r>
              <a:rPr sz="1500" spc="-135" dirty="0">
                <a:latin typeface="Times New Roman"/>
                <a:cs typeface="Times New Roman"/>
              </a:rPr>
              <a:t>م</a:t>
            </a:r>
            <a:r>
              <a:rPr sz="1500" spc="-335" dirty="0">
                <a:latin typeface="Times New Roman"/>
                <a:cs typeface="Times New Roman"/>
              </a:rPr>
              <a:t>س</a:t>
            </a:r>
            <a:r>
              <a:rPr sz="1500" spc="-315" dirty="0">
                <a:latin typeface="Times New Roman"/>
                <a:cs typeface="Times New Roman"/>
              </a:rPr>
              <a:t>قلا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6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..................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5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spc="5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...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0" dirty="0">
                <a:latin typeface="Times New Roman"/>
                <a:cs typeface="Times New Roman"/>
              </a:rPr>
              <a:t>.</a:t>
            </a:r>
            <a:r>
              <a:rPr sz="1500" dirty="0">
                <a:latin typeface="Times New Roman"/>
                <a:cs typeface="Times New Roman"/>
              </a:rPr>
              <a:t>: </a:t>
            </a:r>
            <a:r>
              <a:rPr sz="1500" spc="-145" dirty="0">
                <a:latin typeface="Times New Roman"/>
                <a:cs typeface="Times New Roman"/>
              </a:rPr>
              <a:t>بلا</a:t>
            </a:r>
            <a:r>
              <a:rPr sz="1500" spc="-160" dirty="0">
                <a:latin typeface="Times New Roman"/>
                <a:cs typeface="Times New Roman"/>
              </a:rPr>
              <a:t>طلا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م</a:t>
            </a:r>
            <a:r>
              <a:rPr sz="1500" spc="-450" dirty="0">
                <a:latin typeface="Times New Roman"/>
                <a:cs typeface="Times New Roman"/>
              </a:rPr>
              <a:t>س</a:t>
            </a:r>
            <a:r>
              <a:rPr sz="1500" dirty="0">
                <a:latin typeface="Times New Roman"/>
                <a:cs typeface="Times New Roman"/>
              </a:rPr>
              <a:t>ا</a:t>
            </a:r>
            <a:endParaRPr sz="1500">
              <a:latin typeface="Times New Roman"/>
              <a:cs typeface="Times New Roman"/>
            </a:endParaRPr>
          </a:p>
          <a:p>
            <a:pPr marL="12700" marR="484505" algn="just">
              <a:lnSpc>
                <a:spcPct val="99700"/>
              </a:lnSpc>
              <a:spcBef>
                <a:spcPts val="1350"/>
              </a:spcBef>
            </a:pPr>
            <a:r>
              <a:rPr sz="1500" spc="185" dirty="0">
                <a:latin typeface="Traditional Arabic"/>
                <a:cs typeface="Traditional Arabic"/>
              </a:rPr>
              <a:t>  </a:t>
            </a:r>
            <a:r>
              <a:rPr sz="1500" spc="-140" dirty="0">
                <a:latin typeface="Traditional Arabic"/>
                <a:cs typeface="Traditional Arabic"/>
              </a:rPr>
              <a:t> اس</a:t>
            </a:r>
            <a:r>
              <a:rPr sz="1500" spc="110" dirty="0">
                <a:latin typeface="Traditional Arabic"/>
                <a:cs typeface="Traditional Arabic"/>
              </a:rPr>
              <a:t> ام</a:t>
            </a:r>
            <a:r>
              <a:rPr sz="1500" spc="60" dirty="0">
                <a:latin typeface="Traditional Arabic"/>
                <a:cs typeface="Traditional Arabic"/>
              </a:rPr>
              <a:t>ا</a:t>
            </a:r>
            <a:r>
              <a:rPr sz="1500" spc="-85" dirty="0">
                <a:latin typeface="Traditional Arabic"/>
                <a:cs typeface="Traditional Arabic"/>
              </a:rPr>
              <a:t>ر</a:t>
            </a:r>
            <a:r>
              <a:rPr sz="1500" spc="5" dirty="0">
                <a:latin typeface="Traditional Arabic"/>
                <a:cs typeface="Traditional Arabic"/>
              </a:rPr>
              <a:t> </a:t>
            </a:r>
            <a:r>
              <a:rPr sz="1500" spc="-60" dirty="0">
                <a:latin typeface="Traditional Arabic"/>
                <a:cs typeface="Traditional Arabic"/>
              </a:rPr>
              <a:t>ةا</a:t>
            </a:r>
            <a:r>
              <a:rPr sz="1500" spc="-370" dirty="0">
                <a:latin typeface="Traditional Arabic"/>
                <a:cs typeface="Traditional Arabic"/>
              </a:rPr>
              <a:t>ل</a:t>
            </a:r>
            <a:r>
              <a:rPr sz="1500" spc="-290" dirty="0">
                <a:latin typeface="Traditional Arabic"/>
                <a:cs typeface="Traditional Arabic"/>
              </a:rPr>
              <a:t>ح</a:t>
            </a:r>
            <a:r>
              <a:rPr sz="1500" spc="5" dirty="0">
                <a:latin typeface="Traditional Arabic"/>
                <a:cs typeface="Traditional Arabic"/>
              </a:rPr>
              <a:t>ر(</a:t>
            </a:r>
            <a:r>
              <a:rPr sz="1500" spc="-5" dirty="0">
                <a:latin typeface="Traditional Arabic"/>
                <a:cs typeface="Traditional Arabic"/>
              </a:rPr>
              <a:t> </a:t>
            </a:r>
            <a:r>
              <a:rPr sz="1500" spc="155" dirty="0">
                <a:latin typeface="Traditional Arabic"/>
                <a:cs typeface="Traditional Arabic"/>
              </a:rPr>
              <a:t>ة</a:t>
            </a:r>
            <a:r>
              <a:rPr sz="1500" spc="-75" dirty="0">
                <a:latin typeface="Traditional Arabic"/>
                <a:cs typeface="Traditional Arabic"/>
              </a:rPr>
              <a:t>وا</a:t>
            </a:r>
            <a:r>
              <a:rPr sz="1500" spc="-175" dirty="0">
                <a:latin typeface="Traditional Arabic"/>
                <a:cs typeface="Traditional Arabic"/>
              </a:rPr>
              <a:t>رم</a:t>
            </a:r>
            <a:r>
              <a:rPr sz="1500" spc="-260" dirty="0">
                <a:latin typeface="Traditional Arabic"/>
                <a:cs typeface="Traditional Arabic"/>
              </a:rPr>
              <a:t>ل</a:t>
            </a:r>
            <a:r>
              <a:rPr sz="1500" spc="-420" dirty="0">
                <a:latin typeface="Traditional Arabic"/>
                <a:cs typeface="Traditional Arabic"/>
              </a:rPr>
              <a:t>ل</a:t>
            </a:r>
            <a:r>
              <a:rPr sz="1500" spc="5" dirty="0">
                <a:latin typeface="Traditional Arabic"/>
                <a:cs typeface="Traditional Arabic"/>
              </a:rPr>
              <a:t> </a:t>
            </a:r>
            <a:r>
              <a:rPr sz="1500" spc="-330" dirty="0">
                <a:latin typeface="Traditional Arabic"/>
                <a:cs typeface="Traditional Arabic"/>
              </a:rPr>
              <a:t>ب</a:t>
            </a:r>
            <a:r>
              <a:rPr sz="1500" spc="-114" dirty="0">
                <a:latin typeface="Traditional Arabic"/>
                <a:cs typeface="Traditional Arabic"/>
              </a:rPr>
              <a:t>قا</a:t>
            </a:r>
            <a:r>
              <a:rPr sz="1500" spc="-195" dirty="0">
                <a:latin typeface="Traditional Arabic"/>
                <a:cs typeface="Traditional Arabic"/>
              </a:rPr>
              <a:t>ش</a:t>
            </a:r>
            <a:r>
              <a:rPr sz="1500" spc="-254" dirty="0">
                <a:latin typeface="Traditional Arabic"/>
                <a:cs typeface="Traditional Arabic"/>
              </a:rPr>
              <a:t> ط</a:t>
            </a:r>
            <a:r>
              <a:rPr sz="1500" spc="5" dirty="0">
                <a:latin typeface="Traditional Arabic"/>
                <a:cs typeface="Traditional Arabic"/>
              </a:rPr>
              <a:t> </a:t>
            </a:r>
            <a:r>
              <a:rPr sz="1500" spc="-345" dirty="0">
                <a:latin typeface="Traditional Arabic"/>
                <a:cs typeface="Traditional Arabic"/>
              </a:rPr>
              <a:t>شا</a:t>
            </a:r>
            <a:r>
              <a:rPr sz="1500" spc="-130" dirty="0">
                <a:latin typeface="Traditional Arabic"/>
                <a:cs typeface="Traditional Arabic"/>
              </a:rPr>
              <a:t>" </a:t>
            </a:r>
            <a:r>
              <a:rPr sz="1500" dirty="0">
                <a:latin typeface="Traditional Arabic"/>
                <a:cs typeface="Traditional Arabic"/>
              </a:rPr>
              <a:t> </a:t>
            </a:r>
            <a:r>
              <a:rPr sz="1500" spc="-165" dirty="0">
                <a:latin typeface="Traditional Arabic"/>
                <a:cs typeface="Traditional Arabic"/>
              </a:rPr>
              <a:t>نالع</a:t>
            </a:r>
            <a:r>
              <a:rPr sz="1500" dirty="0">
                <a:latin typeface="Traditional Arabic"/>
                <a:cs typeface="Traditional Arabic"/>
              </a:rPr>
              <a:t> </a:t>
            </a:r>
            <a:r>
              <a:rPr sz="1500" spc="-20" dirty="0">
                <a:latin typeface="Traditional Arabic"/>
                <a:cs typeface="Traditional Arabic"/>
              </a:rPr>
              <a:t>تاا</a:t>
            </a:r>
            <a:r>
              <a:rPr sz="1500" spc="-90" dirty="0">
                <a:latin typeface="Traditional Arabic"/>
                <a:cs typeface="Traditional Arabic"/>
              </a:rPr>
              <a:t>عما</a:t>
            </a:r>
            <a:r>
              <a:rPr sz="1500" spc="250" dirty="0">
                <a:latin typeface="Traditional Arabic"/>
                <a:cs typeface="Traditional Arabic"/>
              </a:rPr>
              <a:t>اا</a:t>
            </a:r>
            <a:r>
              <a:rPr sz="1500" dirty="0">
                <a:latin typeface="Traditional Arabic"/>
                <a:cs typeface="Traditional Arabic"/>
              </a:rPr>
              <a:t> </a:t>
            </a:r>
            <a:r>
              <a:rPr sz="1500" spc="434" dirty="0">
                <a:latin typeface="Traditional Arabic"/>
                <a:cs typeface="Traditional Arabic"/>
              </a:rPr>
              <a:t> </a:t>
            </a:r>
            <a:r>
              <a:rPr sz="1500" spc="5" dirty="0">
                <a:latin typeface="Traditional Arabic"/>
                <a:cs typeface="Traditional Arabic"/>
              </a:rPr>
              <a:t> </a:t>
            </a:r>
            <a:r>
              <a:rPr sz="1500" spc="-30" dirty="0">
                <a:latin typeface="Traditional Arabic"/>
                <a:cs typeface="Traditional Arabic"/>
              </a:rPr>
              <a:t>ا</a:t>
            </a:r>
            <a:r>
              <a:rPr sz="1500" spc="-25" dirty="0">
                <a:latin typeface="Traditional Arabic"/>
                <a:cs typeface="Traditional Arabic"/>
              </a:rPr>
              <a:t>ا</a:t>
            </a:r>
            <a:r>
              <a:rPr sz="1500" spc="-535" dirty="0">
                <a:latin typeface="Traditional Arabic"/>
                <a:cs typeface="Traditional Arabic"/>
              </a:rPr>
              <a:t>ي</a:t>
            </a:r>
            <a:r>
              <a:rPr sz="1500" spc="-425" dirty="0">
                <a:latin typeface="Traditional Arabic"/>
                <a:cs typeface="Traditional Arabic"/>
              </a:rPr>
              <a:t>ل</a:t>
            </a:r>
            <a:r>
              <a:rPr sz="1500" spc="-250" dirty="0">
                <a:latin typeface="Traditional Arabic"/>
                <a:cs typeface="Traditional Arabic"/>
              </a:rPr>
              <a:t>علا</a:t>
            </a:r>
            <a:r>
              <a:rPr sz="1500" dirty="0">
                <a:latin typeface="Traditional Arabic"/>
                <a:cs typeface="Traditional Arabic"/>
              </a:rPr>
              <a:t> </a:t>
            </a:r>
            <a:r>
              <a:rPr sz="1500" spc="-55" dirty="0">
                <a:latin typeface="Traditional Arabic"/>
                <a:cs typeface="Traditional Arabic"/>
              </a:rPr>
              <a:t>تاس</a:t>
            </a:r>
            <a:r>
              <a:rPr sz="1500" spc="-180" dirty="0">
                <a:latin typeface="Traditional Arabic"/>
                <a:cs typeface="Traditional Arabic"/>
              </a:rPr>
              <a:t>ا</a:t>
            </a:r>
            <a:r>
              <a:rPr sz="1500" dirty="0">
                <a:latin typeface="Traditional Arabic"/>
                <a:cs typeface="Traditional Arabic"/>
              </a:rPr>
              <a:t>ر</a:t>
            </a:r>
            <a:r>
              <a:rPr sz="1500" spc="-110" dirty="0">
                <a:latin typeface="Traditional Arabic"/>
                <a:cs typeface="Traditional Arabic"/>
              </a:rPr>
              <a:t>د</a:t>
            </a:r>
            <a:r>
              <a:rPr sz="1500" spc="-165" dirty="0">
                <a:latin typeface="Traditional Arabic"/>
                <a:cs typeface="Traditional Arabic"/>
              </a:rPr>
              <a:t>ل</a:t>
            </a:r>
            <a:r>
              <a:rPr sz="1500" spc="-420" dirty="0">
                <a:latin typeface="Traditional Arabic"/>
                <a:cs typeface="Traditional Arabic"/>
              </a:rPr>
              <a:t>ل</a:t>
            </a:r>
            <a:r>
              <a:rPr sz="1500" spc="5" dirty="0">
                <a:latin typeface="Traditional Arabic"/>
                <a:cs typeface="Traditional Arabic"/>
              </a:rPr>
              <a:t> </a:t>
            </a:r>
            <a:r>
              <a:rPr sz="1500" spc="45" dirty="0">
                <a:latin typeface="Traditional Arabic"/>
                <a:cs typeface="Traditional Arabic"/>
              </a:rPr>
              <a:t>ةد</a:t>
            </a:r>
            <a:r>
              <a:rPr sz="1500" spc="-250" dirty="0">
                <a:latin typeface="Traditional Arabic"/>
                <a:cs typeface="Traditional Arabic"/>
              </a:rPr>
              <a:t>ح</a:t>
            </a:r>
            <a:r>
              <a:rPr sz="1500" spc="-20" dirty="0">
                <a:latin typeface="Traditional Arabic"/>
                <a:cs typeface="Traditional Arabic"/>
              </a:rPr>
              <a:t>وما</a:t>
            </a:r>
            <a:r>
              <a:rPr sz="1500" spc="-5" dirty="0">
                <a:latin typeface="Traditional Arabic"/>
                <a:cs typeface="Traditional Arabic"/>
              </a:rPr>
              <a:t> </a:t>
            </a:r>
            <a:r>
              <a:rPr sz="1500" dirty="0">
                <a:latin typeface="Traditional Arabic"/>
                <a:cs typeface="Traditional Arabic"/>
              </a:rPr>
              <a:t>ةحئا</a:t>
            </a:r>
            <a:r>
              <a:rPr sz="1500" spc="-210" dirty="0">
                <a:latin typeface="Traditional Arabic"/>
                <a:cs typeface="Traditional Arabic"/>
              </a:rPr>
              <a:t>لا</a:t>
            </a:r>
            <a:r>
              <a:rPr sz="1500" dirty="0">
                <a:latin typeface="Traditional Arabic"/>
                <a:cs typeface="Traditional Arabic"/>
              </a:rPr>
              <a:t> </a:t>
            </a:r>
            <a:r>
              <a:rPr sz="1500" spc="10" dirty="0">
                <a:latin typeface="Traditional Arabic"/>
                <a:cs typeface="Traditional Arabic"/>
              </a:rPr>
              <a:t>نم</a:t>
            </a:r>
            <a:r>
              <a:rPr sz="1500" dirty="0">
                <a:latin typeface="Traditional Arabic"/>
                <a:cs typeface="Traditional Arabic"/>
              </a:rPr>
              <a:t> </a:t>
            </a:r>
            <a:r>
              <a:rPr sz="1500" spc="-195" dirty="0">
                <a:latin typeface="Traditional Arabic"/>
                <a:cs typeface="Traditional Arabic"/>
              </a:rPr>
              <a:t>ة</a:t>
            </a:r>
            <a:r>
              <a:rPr sz="1500" spc="-150" dirty="0">
                <a:latin typeface="Traditional Arabic"/>
                <a:cs typeface="Traditional Arabic"/>
              </a:rPr>
              <a:t>رشع</a:t>
            </a:r>
            <a:r>
              <a:rPr sz="1500" spc="15" dirty="0">
                <a:latin typeface="Traditional Arabic"/>
                <a:cs typeface="Traditional Arabic"/>
              </a:rPr>
              <a:t> </a:t>
            </a:r>
            <a:r>
              <a:rPr sz="1500" spc="-50" dirty="0">
                <a:latin typeface="Traditional Arabic"/>
                <a:cs typeface="Traditional Arabic"/>
              </a:rPr>
              <a:t>ة</a:t>
            </a:r>
            <a:r>
              <a:rPr sz="1500" spc="-110" dirty="0">
                <a:latin typeface="Traditional Arabic"/>
                <a:cs typeface="Traditional Arabic"/>
              </a:rPr>
              <a:t>س</a:t>
            </a:r>
            <a:r>
              <a:rPr sz="1500" spc="40" dirty="0">
                <a:latin typeface="Traditional Arabic"/>
                <a:cs typeface="Traditional Arabic"/>
              </a:rPr>
              <a:t>ما</a:t>
            </a:r>
            <a:r>
              <a:rPr sz="1500" spc="-390" dirty="0">
                <a:latin typeface="Traditional Arabic"/>
                <a:cs typeface="Traditional Arabic"/>
              </a:rPr>
              <a:t>Ŭا</a:t>
            </a:r>
            <a:r>
              <a:rPr sz="1500" spc="10" dirty="0">
                <a:latin typeface="Traditional Arabic"/>
                <a:cs typeface="Traditional Arabic"/>
              </a:rPr>
              <a:t> </a:t>
            </a:r>
            <a:r>
              <a:rPr sz="1500" dirty="0">
                <a:latin typeface="Traditional Arabic"/>
                <a:cs typeface="Traditional Arabic"/>
              </a:rPr>
              <a:t>ة</a:t>
            </a:r>
            <a:r>
              <a:rPr sz="1500" spc="-10" dirty="0">
                <a:latin typeface="Traditional Arabic"/>
                <a:cs typeface="Traditional Arabic"/>
              </a:rPr>
              <a:t>د</a:t>
            </a:r>
            <a:r>
              <a:rPr sz="1500" spc="5" dirty="0">
                <a:latin typeface="Traditional Arabic"/>
                <a:cs typeface="Traditional Arabic"/>
              </a:rPr>
              <a:t>اما</a:t>
            </a:r>
            <a:r>
              <a:rPr sz="1500" spc="10" dirty="0">
                <a:latin typeface="Traditional Arabic"/>
                <a:cs typeface="Traditional Arabic"/>
              </a:rPr>
              <a:t> </a:t>
            </a:r>
            <a:r>
              <a:rPr sz="1500" spc="40" dirty="0">
                <a:latin typeface="Traditional Arabic"/>
                <a:cs typeface="Traditional Arabic"/>
              </a:rPr>
              <a:t>ص</a:t>
            </a:r>
            <a:r>
              <a:rPr sz="1500" spc="-560" dirty="0">
                <a:latin typeface="Traditional Arabic"/>
                <a:cs typeface="Traditional Arabic"/>
              </a:rPr>
              <a:t>نت</a:t>
            </a:r>
            <a:r>
              <a:rPr sz="1500" spc="-250" dirty="0">
                <a:latin typeface="Traditional Arabic"/>
                <a:cs typeface="Traditional Arabic"/>
              </a:rPr>
              <a:t> </a:t>
            </a:r>
            <a:r>
              <a:rPr sz="1500" spc="155" dirty="0">
                <a:latin typeface="Traditional Arabic"/>
                <a:cs typeface="Traditional Arabic"/>
              </a:rPr>
              <a:t>ة</a:t>
            </a:r>
            <a:r>
              <a:rPr sz="1500" dirty="0">
                <a:latin typeface="Traditional Arabic"/>
                <a:cs typeface="Traditional Arabic"/>
              </a:rPr>
              <a:t>و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215" dirty="0">
                <a:latin typeface="Traditional Arabic"/>
                <a:cs typeface="Traditional Arabic"/>
              </a:rPr>
              <a:t>ا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229" dirty="0">
                <a:latin typeface="Traditional Arabic"/>
                <a:cs typeface="Traditional Arabic"/>
              </a:rPr>
              <a:t>ر</a:t>
            </a:r>
            <a:r>
              <a:rPr sz="1500" spc="-40" dirty="0">
                <a:latin typeface="Traditional Arabic"/>
                <a:cs typeface="Traditional Arabic"/>
              </a:rPr>
              <a:t> </a:t>
            </a:r>
            <a:r>
              <a:rPr sz="1500" spc="5" dirty="0">
                <a:latin typeface="Traditional Arabic"/>
                <a:cs typeface="Traditional Arabic"/>
              </a:rPr>
              <a:t> </a:t>
            </a:r>
            <a:r>
              <a:rPr sz="1500" spc="85" dirty="0">
                <a:latin typeface="Traditional Arabic"/>
                <a:cs typeface="Traditional Arabic"/>
              </a:rPr>
              <a:t>ا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215" dirty="0">
                <a:latin typeface="Traditional Arabic"/>
                <a:cs typeface="Traditional Arabic"/>
              </a:rPr>
              <a:t>ا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590" dirty="0">
                <a:latin typeface="Traditional Arabic"/>
                <a:cs typeface="Traditional Arabic"/>
              </a:rPr>
              <a:t>ي</a:t>
            </a:r>
            <a:r>
              <a:rPr sz="1500" spc="-375" dirty="0">
                <a:latin typeface="Traditional Arabic"/>
                <a:cs typeface="Traditional Arabic"/>
              </a:rPr>
              <a:t>لعل</a:t>
            </a:r>
            <a:r>
              <a:rPr sz="1500" dirty="0">
                <a:latin typeface="Traditional Arabic"/>
                <a:cs typeface="Traditional Arabic"/>
              </a:rPr>
              <a:t>ا </a:t>
            </a:r>
            <a:r>
              <a:rPr sz="1500" spc="-5" dirty="0">
                <a:latin typeface="Traditional Arabic"/>
                <a:cs typeface="Traditional Arabic"/>
              </a:rPr>
              <a:t>ت</a:t>
            </a:r>
            <a:r>
              <a:rPr sz="1500" spc="85" dirty="0">
                <a:latin typeface="Traditional Arabic"/>
                <a:cs typeface="Traditional Arabic"/>
              </a:rPr>
              <a:t>ا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215" dirty="0">
                <a:latin typeface="Traditional Arabic"/>
                <a:cs typeface="Traditional Arabic"/>
              </a:rPr>
              <a:t>ا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250" dirty="0">
                <a:latin typeface="Traditional Arabic"/>
                <a:cs typeface="Traditional Arabic"/>
              </a:rPr>
              <a:t>س</a:t>
            </a:r>
            <a:r>
              <a:rPr sz="1500" spc="-185" dirty="0">
                <a:latin typeface="Traditional Arabic"/>
                <a:cs typeface="Traditional Arabic"/>
              </a:rPr>
              <a:t>ا</a:t>
            </a:r>
            <a:r>
              <a:rPr sz="1500" spc="5" dirty="0">
                <a:latin typeface="Traditional Arabic"/>
                <a:cs typeface="Traditional Arabic"/>
              </a:rPr>
              <a:t>ر</a:t>
            </a:r>
            <a:r>
              <a:rPr sz="1500" spc="100" dirty="0">
                <a:latin typeface="Traditional Arabic"/>
                <a:cs typeface="Traditional Arabic"/>
              </a:rPr>
              <a:t>د</a:t>
            </a:r>
            <a:r>
              <a:rPr sz="1500" spc="-420" dirty="0">
                <a:latin typeface="Traditional Arabic"/>
                <a:cs typeface="Traditional Arabic"/>
              </a:rPr>
              <a:t>ل</a:t>
            </a:r>
            <a:r>
              <a:rPr sz="1500" dirty="0">
                <a:latin typeface="Traditional Arabic"/>
                <a:cs typeface="Traditional Arabic"/>
              </a:rPr>
              <a:t>ا </a:t>
            </a:r>
            <a:r>
              <a:rPr sz="1500" spc="-5" dirty="0">
                <a:latin typeface="Traditional Arabic"/>
                <a:cs typeface="Traditional Arabic"/>
              </a:rPr>
              <a:t>ةد</a:t>
            </a:r>
            <a:r>
              <a:rPr sz="1500" spc="85" dirty="0">
                <a:latin typeface="Traditional Arabic"/>
                <a:cs typeface="Traditional Arabic"/>
              </a:rPr>
              <a:t>ا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215" dirty="0">
                <a:latin typeface="Traditional Arabic"/>
                <a:cs typeface="Traditional Arabic"/>
              </a:rPr>
              <a:t>ا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204" dirty="0">
                <a:latin typeface="Traditional Arabic"/>
                <a:cs typeface="Traditional Arabic"/>
              </a:rPr>
              <a:t> </a:t>
            </a:r>
            <a:r>
              <a:rPr sz="1500" spc="-229" dirty="0">
                <a:latin typeface="Traditional Arabic"/>
                <a:cs typeface="Traditional Arabic"/>
              </a:rPr>
              <a:t>ع</a:t>
            </a:r>
            <a:r>
              <a:rPr sz="1500" dirty="0">
                <a:latin typeface="Traditional Arabic"/>
                <a:cs typeface="Traditional Arabic"/>
              </a:rPr>
              <a:t> </a:t>
            </a:r>
            <a:r>
              <a:rPr sz="1500" spc="290" dirty="0">
                <a:latin typeface="Traditional Arabic"/>
                <a:cs typeface="Traditional Arabic"/>
              </a:rPr>
              <a:t> ا</a:t>
            </a:r>
            <a:r>
              <a:rPr sz="1500" spc="-215" dirty="0">
                <a:latin typeface="Traditional Arabic"/>
                <a:cs typeface="Traditional Arabic"/>
              </a:rPr>
              <a:t>ا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375" dirty="0">
                <a:latin typeface="Traditional Arabic"/>
                <a:cs typeface="Traditional Arabic"/>
              </a:rPr>
              <a:t>ل</a:t>
            </a:r>
            <a:r>
              <a:rPr sz="1500" spc="350" dirty="0">
                <a:latin typeface="Traditional Arabic"/>
                <a:cs typeface="Traditional Arabic"/>
              </a:rPr>
              <a:t> </a:t>
            </a:r>
            <a:r>
              <a:rPr sz="1500" spc="5" dirty="0">
                <a:latin typeface="Traditional Arabic"/>
                <a:cs typeface="Traditional Arabic"/>
              </a:rPr>
              <a:t> </a:t>
            </a:r>
            <a:r>
              <a:rPr sz="1500" spc="-175" dirty="0">
                <a:latin typeface="Traditional Arabic"/>
                <a:cs typeface="Traditional Arabic"/>
              </a:rPr>
              <a:t>و</a:t>
            </a:r>
            <a:r>
              <a:rPr sz="1500" dirty="0">
                <a:latin typeface="Traditional Arabic"/>
                <a:cs typeface="Traditional Arabic"/>
              </a:rPr>
              <a:t>و</a:t>
            </a:r>
            <a:r>
              <a:rPr sz="1500" spc="-145" dirty="0">
                <a:latin typeface="Traditional Arabic"/>
                <a:cs typeface="Traditional Arabic"/>
              </a:rPr>
              <a:t>اا</a:t>
            </a:r>
            <a:r>
              <a:rPr sz="1500" spc="340" dirty="0">
                <a:latin typeface="Traditional Arabic"/>
                <a:cs typeface="Traditional Arabic"/>
              </a:rPr>
              <a:t>ا</a:t>
            </a:r>
            <a:r>
              <a:rPr sz="1500" spc="-335" dirty="0">
                <a:latin typeface="Traditional Arabic"/>
                <a:cs typeface="Traditional Arabic"/>
              </a:rPr>
              <a:t>ي</a:t>
            </a:r>
            <a:r>
              <a:rPr sz="1500" spc="5" dirty="0">
                <a:latin typeface="Traditional Arabic"/>
                <a:cs typeface="Traditional Arabic"/>
              </a:rPr>
              <a:t> </a:t>
            </a:r>
            <a:r>
              <a:rPr sz="1500" spc="-370" dirty="0">
                <a:latin typeface="Traditional Arabic"/>
                <a:cs typeface="Traditional Arabic"/>
              </a:rPr>
              <a:t>ع</a:t>
            </a:r>
            <a:r>
              <a:rPr sz="1500" spc="5" dirty="0">
                <a:latin typeface="Traditional Arabic"/>
                <a:cs typeface="Traditional Arabic"/>
              </a:rPr>
              <a:t> </a:t>
            </a:r>
            <a:r>
              <a:rPr sz="1500" spc="25" dirty="0">
                <a:latin typeface="Traditional Arabic"/>
                <a:cs typeface="Traditional Arabic"/>
              </a:rPr>
              <a:t>ة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215" dirty="0">
                <a:latin typeface="Traditional Arabic"/>
                <a:cs typeface="Traditional Arabic"/>
              </a:rPr>
              <a:t>ا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590" dirty="0">
                <a:latin typeface="Traditional Arabic"/>
                <a:cs typeface="Traditional Arabic"/>
              </a:rPr>
              <a:t>ي</a:t>
            </a:r>
            <a:r>
              <a:rPr sz="1500" spc="-90" dirty="0">
                <a:latin typeface="Traditional Arabic"/>
                <a:cs typeface="Traditional Arabic"/>
              </a:rPr>
              <a:t>عما</a:t>
            </a:r>
            <a:r>
              <a:rPr sz="1500" spc="250" dirty="0">
                <a:latin typeface="Traditional Arabic"/>
                <a:cs typeface="Traditional Arabic"/>
              </a:rPr>
              <a:t>اا</a:t>
            </a:r>
            <a:r>
              <a:rPr sz="1500" dirty="0">
                <a:latin typeface="Traditional Arabic"/>
                <a:cs typeface="Traditional Arabic"/>
              </a:rPr>
              <a:t> </a:t>
            </a:r>
            <a:r>
              <a:rPr sz="1500" spc="25" dirty="0">
                <a:latin typeface="Traditional Arabic"/>
                <a:cs typeface="Traditional Arabic"/>
              </a:rPr>
              <a:t>ة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215" dirty="0">
                <a:latin typeface="Traditional Arabic"/>
                <a:cs typeface="Traditional Arabic"/>
              </a:rPr>
              <a:t>ا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375" dirty="0">
                <a:latin typeface="Traditional Arabic"/>
                <a:cs typeface="Traditional Arabic"/>
              </a:rPr>
              <a:t>ل</a:t>
            </a:r>
            <a:r>
              <a:rPr sz="1500" spc="-285" dirty="0">
                <a:latin typeface="Traditional Arabic"/>
                <a:cs typeface="Traditional Arabic"/>
              </a:rPr>
              <a:t>ح</a:t>
            </a:r>
            <a:r>
              <a:rPr sz="1500" spc="-35" dirty="0">
                <a:latin typeface="Traditional Arabic"/>
                <a:cs typeface="Traditional Arabic"/>
              </a:rPr>
              <a:t>ر</a:t>
            </a:r>
            <a:r>
              <a:rPr sz="1500" spc="-65" dirty="0">
                <a:latin typeface="Traditional Arabic"/>
                <a:cs typeface="Traditional Arabic"/>
              </a:rPr>
              <a:t>م</a:t>
            </a:r>
            <a:r>
              <a:rPr sz="1500" dirty="0">
                <a:latin typeface="Traditional Arabic"/>
                <a:cs typeface="Traditional Arabic"/>
              </a:rPr>
              <a:t>ا </a:t>
            </a:r>
            <a:r>
              <a:rPr sz="1500" spc="434" dirty="0">
                <a:latin typeface="Traditional Arabic"/>
                <a:cs typeface="Traditional Arabic"/>
              </a:rPr>
              <a:t> </a:t>
            </a:r>
            <a:r>
              <a:rPr sz="1500" spc="5" dirty="0">
                <a:latin typeface="Traditional Arabic"/>
                <a:cs typeface="Traditional Arabic"/>
              </a:rPr>
              <a:t> </a:t>
            </a:r>
            <a:r>
              <a:rPr sz="1500" spc="-150" dirty="0">
                <a:latin typeface="Traditional Arabic"/>
                <a:cs typeface="Traditional Arabic"/>
              </a:rPr>
              <a:t>ج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215" dirty="0">
                <a:latin typeface="Traditional Arabic"/>
                <a:cs typeface="Traditional Arabic"/>
              </a:rPr>
              <a:t>ا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40" dirty="0">
                <a:latin typeface="Traditional Arabic"/>
                <a:cs typeface="Traditional Arabic"/>
              </a:rPr>
              <a:t> </a:t>
            </a:r>
            <a:r>
              <a:rPr sz="1500" spc="305" dirty="0">
                <a:latin typeface="Traditional Arabic"/>
                <a:cs typeface="Traditional Arabic"/>
              </a:rPr>
              <a:t>ة</a:t>
            </a:r>
            <a:r>
              <a:rPr sz="1500" dirty="0">
                <a:latin typeface="Traditional Arabic"/>
                <a:cs typeface="Traditional Arabic"/>
              </a:rPr>
              <a:t>ا </a:t>
            </a:r>
            <a:r>
              <a:rPr sz="1500" spc="-30" dirty="0">
                <a:latin typeface="Traditional Arabic"/>
                <a:cs typeface="Traditional Arabic"/>
              </a:rPr>
              <a:t>نا</a:t>
            </a:r>
            <a:r>
              <a:rPr sz="1500" spc="-215" dirty="0">
                <a:latin typeface="Traditional Arabic"/>
                <a:cs typeface="Traditional Arabic"/>
              </a:rPr>
              <a:t>ا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375" dirty="0">
                <a:latin typeface="Traditional Arabic"/>
                <a:cs typeface="Traditional Arabic"/>
              </a:rPr>
              <a:t>ل</a:t>
            </a:r>
            <a:r>
              <a:rPr sz="1500" spc="-229" dirty="0">
                <a:latin typeface="Traditional Arabic"/>
                <a:cs typeface="Traditional Arabic"/>
              </a:rPr>
              <a:t>ع</a:t>
            </a:r>
            <a:r>
              <a:rPr sz="1500" dirty="0">
                <a:latin typeface="Traditional Arabic"/>
                <a:cs typeface="Traditional Arabic"/>
              </a:rPr>
              <a:t> </a:t>
            </a:r>
            <a:r>
              <a:rPr sz="1500" spc="-50" dirty="0">
                <a:latin typeface="Traditional Arabic"/>
                <a:cs typeface="Traditional Arabic"/>
              </a:rPr>
              <a:t> </a:t>
            </a:r>
            <a:r>
              <a:rPr sz="2250" spc="-615" baseline="-9259" dirty="0">
                <a:latin typeface="Traditional Arabic"/>
                <a:cs typeface="Traditional Arabic"/>
              </a:rPr>
              <a:t>ر</a:t>
            </a:r>
            <a:r>
              <a:rPr sz="1500" spc="-5" dirty="0">
                <a:latin typeface="Traditional Arabic"/>
                <a:cs typeface="Traditional Arabic"/>
              </a:rPr>
              <a:t>ا</a:t>
            </a:r>
            <a:r>
              <a:rPr sz="1500" spc="100" dirty="0">
                <a:latin typeface="Traditional Arabic"/>
                <a:cs typeface="Traditional Arabic"/>
              </a:rPr>
              <a:t>د</a:t>
            </a:r>
            <a:r>
              <a:rPr sz="1500" spc="-145" dirty="0">
                <a:latin typeface="Traditional Arabic"/>
                <a:cs typeface="Traditional Arabic"/>
              </a:rPr>
              <a:t>اا</a:t>
            </a:r>
            <a:r>
              <a:rPr sz="1500" spc="380" dirty="0">
                <a:latin typeface="Traditional Arabic"/>
                <a:cs typeface="Traditional Arabic"/>
              </a:rPr>
              <a:t> </a:t>
            </a:r>
            <a:r>
              <a:rPr sz="1500" dirty="0">
                <a:latin typeface="Traditional Arabic"/>
                <a:cs typeface="Traditional Arabic"/>
              </a:rPr>
              <a:t> </a:t>
            </a:r>
            <a:r>
              <a:rPr sz="1500" spc="100" dirty="0">
                <a:latin typeface="Traditional Arabic"/>
                <a:cs typeface="Traditional Arabic"/>
              </a:rPr>
              <a:t>د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215" dirty="0">
                <a:latin typeface="Traditional Arabic"/>
                <a:cs typeface="Traditional Arabic"/>
              </a:rPr>
              <a:t>ا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590" dirty="0">
                <a:latin typeface="Traditional Arabic"/>
                <a:cs typeface="Traditional Arabic"/>
              </a:rPr>
              <a:t>ي</a:t>
            </a:r>
            <a:r>
              <a:rPr sz="1500" spc="375" dirty="0">
                <a:latin typeface="Traditional Arabic"/>
                <a:cs typeface="Traditional Arabic"/>
              </a:rPr>
              <a:t> </a:t>
            </a:r>
            <a:r>
              <a:rPr sz="1500" spc="-85" dirty="0">
                <a:latin typeface="Traditional Arabic"/>
                <a:cs typeface="Traditional Arabic"/>
              </a:rPr>
              <a:t>ر</a:t>
            </a:r>
            <a:r>
              <a:rPr sz="1500" spc="5" dirty="0">
                <a:latin typeface="Traditional Arabic"/>
                <a:cs typeface="Traditional Arabic"/>
              </a:rPr>
              <a:t> </a:t>
            </a:r>
            <a:r>
              <a:rPr sz="1500" spc="-35" dirty="0">
                <a:latin typeface="Traditional Arabic"/>
                <a:cs typeface="Traditional Arabic"/>
              </a:rPr>
              <a:t>ر</a:t>
            </a:r>
            <a:r>
              <a:rPr sz="1500" spc="-100" dirty="0">
                <a:latin typeface="Traditional Arabic"/>
                <a:cs typeface="Traditional Arabic"/>
              </a:rPr>
              <a:t> </a:t>
            </a:r>
            <a:r>
              <a:rPr sz="1500" spc="100" dirty="0">
                <a:latin typeface="Traditional Arabic"/>
                <a:cs typeface="Traditional Arabic"/>
              </a:rPr>
              <a:t>د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215" dirty="0">
                <a:latin typeface="Traditional Arabic"/>
                <a:cs typeface="Traditional Arabic"/>
              </a:rPr>
              <a:t>ا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375" dirty="0">
                <a:latin typeface="Traditional Arabic"/>
                <a:cs typeface="Traditional Arabic"/>
              </a:rPr>
              <a:t>مت</a:t>
            </a:r>
            <a:r>
              <a:rPr sz="1500" dirty="0">
                <a:latin typeface="Traditional Arabic"/>
                <a:cs typeface="Traditional Arabic"/>
              </a:rPr>
              <a:t> </a:t>
            </a:r>
            <a:r>
              <a:rPr sz="1500" spc="-30" dirty="0">
                <a:latin typeface="Traditional Arabic"/>
                <a:cs typeface="Traditional Arabic"/>
              </a:rPr>
              <a:t>نا</a:t>
            </a:r>
            <a:r>
              <a:rPr sz="1500" spc="-215" dirty="0">
                <a:latin typeface="Traditional Arabic"/>
                <a:cs typeface="Traditional Arabic"/>
              </a:rPr>
              <a:t>ا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375" dirty="0">
                <a:latin typeface="Traditional Arabic"/>
                <a:cs typeface="Traditional Arabic"/>
              </a:rPr>
              <a:t>ل</a:t>
            </a:r>
            <a:r>
              <a:rPr sz="1500" spc="-229" dirty="0">
                <a:latin typeface="Traditional Arabic"/>
                <a:cs typeface="Traditional Arabic"/>
              </a:rPr>
              <a:t>ع</a:t>
            </a:r>
            <a:r>
              <a:rPr sz="1500" dirty="0">
                <a:latin typeface="Traditional Arabic"/>
                <a:cs typeface="Traditional Arabic"/>
              </a:rPr>
              <a:t> </a:t>
            </a:r>
            <a:r>
              <a:rPr sz="1500" spc="680" dirty="0">
                <a:latin typeface="Traditional Arabic"/>
                <a:cs typeface="Traditional Arabic"/>
              </a:rPr>
              <a:t> 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215" dirty="0">
                <a:latin typeface="Traditional Arabic"/>
                <a:cs typeface="Traditional Arabic"/>
              </a:rPr>
              <a:t>ا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420" dirty="0">
                <a:latin typeface="Traditional Arabic"/>
                <a:cs typeface="Traditional Arabic"/>
              </a:rPr>
              <a:t>ل</a:t>
            </a:r>
            <a:r>
              <a:rPr sz="1500" spc="85" dirty="0">
                <a:latin typeface="Traditional Arabic"/>
                <a:cs typeface="Traditional Arabic"/>
              </a:rPr>
              <a:t>ا</a:t>
            </a:r>
            <a:r>
              <a:rPr sz="1500" spc="-5" dirty="0">
                <a:latin typeface="Traditional Arabic"/>
                <a:cs typeface="Traditional Arabic"/>
              </a:rPr>
              <a:t>ل</a:t>
            </a:r>
            <a:r>
              <a:rPr sz="1500" spc="-420" dirty="0">
                <a:latin typeface="Traditional Arabic"/>
                <a:cs typeface="Traditional Arabic"/>
              </a:rPr>
              <a:t>ل</a:t>
            </a:r>
            <a:r>
              <a:rPr sz="1500" dirty="0">
                <a:latin typeface="Traditional Arabic"/>
                <a:cs typeface="Traditional Arabic"/>
              </a:rPr>
              <a:t>ا </a:t>
            </a:r>
            <a:r>
              <a:rPr sz="1500" spc="155" dirty="0">
                <a:latin typeface="Traditional Arabic"/>
                <a:cs typeface="Traditional Arabic"/>
              </a:rPr>
              <a:t>ة</a:t>
            </a:r>
            <a:r>
              <a:rPr sz="1500" dirty="0">
                <a:latin typeface="Traditional Arabic"/>
                <a:cs typeface="Traditional Arabic"/>
              </a:rPr>
              <a:t>و</a:t>
            </a:r>
            <a:r>
              <a:rPr sz="1500" spc="-145" dirty="0">
                <a:latin typeface="Traditional Arabic"/>
                <a:cs typeface="Traditional Arabic"/>
              </a:rPr>
              <a:t>اا</a:t>
            </a:r>
            <a:r>
              <a:rPr sz="1500" spc="-310" dirty="0">
                <a:latin typeface="Traditional Arabic"/>
                <a:cs typeface="Traditional Arabic"/>
              </a:rPr>
              <a:t>ص</a:t>
            </a:r>
            <a:r>
              <a:rPr sz="1500" spc="-65" dirty="0">
                <a:latin typeface="Traditional Arabic"/>
                <a:cs typeface="Traditional Arabic"/>
              </a:rPr>
              <a:t>ح</a:t>
            </a:r>
            <a:r>
              <a:rPr sz="1500" spc="-30" dirty="0">
                <a:latin typeface="Traditional Arabic"/>
                <a:cs typeface="Traditional Arabic"/>
              </a:rPr>
              <a:t> </a:t>
            </a:r>
            <a:r>
              <a:rPr sz="1500" spc="-60" dirty="0">
                <a:latin typeface="Traditional Arabic"/>
                <a:cs typeface="Traditional Arabic"/>
              </a:rPr>
              <a:t>ةا</a:t>
            </a:r>
            <a:r>
              <a:rPr sz="1500" spc="-145" dirty="0">
                <a:latin typeface="Traditional Arabic"/>
                <a:cs typeface="Traditional Arabic"/>
              </a:rPr>
              <a:t>اا</a:t>
            </a:r>
            <a:r>
              <a:rPr sz="1500" spc="-254" dirty="0">
                <a:latin typeface="Traditional Arabic"/>
                <a:cs typeface="Traditional Arabic"/>
              </a:rPr>
              <a:t>ال</a:t>
            </a:r>
            <a:r>
              <a:rPr sz="1500" spc="-290" dirty="0">
                <a:latin typeface="Traditional Arabic"/>
                <a:cs typeface="Traditional Arabic"/>
              </a:rPr>
              <a:t>ح</a:t>
            </a:r>
            <a:r>
              <a:rPr sz="1500" spc="-45" dirty="0">
                <a:latin typeface="Traditional Arabic"/>
                <a:cs typeface="Traditional Arabic"/>
              </a:rPr>
              <a:t>رم</a:t>
            </a:r>
            <a:r>
              <a:rPr sz="1500" spc="-5" dirty="0">
                <a:latin typeface="Traditional Arabic"/>
                <a:cs typeface="Traditional Arabic"/>
              </a:rPr>
              <a:t> </a:t>
            </a:r>
            <a:r>
              <a:rPr sz="1500" spc="40" dirty="0">
                <a:latin typeface="Traditional Arabic"/>
                <a:cs typeface="Traditional Arabic"/>
              </a:rPr>
              <a:t>ص</a:t>
            </a:r>
            <a:r>
              <a:rPr sz="1500" spc="-145" dirty="0">
                <a:latin typeface="Traditional Arabic"/>
                <a:cs typeface="Traditional Arabic"/>
              </a:rPr>
              <a:t>اا</a:t>
            </a:r>
            <a:r>
              <a:rPr sz="1500" spc="-155" dirty="0">
                <a:latin typeface="Traditional Arabic"/>
                <a:cs typeface="Traditional Arabic"/>
              </a:rPr>
              <a:t>ا</a:t>
            </a:r>
            <a:r>
              <a:rPr sz="1500" spc="-75" dirty="0">
                <a:latin typeface="Traditional Arabic"/>
                <a:cs typeface="Traditional Arabic"/>
              </a:rPr>
              <a:t>ا</a:t>
            </a:r>
            <a:r>
              <a:rPr sz="1500" spc="-380" dirty="0">
                <a:latin typeface="Traditional Arabic"/>
                <a:cs typeface="Traditional Arabic"/>
              </a:rPr>
              <a:t>ص</a:t>
            </a:r>
            <a:r>
              <a:rPr sz="1500" spc="-130" dirty="0">
                <a:latin typeface="Traditional Arabic"/>
                <a:cs typeface="Traditional Arabic"/>
              </a:rPr>
              <a:t>خ لا</a:t>
            </a:r>
            <a:r>
              <a:rPr sz="1500" dirty="0">
                <a:latin typeface="Traditional Arabic"/>
                <a:cs typeface="Traditional Arabic"/>
              </a:rPr>
              <a:t> ت</a:t>
            </a:r>
            <a:r>
              <a:rPr sz="1500" spc="-190" dirty="0">
                <a:latin typeface="Traditional Arabic"/>
                <a:cs typeface="Traditional Arabic"/>
              </a:rPr>
              <a:t>ا</a:t>
            </a:r>
            <a:r>
              <a:rPr sz="1500" spc="-130" dirty="0">
                <a:latin typeface="Traditional Arabic"/>
                <a:cs typeface="Traditional Arabic"/>
              </a:rPr>
              <a:t>ر</a:t>
            </a:r>
            <a:r>
              <a:rPr sz="1500" spc="-35" dirty="0">
                <a:latin typeface="Traditional Arabic"/>
                <a:cs typeface="Traditional Arabic"/>
              </a:rPr>
              <a:t>ر</a:t>
            </a:r>
            <a:r>
              <a:rPr sz="1500" spc="-145" dirty="0">
                <a:latin typeface="Traditional Arabic"/>
                <a:cs typeface="Traditional Arabic"/>
              </a:rPr>
              <a:t>اا</a:t>
            </a:r>
            <a:r>
              <a:rPr sz="1500" spc="-155" dirty="0">
                <a:latin typeface="Traditional Arabic"/>
                <a:cs typeface="Traditional Arabic"/>
              </a:rPr>
              <a:t>ا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dirty="0">
                <a:latin typeface="Traditional Arabic"/>
                <a:cs typeface="Traditional Arabic"/>
              </a:rPr>
              <a:t>مم</a:t>
            </a:r>
            <a:r>
              <a:rPr sz="1500" spc="5" dirty="0">
                <a:latin typeface="Traditional Arabic"/>
                <a:cs typeface="Traditional Arabic"/>
              </a:rPr>
              <a:t> </a:t>
            </a:r>
            <a:r>
              <a:rPr sz="1500" spc="434" dirty="0">
                <a:latin typeface="Traditional Arabic"/>
                <a:cs typeface="Traditional Arabic"/>
              </a:rPr>
              <a:t> </a:t>
            </a:r>
            <a:r>
              <a:rPr sz="1500" spc="5" dirty="0">
                <a:latin typeface="Traditional Arabic"/>
                <a:cs typeface="Traditional Arabic"/>
              </a:rPr>
              <a:t> </a:t>
            </a:r>
            <a:r>
              <a:rPr sz="1500" spc="-50" dirty="0">
                <a:latin typeface="Traditional Arabic"/>
                <a:cs typeface="Traditional Arabic"/>
              </a:rPr>
              <a:t> </a:t>
            </a:r>
            <a:r>
              <a:rPr sz="2250" spc="-615" baseline="-9259" dirty="0">
                <a:latin typeface="Traditional Arabic"/>
                <a:cs typeface="Traditional Arabic"/>
              </a:rPr>
              <a:t>ر</a:t>
            </a:r>
            <a:r>
              <a:rPr sz="1500" spc="-5" dirty="0">
                <a:latin typeface="Traditional Arabic"/>
                <a:cs typeface="Traditional Arabic"/>
              </a:rPr>
              <a:t>ا</a:t>
            </a:r>
            <a:r>
              <a:rPr sz="1500" spc="100" dirty="0">
                <a:latin typeface="Traditional Arabic"/>
                <a:cs typeface="Traditional Arabic"/>
              </a:rPr>
              <a:t>د</a:t>
            </a:r>
            <a:r>
              <a:rPr sz="1500" spc="-145" dirty="0">
                <a:latin typeface="Traditional Arabic"/>
                <a:cs typeface="Traditional Arabic"/>
              </a:rPr>
              <a:t>اااا</a:t>
            </a:r>
            <a:r>
              <a:rPr sz="1500" spc="380" dirty="0">
                <a:latin typeface="Traditional Arabic"/>
                <a:cs typeface="Traditional Arabic"/>
              </a:rPr>
              <a:t> </a:t>
            </a:r>
            <a:r>
              <a:rPr sz="1500" dirty="0">
                <a:latin typeface="Traditional Arabic"/>
                <a:cs typeface="Traditional Arabic"/>
              </a:rPr>
              <a:t> </a:t>
            </a:r>
            <a:r>
              <a:rPr sz="1500" spc="100" dirty="0">
                <a:latin typeface="Traditional Arabic"/>
                <a:cs typeface="Traditional Arabic"/>
              </a:rPr>
              <a:t>د</a:t>
            </a:r>
            <a:r>
              <a:rPr sz="1500" spc="-145" dirty="0">
                <a:latin typeface="Traditional Arabic"/>
                <a:cs typeface="Traditional Arabic"/>
              </a:rPr>
              <a:t>اا</a:t>
            </a:r>
            <a:r>
              <a:rPr sz="1500" spc="-155" dirty="0">
                <a:latin typeface="Traditional Arabic"/>
                <a:cs typeface="Traditional Arabic"/>
              </a:rPr>
              <a:t>ا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590" dirty="0">
                <a:latin typeface="Traditional Arabic"/>
                <a:cs typeface="Traditional Arabic"/>
              </a:rPr>
              <a:t>ي</a:t>
            </a:r>
            <a:r>
              <a:rPr sz="1500" spc="375" dirty="0">
                <a:latin typeface="Traditional Arabic"/>
                <a:cs typeface="Traditional Arabic"/>
              </a:rPr>
              <a:t> </a:t>
            </a:r>
            <a:r>
              <a:rPr sz="1500" spc="-85" dirty="0">
                <a:latin typeface="Traditional Arabic"/>
                <a:cs typeface="Traditional Arabic"/>
              </a:rPr>
              <a:t>ر</a:t>
            </a:r>
            <a:r>
              <a:rPr sz="1500" spc="5" dirty="0">
                <a:latin typeface="Traditional Arabic"/>
                <a:cs typeface="Traditional Arabic"/>
              </a:rPr>
              <a:t> </a:t>
            </a:r>
            <a:r>
              <a:rPr sz="1500" spc="20" dirty="0">
                <a:latin typeface="Traditional Arabic"/>
                <a:cs typeface="Traditional Arabic"/>
              </a:rPr>
              <a:t>ن</a:t>
            </a:r>
            <a:r>
              <a:rPr sz="1500" spc="-145" dirty="0">
                <a:latin typeface="Traditional Arabic"/>
                <a:cs typeface="Traditional Arabic"/>
              </a:rPr>
              <a:t>اا</a:t>
            </a:r>
            <a:r>
              <a:rPr sz="1500" spc="-155" dirty="0">
                <a:latin typeface="Traditional Arabic"/>
                <a:cs typeface="Traditional Arabic"/>
              </a:rPr>
              <a:t>ا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229" dirty="0">
                <a:latin typeface="Traditional Arabic"/>
                <a:cs typeface="Traditional Arabic"/>
              </a:rPr>
              <a:t>ع</a:t>
            </a:r>
            <a:r>
              <a:rPr sz="1500" dirty="0">
                <a:latin typeface="Traditional Arabic"/>
                <a:cs typeface="Traditional Arabic"/>
              </a:rPr>
              <a:t> </a:t>
            </a:r>
            <a:r>
              <a:rPr sz="1500" spc="680" dirty="0">
                <a:latin typeface="Traditional Arabic"/>
                <a:cs typeface="Traditional Arabic"/>
              </a:rPr>
              <a:t> </a:t>
            </a:r>
            <a:r>
              <a:rPr sz="1500" spc="-145" dirty="0">
                <a:latin typeface="Traditional Arabic"/>
                <a:cs typeface="Traditional Arabic"/>
              </a:rPr>
              <a:t>اا</a:t>
            </a:r>
            <a:r>
              <a:rPr sz="1500" spc="-155" dirty="0">
                <a:latin typeface="Traditional Arabic"/>
                <a:cs typeface="Traditional Arabic"/>
              </a:rPr>
              <a:t>ا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420" dirty="0">
                <a:latin typeface="Traditional Arabic"/>
                <a:cs typeface="Traditional Arabic"/>
              </a:rPr>
              <a:t>ل</a:t>
            </a:r>
            <a:r>
              <a:rPr sz="1500" spc="85" dirty="0">
                <a:latin typeface="Traditional Arabic"/>
                <a:cs typeface="Traditional Arabic"/>
              </a:rPr>
              <a:t>ا</a:t>
            </a:r>
            <a:r>
              <a:rPr sz="1500" spc="-5" dirty="0">
                <a:latin typeface="Traditional Arabic"/>
                <a:cs typeface="Traditional Arabic"/>
              </a:rPr>
              <a:t>ل</a:t>
            </a:r>
            <a:r>
              <a:rPr sz="1500" spc="-420" dirty="0">
                <a:latin typeface="Traditional Arabic"/>
                <a:cs typeface="Traditional Arabic"/>
              </a:rPr>
              <a:t>ل</a:t>
            </a:r>
            <a:r>
              <a:rPr sz="1500" dirty="0">
                <a:latin typeface="Traditional Arabic"/>
                <a:cs typeface="Traditional Arabic"/>
              </a:rPr>
              <a:t>ا </a:t>
            </a:r>
            <a:r>
              <a:rPr sz="1500" spc="265" dirty="0">
                <a:latin typeface="Traditional Arabic"/>
                <a:cs typeface="Traditional Arabic"/>
              </a:rPr>
              <a:t>ة</a:t>
            </a:r>
            <a:r>
              <a:rPr sz="1500" spc="100" dirty="0">
                <a:latin typeface="Traditional Arabic"/>
                <a:cs typeface="Traditional Arabic"/>
              </a:rPr>
              <a:t>د</a:t>
            </a:r>
            <a:r>
              <a:rPr sz="1500" spc="-145" dirty="0">
                <a:latin typeface="Traditional Arabic"/>
                <a:cs typeface="Traditional Arabic"/>
              </a:rPr>
              <a:t>اااا</a:t>
            </a:r>
            <a:r>
              <a:rPr sz="1500" spc="-175" dirty="0">
                <a:latin typeface="Traditional Arabic"/>
                <a:cs typeface="Traditional Arabic"/>
              </a:rPr>
              <a:t>عم</a:t>
            </a:r>
            <a:r>
              <a:rPr sz="1500" spc="5" dirty="0">
                <a:latin typeface="Traditional Arabic"/>
                <a:cs typeface="Traditional Arabic"/>
              </a:rPr>
              <a:t> </a:t>
            </a:r>
            <a:r>
              <a:rPr sz="1500" spc="-150" dirty="0">
                <a:latin typeface="Traditional Arabic"/>
                <a:cs typeface="Traditional Arabic"/>
              </a:rPr>
              <a:t>ج</a:t>
            </a:r>
            <a:r>
              <a:rPr sz="1500" spc="-145" dirty="0">
                <a:latin typeface="Traditional Arabic"/>
                <a:cs typeface="Traditional Arabic"/>
              </a:rPr>
              <a:t>اا</a:t>
            </a:r>
            <a:r>
              <a:rPr sz="1500" spc="-155" dirty="0">
                <a:latin typeface="Traditional Arabic"/>
                <a:cs typeface="Traditional Arabic"/>
              </a:rPr>
              <a:t>ا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45" dirty="0">
                <a:latin typeface="Traditional Arabic"/>
                <a:cs typeface="Traditional Arabic"/>
              </a:rPr>
              <a:t>م </a:t>
            </a:r>
            <a:r>
              <a:rPr sz="1500" dirty="0">
                <a:latin typeface="Traditional Arabic"/>
                <a:cs typeface="Traditional Arabic"/>
              </a:rPr>
              <a:t> </a:t>
            </a:r>
            <a:r>
              <a:rPr sz="1500" spc="25" dirty="0">
                <a:latin typeface="Traditional Arabic"/>
                <a:cs typeface="Traditional Arabic"/>
              </a:rPr>
              <a:t>ل</a:t>
            </a:r>
            <a:r>
              <a:rPr sz="1500" spc="-120" dirty="0">
                <a:latin typeface="Traditional Arabic"/>
                <a:cs typeface="Traditional Arabic"/>
              </a:rPr>
              <a:t> </a:t>
            </a:r>
            <a:r>
              <a:rPr sz="1500" spc="5" dirty="0">
                <a:latin typeface="Traditional Arabic"/>
                <a:cs typeface="Traditional Arabic"/>
              </a:rPr>
              <a:t> </a:t>
            </a:r>
            <a:r>
              <a:rPr sz="1500" spc="-30" dirty="0">
                <a:latin typeface="Traditional Arabic"/>
                <a:cs typeface="Traditional Arabic"/>
              </a:rPr>
              <a:t>نا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155" dirty="0">
                <a:latin typeface="Traditional Arabic"/>
                <a:cs typeface="Traditional Arabic"/>
              </a:rPr>
              <a:t>ا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375" dirty="0">
                <a:latin typeface="Traditional Arabic"/>
                <a:cs typeface="Traditional Arabic"/>
              </a:rPr>
              <a:t>ل</a:t>
            </a:r>
            <a:r>
              <a:rPr sz="1500" spc="-229" dirty="0">
                <a:latin typeface="Traditional Arabic"/>
                <a:cs typeface="Traditional Arabic"/>
              </a:rPr>
              <a:t>ع</a:t>
            </a:r>
            <a:r>
              <a:rPr sz="1500" dirty="0">
                <a:latin typeface="Traditional Arabic"/>
                <a:cs typeface="Traditional Arabic"/>
              </a:rPr>
              <a:t> </a:t>
            </a:r>
            <a:r>
              <a:rPr sz="1500" spc="45" dirty="0">
                <a:latin typeface="Traditional Arabic"/>
                <a:cs typeface="Traditional Arabic"/>
              </a:rPr>
              <a:t> </a:t>
            </a:r>
            <a:r>
              <a:rPr sz="1500" spc="350" dirty="0">
                <a:latin typeface="Traditional Arabic"/>
                <a:cs typeface="Traditional Arabic"/>
              </a:rPr>
              <a:t>ا</a:t>
            </a:r>
            <a:r>
              <a:rPr sz="1500" spc="-145" dirty="0">
                <a:latin typeface="Traditional Arabic"/>
                <a:cs typeface="Traditional Arabic"/>
              </a:rPr>
              <a:t>اا</a:t>
            </a:r>
            <a:r>
              <a:rPr sz="1500" spc="-155" dirty="0">
                <a:latin typeface="Traditional Arabic"/>
                <a:cs typeface="Traditional Arabic"/>
              </a:rPr>
              <a:t>ا</a:t>
            </a:r>
            <a:r>
              <a:rPr sz="1500" spc="-145" dirty="0">
                <a:latin typeface="Traditional Arabic"/>
                <a:cs typeface="Traditional Arabic"/>
              </a:rPr>
              <a:t>ا</a:t>
            </a:r>
            <a:r>
              <a:rPr sz="1500" spc="-335" dirty="0">
                <a:latin typeface="Traditional Arabic"/>
                <a:cs typeface="Traditional Arabic"/>
              </a:rPr>
              <a:t>ع</a:t>
            </a:r>
            <a:r>
              <a:rPr sz="1500" spc="-935" dirty="0">
                <a:latin typeface="Traditional Arabic"/>
                <a:cs typeface="Traditional Arabic"/>
              </a:rPr>
              <a:t>ت</a:t>
            </a:r>
            <a:r>
              <a:rPr sz="1500" spc="-35" dirty="0">
                <a:latin typeface="Traditional Arabic"/>
                <a:cs typeface="Traditional Arabic"/>
              </a:rPr>
              <a:t>ر</a:t>
            </a:r>
            <a:r>
              <a:rPr sz="1500" dirty="0">
                <a:latin typeface="Traditional Arabic"/>
                <a:cs typeface="Traditional Arabic"/>
              </a:rPr>
              <a:t>م</a:t>
            </a:r>
            <a:r>
              <a:rPr sz="1500" spc="5" dirty="0">
                <a:latin typeface="Traditional Arabic"/>
                <a:cs typeface="Traditional Arabic"/>
              </a:rPr>
              <a:t> </a:t>
            </a:r>
            <a:r>
              <a:rPr sz="1500" spc="100" dirty="0">
                <a:latin typeface="Traditional Arabic"/>
                <a:cs typeface="Traditional Arabic"/>
              </a:rPr>
              <a:t>د</a:t>
            </a:r>
            <a:r>
              <a:rPr sz="1500" spc="-145" dirty="0">
                <a:latin typeface="Traditional Arabic"/>
                <a:cs typeface="Traditional Arabic"/>
              </a:rPr>
              <a:t>اااا</a:t>
            </a:r>
            <a:r>
              <a:rPr sz="1500" spc="-590" dirty="0">
                <a:latin typeface="Traditional Arabic"/>
                <a:cs typeface="Traditional Arabic"/>
              </a:rPr>
              <a:t>ي</a:t>
            </a:r>
            <a:r>
              <a:rPr sz="1500" spc="375" dirty="0">
                <a:latin typeface="Traditional Arabic"/>
                <a:cs typeface="Traditional Arabic"/>
              </a:rPr>
              <a:t> </a:t>
            </a:r>
            <a:r>
              <a:rPr sz="1500" spc="-85" dirty="0">
                <a:latin typeface="Traditional Arabic"/>
                <a:cs typeface="Traditional Arabic"/>
              </a:rPr>
              <a:t>ر</a:t>
            </a:r>
            <a:r>
              <a:rPr sz="1500" spc="5" dirty="0">
                <a:latin typeface="Traditional Arabic"/>
                <a:cs typeface="Traditional Arabic"/>
              </a:rPr>
              <a:t> </a:t>
            </a:r>
            <a:r>
              <a:rPr sz="1500" spc="-30" dirty="0">
                <a:latin typeface="Traditional Arabic"/>
                <a:cs typeface="Traditional Arabic"/>
              </a:rPr>
              <a:t>ر</a:t>
            </a:r>
            <a:r>
              <a:rPr sz="1500" spc="5" dirty="0">
                <a:latin typeface="Traditional Arabic"/>
                <a:cs typeface="Traditional Arabic"/>
              </a:rPr>
              <a:t> </a:t>
            </a:r>
            <a:r>
              <a:rPr sz="1500" spc="-5" dirty="0">
                <a:latin typeface="Traditional Arabic"/>
                <a:cs typeface="Traditional Arabic"/>
              </a:rPr>
              <a:t>د</a:t>
            </a:r>
            <a:r>
              <a:rPr sz="1500" spc="-145" dirty="0">
                <a:latin typeface="Traditional Arabic"/>
                <a:cs typeface="Traditional Arabic"/>
              </a:rPr>
              <a:t>اا</a:t>
            </a:r>
            <a:r>
              <a:rPr sz="1500" spc="-155" dirty="0">
                <a:latin typeface="Traditional Arabic"/>
                <a:cs typeface="Traditional Arabic"/>
              </a:rPr>
              <a:t>ا</a:t>
            </a:r>
            <a:r>
              <a:rPr sz="1500" spc="-300" dirty="0">
                <a:latin typeface="Traditional Arabic"/>
                <a:cs typeface="Traditional Arabic"/>
              </a:rPr>
              <a:t>امت</a:t>
            </a:r>
            <a:r>
              <a:rPr sz="1500" spc="5" dirty="0">
                <a:latin typeface="Traditional Arabic"/>
                <a:cs typeface="Traditional Arabic"/>
              </a:rPr>
              <a:t> </a:t>
            </a:r>
            <a:r>
              <a:rPr sz="1500" spc="-70" dirty="0">
                <a:latin typeface="Traditional Arabic"/>
                <a:cs typeface="Traditional Arabic"/>
              </a:rPr>
              <a:t>ناا</a:t>
            </a:r>
            <a:r>
              <a:rPr sz="1500" spc="-155" dirty="0">
                <a:latin typeface="Traditional Arabic"/>
                <a:cs typeface="Traditional Arabic"/>
              </a:rPr>
              <a:t>ا</a:t>
            </a:r>
            <a:r>
              <a:rPr sz="1500" spc="-245" dirty="0">
                <a:latin typeface="Traditional Arabic"/>
                <a:cs typeface="Traditional Arabic"/>
              </a:rPr>
              <a:t>الع</a:t>
            </a:r>
            <a:r>
              <a:rPr sz="1500" dirty="0">
                <a:latin typeface="Traditional Arabic"/>
                <a:cs typeface="Traditional Arabic"/>
              </a:rPr>
              <a:t> </a:t>
            </a:r>
            <a:r>
              <a:rPr sz="1500" spc="-170" dirty="0">
                <a:latin typeface="Traditional Arabic"/>
                <a:cs typeface="Traditional Arabic"/>
              </a:rPr>
              <a:t>ىلاا</a:t>
            </a:r>
            <a:r>
              <a:rPr sz="1500" spc="-85" dirty="0">
                <a:latin typeface="Traditional Arabic"/>
                <a:cs typeface="Traditional Arabic"/>
              </a:rPr>
              <a:t>ا</a:t>
            </a:r>
            <a:r>
              <a:rPr sz="1500" spc="-135" dirty="0">
                <a:latin typeface="Traditional Arabic"/>
                <a:cs typeface="Traditional Arabic"/>
              </a:rPr>
              <a:t>اصا</a:t>
            </a:r>
            <a:r>
              <a:rPr sz="1500" spc="-390" dirty="0">
                <a:latin typeface="Traditional Arabic"/>
                <a:cs typeface="Traditional Arabic"/>
              </a:rPr>
              <a:t>ūا</a:t>
            </a:r>
            <a:endParaRPr sz="1500">
              <a:latin typeface="Traditional Arabic"/>
              <a:cs typeface="Traditional Arabic"/>
            </a:endParaRPr>
          </a:p>
          <a:p>
            <a:pPr marR="484505" algn="r">
              <a:lnSpc>
                <a:spcPct val="100000"/>
              </a:lnSpc>
            </a:pPr>
            <a:r>
              <a:rPr sz="1500" dirty="0">
                <a:latin typeface="Traditional Arabic"/>
                <a:cs typeface="Traditional Arabic"/>
              </a:rPr>
              <a:t>.</a:t>
            </a:r>
            <a:r>
              <a:rPr sz="1500" spc="-200" dirty="0">
                <a:latin typeface="Traditional Arabic"/>
                <a:cs typeface="Traditional Arabic"/>
              </a:rPr>
              <a:t>ط</a:t>
            </a:r>
            <a:r>
              <a:rPr sz="1500" spc="-290" dirty="0">
                <a:latin typeface="Traditional Arabic"/>
                <a:cs typeface="Traditional Arabic"/>
              </a:rPr>
              <a:t>س</a:t>
            </a:r>
            <a:r>
              <a:rPr sz="1500" dirty="0">
                <a:latin typeface="Traditional Arabic"/>
                <a:cs typeface="Traditional Arabic"/>
              </a:rPr>
              <a:t>و</a:t>
            </a:r>
            <a:r>
              <a:rPr sz="1500" spc="-275" dirty="0">
                <a:latin typeface="Traditional Arabic"/>
                <a:cs typeface="Traditional Arabic"/>
              </a:rPr>
              <a:t> </a:t>
            </a:r>
            <a:r>
              <a:rPr sz="1500" spc="-140" dirty="0">
                <a:latin typeface="Traditional Arabic"/>
                <a:cs typeface="Traditional Arabic"/>
              </a:rPr>
              <a:t>ر</a:t>
            </a:r>
            <a:r>
              <a:rPr sz="1500" spc="-145" dirty="0">
                <a:latin typeface="Traditional Arabic"/>
                <a:cs typeface="Traditional Arabic"/>
              </a:rPr>
              <a:t>ول</a:t>
            </a:r>
            <a:r>
              <a:rPr sz="1500" spc="-50" dirty="0">
                <a:latin typeface="Traditional Arabic"/>
                <a:cs typeface="Traditional Arabic"/>
              </a:rPr>
              <a:t>ا</a:t>
            </a:r>
            <a:r>
              <a:rPr sz="1500" spc="-165" dirty="0">
                <a:latin typeface="Traditional Arabic"/>
                <a:cs typeface="Traditional Arabic"/>
              </a:rPr>
              <a:t>كرلا</a:t>
            </a:r>
            <a:endParaRPr sz="1500">
              <a:latin typeface="Traditional Arabic"/>
              <a:cs typeface="Traditional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88564" y="6972654"/>
            <a:ext cx="2200910" cy="240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latin typeface="Traditional Arabic"/>
                <a:cs typeface="Traditional Arabic"/>
              </a:rPr>
              <a:t>ت</a:t>
            </a:r>
            <a:r>
              <a:rPr sz="1600" dirty="0">
                <a:latin typeface="Traditional Arabic"/>
                <a:cs typeface="Traditional Arabic"/>
              </a:rPr>
              <a:t>ا</a:t>
            </a:r>
            <a:r>
              <a:rPr sz="1600" spc="100" dirty="0">
                <a:latin typeface="Traditional Arabic"/>
                <a:cs typeface="Traditional Arabic"/>
              </a:rPr>
              <a:t>د</a:t>
            </a:r>
            <a:r>
              <a:rPr sz="1600" spc="-265" dirty="0">
                <a:latin typeface="Traditional Arabic"/>
                <a:cs typeface="Traditional Arabic"/>
              </a:rPr>
              <a:t>ح</a:t>
            </a:r>
            <a:r>
              <a:rPr sz="1600" spc="-155" dirty="0">
                <a:latin typeface="Traditional Arabic"/>
                <a:cs typeface="Traditional Arabic"/>
              </a:rPr>
              <a:t>ولا</a:t>
            </a:r>
            <a:r>
              <a:rPr sz="1600" spc="5" dirty="0">
                <a:latin typeface="Traditional Arabic"/>
                <a:cs typeface="Traditional Arabic"/>
              </a:rPr>
              <a:t> </a:t>
            </a:r>
            <a:r>
              <a:rPr sz="1600" spc="-45" dirty="0">
                <a:latin typeface="Traditional Arabic"/>
                <a:cs typeface="Traditional Arabic"/>
              </a:rPr>
              <a:t>ددع</a:t>
            </a:r>
            <a:r>
              <a:rPr sz="1600" dirty="0">
                <a:latin typeface="Traditional Arabic"/>
                <a:cs typeface="Traditional Arabic"/>
              </a:rPr>
              <a:t>  </a:t>
            </a:r>
            <a:r>
              <a:rPr sz="1400" dirty="0">
                <a:latin typeface="Symbol"/>
                <a:cs typeface="Symbol"/>
              </a:rPr>
              <a:t>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raditional Arabic"/>
                <a:cs typeface="Traditional Arabic"/>
              </a:rPr>
              <a:t>ةدع</a:t>
            </a:r>
            <a:r>
              <a:rPr sz="1600" spc="-35" dirty="0">
                <a:latin typeface="Traditional Arabic"/>
                <a:cs typeface="Traditional Arabic"/>
              </a:rPr>
              <a:t>ما</a:t>
            </a:r>
            <a:r>
              <a:rPr sz="1600" spc="5" dirty="0">
                <a:latin typeface="Traditional Arabic"/>
                <a:cs typeface="Traditional Arabic"/>
              </a:rPr>
              <a:t> </a:t>
            </a:r>
            <a:r>
              <a:rPr sz="1600" spc="-10" dirty="0">
                <a:latin typeface="Traditional Arabic"/>
                <a:cs typeface="Traditional Arabic"/>
              </a:rPr>
              <a:t>=</a:t>
            </a:r>
            <a:r>
              <a:rPr sz="1600" spc="-5" dirty="0">
                <a:latin typeface="Traditional Arabic"/>
                <a:cs typeface="Traditional Arabic"/>
              </a:rPr>
              <a:t> </a:t>
            </a:r>
            <a:r>
              <a:rPr sz="1600" spc="-160" dirty="0">
                <a:latin typeface="Traditional Arabic"/>
                <a:cs typeface="Traditional Arabic"/>
              </a:rPr>
              <a:t>بامنلا</a:t>
            </a:r>
            <a:r>
              <a:rPr sz="1600" spc="5" dirty="0">
                <a:latin typeface="Traditional Arabic"/>
                <a:cs typeface="Traditional Arabic"/>
              </a:rPr>
              <a:t> </a:t>
            </a:r>
            <a:r>
              <a:rPr sz="1600" spc="-45" dirty="0">
                <a:latin typeface="Traditional Arabic"/>
                <a:cs typeface="Traditional Arabic"/>
              </a:rPr>
              <a:t>ددع</a:t>
            </a:r>
            <a:r>
              <a:rPr sz="1600" spc="-5" dirty="0">
                <a:latin typeface="Traditional Arabic"/>
                <a:cs typeface="Traditional Arabic"/>
              </a:rPr>
              <a:t> </a:t>
            </a:r>
            <a:r>
              <a:rPr sz="1600" spc="-10" dirty="0">
                <a:latin typeface="Traditional Arabic"/>
                <a:cs typeface="Traditional Arabic"/>
              </a:rPr>
              <a:t>*</a:t>
            </a:r>
            <a:endParaRPr sz="1600">
              <a:latin typeface="Traditional Arabic"/>
              <a:cs typeface="Traditional Arab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85872" y="7685584"/>
            <a:ext cx="1112520" cy="653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244">
              <a:lnSpc>
                <a:spcPts val="1795"/>
              </a:lnSpc>
            </a:pPr>
            <a:r>
              <a:rPr sz="1600" spc="-210" dirty="0">
                <a:latin typeface="Traditional Arabic"/>
                <a:cs typeface="Traditional Arabic"/>
              </a:rPr>
              <a:t>ب</a:t>
            </a:r>
            <a:r>
              <a:rPr sz="1600" spc="-80" dirty="0">
                <a:latin typeface="Traditional Arabic"/>
                <a:cs typeface="Traditional Arabic"/>
              </a:rPr>
              <a:t>ام</a:t>
            </a:r>
            <a:r>
              <a:rPr sz="1600" spc="-145" dirty="0">
                <a:latin typeface="Traditional Arabic"/>
                <a:cs typeface="Traditional Arabic"/>
              </a:rPr>
              <a:t>ن</a:t>
            </a:r>
            <a:r>
              <a:rPr sz="1600" spc="-225" dirty="0">
                <a:latin typeface="Traditional Arabic"/>
                <a:cs typeface="Traditional Arabic"/>
              </a:rPr>
              <a:t>لا</a:t>
            </a:r>
            <a:r>
              <a:rPr sz="1600" spc="-5" dirty="0">
                <a:latin typeface="Traditional Arabic"/>
                <a:cs typeface="Traditional Arabic"/>
              </a:rPr>
              <a:t> </a:t>
            </a:r>
            <a:r>
              <a:rPr sz="1600" spc="55" dirty="0">
                <a:latin typeface="Traditional Arabic"/>
                <a:cs typeface="Traditional Arabic"/>
              </a:rPr>
              <a:t>د</a:t>
            </a:r>
            <a:r>
              <a:rPr sz="1600" spc="50" dirty="0">
                <a:latin typeface="Traditional Arabic"/>
                <a:cs typeface="Traditional Arabic"/>
              </a:rPr>
              <a:t>د</a:t>
            </a:r>
            <a:r>
              <a:rPr sz="1600" spc="-245" dirty="0">
                <a:latin typeface="Traditional Arabic"/>
                <a:cs typeface="Traditional Arabic"/>
              </a:rPr>
              <a:t>ع</a:t>
            </a:r>
            <a:r>
              <a:rPr sz="1600" dirty="0">
                <a:latin typeface="Traditional Arabic"/>
                <a:cs typeface="Traditional Arabic"/>
              </a:rPr>
              <a:t> </a:t>
            </a:r>
            <a:r>
              <a:rPr sz="1600" spc="-300" dirty="0">
                <a:latin typeface="Traditional Arabic"/>
                <a:cs typeface="Traditional Arabic"/>
              </a:rPr>
              <a:t>ع</a:t>
            </a:r>
            <a:r>
              <a:rPr sz="1600" spc="30" dirty="0">
                <a:latin typeface="Traditional Arabic"/>
                <a:cs typeface="Traditional Arabic"/>
              </a:rPr>
              <a:t>و ج</a:t>
            </a:r>
            <a:endParaRPr sz="1600">
              <a:latin typeface="Traditional Arabic"/>
              <a:cs typeface="Traditional Arabic"/>
            </a:endParaRPr>
          </a:p>
          <a:p>
            <a:pPr marL="12700" marR="5080" indent="795020">
              <a:lnSpc>
                <a:spcPts val="1680"/>
              </a:lnSpc>
              <a:spcBef>
                <a:spcPts val="130"/>
              </a:spcBef>
            </a:pPr>
            <a:r>
              <a:rPr sz="1600" spc="-10" dirty="0">
                <a:latin typeface="Traditional Arabic"/>
                <a:cs typeface="Traditional Arabic"/>
              </a:rPr>
              <a:t>=  </a:t>
            </a:r>
            <a:r>
              <a:rPr sz="1600" spc="-150" dirty="0">
                <a:latin typeface="Traditional Arabic"/>
                <a:cs typeface="Traditional Arabic"/>
              </a:rPr>
              <a:t>ا</a:t>
            </a:r>
            <a:r>
              <a:rPr sz="1600" spc="-155" dirty="0">
                <a:latin typeface="Traditional Arabic"/>
                <a:cs typeface="Traditional Arabic"/>
              </a:rPr>
              <a:t>اا</a:t>
            </a:r>
            <a:r>
              <a:rPr sz="1600" spc="-165" dirty="0">
                <a:latin typeface="Traditional Arabic"/>
                <a:cs typeface="Traditional Arabic"/>
              </a:rPr>
              <a:t>ا</a:t>
            </a:r>
            <a:r>
              <a:rPr sz="1600" spc="-155" dirty="0">
                <a:latin typeface="Traditional Arabic"/>
                <a:cs typeface="Traditional Arabic"/>
              </a:rPr>
              <a:t>اا</a:t>
            </a:r>
            <a:r>
              <a:rPr sz="1600" spc="-165" dirty="0">
                <a:latin typeface="Traditional Arabic"/>
                <a:cs typeface="Traditional Arabic"/>
              </a:rPr>
              <a:t>ا</a:t>
            </a:r>
            <a:r>
              <a:rPr sz="1600" spc="-155" dirty="0">
                <a:latin typeface="Traditional Arabic"/>
                <a:cs typeface="Traditional Arabic"/>
              </a:rPr>
              <a:t>اا</a:t>
            </a:r>
            <a:r>
              <a:rPr sz="1600" spc="-250" dirty="0">
                <a:latin typeface="Traditional Arabic"/>
                <a:cs typeface="Traditional Arabic"/>
              </a:rPr>
              <a:t> </a:t>
            </a:r>
            <a:r>
              <a:rPr sz="1600" spc="-15" dirty="0">
                <a:latin typeface="Traditional Arabic"/>
                <a:cs typeface="Traditional Arabic"/>
              </a:rPr>
              <a:t>ت</a:t>
            </a:r>
            <a:r>
              <a:rPr sz="1600" dirty="0">
                <a:latin typeface="Traditional Arabic"/>
                <a:cs typeface="Traditional Arabic"/>
              </a:rPr>
              <a:t>ا</a:t>
            </a:r>
            <a:r>
              <a:rPr sz="1600" spc="100" dirty="0">
                <a:latin typeface="Traditional Arabic"/>
                <a:cs typeface="Traditional Arabic"/>
              </a:rPr>
              <a:t>د</a:t>
            </a:r>
            <a:r>
              <a:rPr sz="1600" spc="-265" dirty="0">
                <a:latin typeface="Traditional Arabic"/>
                <a:cs typeface="Traditional Arabic"/>
              </a:rPr>
              <a:t>ح</a:t>
            </a:r>
            <a:r>
              <a:rPr sz="1600" spc="-155" dirty="0">
                <a:latin typeface="Traditional Arabic"/>
                <a:cs typeface="Traditional Arabic"/>
              </a:rPr>
              <a:t>ولا</a:t>
            </a:r>
            <a:r>
              <a:rPr sz="1600" spc="5" dirty="0">
                <a:latin typeface="Traditional Arabic"/>
                <a:cs typeface="Traditional Arabic"/>
              </a:rPr>
              <a:t> </a:t>
            </a:r>
            <a:r>
              <a:rPr sz="1600" spc="-45" dirty="0">
                <a:latin typeface="Traditional Arabic"/>
                <a:cs typeface="Traditional Arabic"/>
              </a:rPr>
              <a:t>ددع</a:t>
            </a:r>
            <a:r>
              <a:rPr sz="1600" spc="10" dirty="0">
                <a:latin typeface="Traditional Arabic"/>
                <a:cs typeface="Traditional Arabic"/>
              </a:rPr>
              <a:t> </a:t>
            </a:r>
            <a:r>
              <a:rPr sz="1600" spc="-310" dirty="0">
                <a:latin typeface="Traditional Arabic"/>
                <a:cs typeface="Traditional Arabic"/>
              </a:rPr>
              <a:t>ع</a:t>
            </a:r>
            <a:r>
              <a:rPr sz="1600" spc="30" dirty="0">
                <a:latin typeface="Traditional Arabic"/>
                <a:cs typeface="Traditional Arabic"/>
              </a:rPr>
              <a:t>و ج</a:t>
            </a:r>
            <a:endParaRPr sz="1600">
              <a:latin typeface="Traditional Arabic"/>
              <a:cs typeface="Traditional Arab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62045" y="7897420"/>
            <a:ext cx="100838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raditional Arabic"/>
                <a:cs typeface="Traditional Arabic"/>
              </a:rPr>
              <a:t>=</a:t>
            </a:r>
            <a:r>
              <a:rPr sz="1600" spc="-5" dirty="0">
                <a:latin typeface="Traditional Arabic"/>
                <a:cs typeface="Traditional Arabic"/>
              </a:rPr>
              <a:t> </a:t>
            </a:r>
            <a:r>
              <a:rPr sz="1600" spc="55" dirty="0">
                <a:latin typeface="Traditional Arabic"/>
                <a:cs typeface="Traditional Arabic"/>
              </a:rPr>
              <a:t>ص</a:t>
            </a:r>
            <a:r>
              <a:rPr sz="1600" spc="-175" dirty="0">
                <a:latin typeface="Traditional Arabic"/>
                <a:cs typeface="Traditional Arabic"/>
              </a:rPr>
              <a:t>صخ</a:t>
            </a:r>
            <a:r>
              <a:rPr sz="1600" spc="-185" dirty="0">
                <a:latin typeface="Traditional Arabic"/>
                <a:cs typeface="Traditional Arabic"/>
              </a:rPr>
              <a:t> لا</a:t>
            </a:r>
            <a:r>
              <a:rPr sz="1600" dirty="0">
                <a:latin typeface="Traditional Arabic"/>
                <a:cs typeface="Traditional Arabic"/>
              </a:rPr>
              <a:t> </a:t>
            </a:r>
            <a:r>
              <a:rPr sz="1600" spc="10" dirty="0">
                <a:latin typeface="Traditional Arabic"/>
                <a:cs typeface="Traditional Arabic"/>
              </a:rPr>
              <a:t>ةدعم</a:t>
            </a:r>
            <a:endParaRPr sz="1600">
              <a:latin typeface="Traditional Arabic"/>
              <a:cs typeface="Traditional Arabic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64412" y="3331469"/>
          <a:ext cx="6018530" cy="4362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1269"/>
                <a:gridCol w="605027"/>
                <a:gridCol w="768476"/>
                <a:gridCol w="824493"/>
                <a:gridCol w="42671"/>
                <a:gridCol w="719571"/>
                <a:gridCol w="2088276"/>
                <a:gridCol w="371855"/>
              </a:tblGrid>
              <a:tr h="526541">
                <a:tc>
                  <a:txBody>
                    <a:bodyPr/>
                    <a:lstStyle/>
                    <a:p>
                      <a:pPr marL="99695" marR="102235" indent="-32384">
                        <a:lnSpc>
                          <a:spcPct val="121400"/>
                        </a:lnSpc>
                      </a:pPr>
                      <a:r>
                        <a:rPr sz="1425" baseline="40935" dirty="0">
                          <a:latin typeface="Traditional Arabic"/>
                          <a:cs typeface="Traditional Arabic"/>
                        </a:rPr>
                        <a:t>*</a:t>
                      </a:r>
                      <a:r>
                        <a:rPr sz="1425" spc="7" baseline="4093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ددع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ط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اقنلا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66040" marR="55244" indent="127635">
                        <a:lnSpc>
                          <a:spcPts val="161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ددع 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حولا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عم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ا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Δجر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لا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2245" marR="170180" indent="62230">
                        <a:lnSpc>
                          <a:spcPts val="161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مق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لا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مر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او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ـ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ـ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ـ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ـقملا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</a:tr>
              <a:tr h="272795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2795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27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2795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515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2795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27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2795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27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2795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51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4350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1620">
                      <a:solidFill>
                        <a:srgbClr val="000000"/>
                      </a:solidFill>
                      <a:prstDash val="solid"/>
                    </a:lnR>
                    <a:lnT w="37845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1620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37845">
                      <a:solidFill>
                        <a:srgbClr val="000000"/>
                      </a:solidFill>
                      <a:prstDash val="solid"/>
                    </a:lnT>
                    <a:lnB w="39369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raditional Arabic"/>
                          <a:cs typeface="Traditional Arabic"/>
                        </a:rPr>
                        <a:t>ت</a:t>
                      </a:r>
                      <a:r>
                        <a:rPr sz="1600" spc="5" dirty="0">
                          <a:latin typeface="Traditional Arabic"/>
                          <a:cs typeface="Traditional Arabic"/>
                        </a:rPr>
                        <a:t>ا</a:t>
                      </a:r>
                      <a:r>
                        <a:rPr sz="1600" spc="-10" dirty="0">
                          <a:latin typeface="Traditional Arabic"/>
                          <a:cs typeface="Traditional Arabic"/>
                        </a:rPr>
                        <a:t>د</a:t>
                      </a:r>
                      <a:r>
                        <a:rPr sz="1600" spc="-185" dirty="0">
                          <a:latin typeface="Traditional Arabic"/>
                          <a:cs typeface="Traditional Arabic"/>
                        </a:rPr>
                        <a:t>ح</a:t>
                      </a:r>
                      <a:r>
                        <a:rPr sz="1600" dirty="0">
                          <a:latin typeface="Traditional Arabic"/>
                          <a:cs typeface="Traditional Arabic"/>
                        </a:rPr>
                        <a:t>ولا</a:t>
                      </a:r>
                      <a:r>
                        <a:rPr sz="1600" spc="-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600" dirty="0">
                          <a:latin typeface="Traditional Arabic"/>
                          <a:cs typeface="Traditional Arabic"/>
                        </a:rPr>
                        <a:t>ددع </a:t>
                      </a:r>
                      <a:r>
                        <a:rPr sz="1600" spc="-290" dirty="0">
                          <a:latin typeface="Traditional Arabic"/>
                          <a:cs typeface="Traditional Arabic"/>
                        </a:rPr>
                        <a:t>ع</a:t>
                      </a:r>
                      <a:r>
                        <a:rPr sz="1600" dirty="0">
                          <a:latin typeface="Traditional Arabic"/>
                          <a:cs typeface="Traditional Arabic"/>
                        </a:rPr>
                        <a:t>و ج</a:t>
                      </a:r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FFFFFF"/>
                      </a:solidFill>
                      <a:prstDash val="solid"/>
                    </a:lnR>
                    <a:lnT w="37845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FFFFFF"/>
                      </a:solidFill>
                      <a:prstDash val="solid"/>
                    </a:lnL>
                    <a:lnR w="10413">
                      <a:solidFill>
                        <a:srgbClr val="FFFFFF"/>
                      </a:solidFill>
                      <a:prstDash val="solid"/>
                    </a:lnR>
                    <a:lnT w="3784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 gridSpan="3">
                  <a:txBody>
                    <a:bodyPr/>
                    <a:lstStyle/>
                    <a:p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0413">
                      <a:solidFill>
                        <a:srgbClr val="FFFFFF"/>
                      </a:solidFill>
                      <a:prstDash val="solid"/>
                    </a:lnL>
                    <a:lnT w="3784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93947">
                <a:tc>
                  <a:txBody>
                    <a:bodyPr/>
                    <a:lstStyle/>
                    <a:p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37845">
                      <a:solidFill>
                        <a:srgbClr val="FFFFFF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raditional Arabic"/>
                          <a:cs typeface="Traditional Arabic"/>
                        </a:rPr>
                        <a:t>با</a:t>
                      </a:r>
                      <a:r>
                        <a:rPr sz="1600" spc="5" dirty="0">
                          <a:latin typeface="Traditional Arabic"/>
                          <a:cs typeface="Traditional Arabic"/>
                        </a:rPr>
                        <a:t>م</a:t>
                      </a:r>
                      <a:r>
                        <a:rPr sz="1600" dirty="0">
                          <a:latin typeface="Traditional Arabic"/>
                          <a:cs typeface="Traditional Arabic"/>
                        </a:rPr>
                        <a:t>نلا ددع </a:t>
                      </a:r>
                      <a:r>
                        <a:rPr sz="1600" spc="-290" dirty="0">
                          <a:latin typeface="Traditional Arabic"/>
                          <a:cs typeface="Traditional Arabic"/>
                        </a:rPr>
                        <a:t>ع</a:t>
                      </a:r>
                      <a:r>
                        <a:rPr sz="1600" dirty="0">
                          <a:latin typeface="Traditional Arabic"/>
                          <a:cs typeface="Traditional Arabic"/>
                        </a:rPr>
                        <a:t>و ج</a:t>
                      </a:r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FFFFFF"/>
                      </a:solidFill>
                      <a:prstDash val="solid"/>
                    </a:lnR>
                    <a:lnT w="393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FFFFFF"/>
                      </a:solidFill>
                      <a:prstDash val="solid"/>
                    </a:lnL>
                    <a:lnR w="10413">
                      <a:solidFill>
                        <a:srgbClr val="FFFFFF"/>
                      </a:solidFill>
                      <a:prstDash val="solid"/>
                    </a:lnR>
                    <a:lnT w="3784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FFFFFF"/>
                      </a:solidFill>
                      <a:prstDash val="solid"/>
                    </a:lnL>
                    <a:lnT w="3784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331719" y="8992993"/>
            <a:ext cx="2237740" cy="804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4620" algn="ctr">
              <a:lnSpc>
                <a:spcPct val="100000"/>
              </a:lnSpc>
            </a:pPr>
            <a:r>
              <a:rPr sz="1500" spc="-10" dirty="0">
                <a:latin typeface="Times New Roman"/>
                <a:cs typeface="Times New Roman"/>
              </a:rPr>
              <a:t>م</a:t>
            </a:r>
            <a:r>
              <a:rPr sz="1500" spc="-450" dirty="0">
                <a:latin typeface="Times New Roman"/>
                <a:cs typeface="Times New Roman"/>
              </a:rPr>
              <a:t>س</a:t>
            </a:r>
            <a:r>
              <a:rPr sz="1500" spc="-315" dirty="0">
                <a:latin typeface="Times New Roman"/>
                <a:cs typeface="Times New Roman"/>
              </a:rPr>
              <a:t>قلا</a:t>
            </a:r>
            <a:r>
              <a:rPr sz="1500" dirty="0">
                <a:latin typeface="Times New Roman"/>
                <a:cs typeface="Times New Roman"/>
              </a:rPr>
              <a:t> س</a:t>
            </a:r>
            <a:r>
              <a:rPr sz="1500" spc="-595" dirty="0">
                <a:latin typeface="Times New Roman"/>
                <a:cs typeface="Times New Roman"/>
              </a:rPr>
              <a:t>يئ</a:t>
            </a:r>
            <a:r>
              <a:rPr sz="1500" dirty="0">
                <a:latin typeface="Times New Roman"/>
                <a:cs typeface="Times New Roman"/>
              </a:rPr>
              <a:t>ر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400" spc="5" dirty="0">
                <a:latin typeface="Traditional Arabic"/>
                <a:cs typeface="Traditional Arabic"/>
              </a:rPr>
              <a:t>.................................</a:t>
            </a:r>
            <a:r>
              <a:rPr sz="1400" dirty="0">
                <a:latin typeface="Traditional Arabic"/>
                <a:cs typeface="Traditional Arabic"/>
              </a:rPr>
              <a:t>. </a:t>
            </a:r>
            <a:r>
              <a:rPr sz="1400" spc="45" dirty="0">
                <a:latin typeface="Traditional Arabic"/>
                <a:cs typeface="Traditional Arabic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: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35" dirty="0">
                <a:latin typeface="Times New Roman"/>
                <a:cs typeface="Times New Roman"/>
              </a:rPr>
              <a:t>م</a:t>
            </a:r>
            <a:r>
              <a:rPr sz="1500" spc="-335" dirty="0">
                <a:latin typeface="Times New Roman"/>
                <a:cs typeface="Times New Roman"/>
              </a:rPr>
              <a:t>س</a:t>
            </a:r>
            <a:r>
              <a:rPr sz="1500" spc="250" dirty="0">
                <a:latin typeface="Times New Roman"/>
                <a:cs typeface="Times New Roman"/>
              </a:rPr>
              <a:t>اا</a:t>
            </a:r>
            <a:endParaRPr sz="1500">
              <a:latin typeface="Times New Roman"/>
              <a:cs typeface="Times New Roman"/>
            </a:endParaRPr>
          </a:p>
          <a:p>
            <a:pPr marL="45720" algn="ctr">
              <a:lnSpc>
                <a:spcPct val="100000"/>
              </a:lnSpc>
              <a:spcBef>
                <a:spcPts val="385"/>
              </a:spcBef>
            </a:pPr>
            <a:r>
              <a:rPr sz="1400" spc="5" dirty="0">
                <a:latin typeface="Traditional Arabic"/>
                <a:cs typeface="Traditional Arabic"/>
              </a:rPr>
              <a:t>................................</a:t>
            </a:r>
            <a:r>
              <a:rPr sz="1400" dirty="0">
                <a:latin typeface="Traditional Arabic"/>
                <a:cs typeface="Traditional Arabic"/>
              </a:rPr>
              <a:t>.</a:t>
            </a:r>
            <a:r>
              <a:rPr sz="1400" spc="15" dirty="0">
                <a:latin typeface="Traditional Arabic"/>
                <a:cs typeface="Traditional Arabic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320" dirty="0">
                <a:latin typeface="Times New Roman"/>
                <a:cs typeface="Times New Roman"/>
              </a:rPr>
              <a:t>ع</a:t>
            </a:r>
            <a:r>
              <a:rPr sz="1400" spc="-375" dirty="0">
                <a:latin typeface="Times New Roman"/>
                <a:cs typeface="Times New Roman"/>
              </a:rPr>
              <a:t>ي</a:t>
            </a:r>
            <a:r>
              <a:rPr sz="1400" spc="-445" dirty="0">
                <a:latin typeface="Times New Roman"/>
                <a:cs typeface="Times New Roman"/>
              </a:rPr>
              <a:t>ق</a:t>
            </a:r>
            <a:r>
              <a:rPr sz="1400" dirty="0">
                <a:latin typeface="Times New Roman"/>
                <a:cs typeface="Times New Roman"/>
              </a:rPr>
              <a:t>و</a:t>
            </a:r>
            <a:r>
              <a:rPr sz="1400" spc="-660" dirty="0">
                <a:latin typeface="Times New Roman"/>
                <a:cs typeface="Times New Roman"/>
              </a:rPr>
              <a:t>ت</a:t>
            </a:r>
            <a:r>
              <a:rPr sz="1400" spc="-210" dirty="0">
                <a:latin typeface="Times New Roman"/>
                <a:cs typeface="Times New Roman"/>
              </a:rPr>
              <a:t>لا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32559" y="7790819"/>
            <a:ext cx="1648460" cy="991869"/>
          </a:xfrm>
          <a:custGeom>
            <a:avLst/>
            <a:gdLst/>
            <a:ahLst/>
            <a:cxnLst/>
            <a:rect l="l" t="t" r="r" b="b"/>
            <a:pathLst>
              <a:path w="1648460" h="991870">
                <a:moveTo>
                  <a:pt x="0" y="991861"/>
                </a:moveTo>
                <a:lnTo>
                  <a:pt x="1648455" y="991861"/>
                </a:lnTo>
                <a:lnTo>
                  <a:pt x="1648455" y="0"/>
                </a:lnTo>
                <a:lnTo>
                  <a:pt x="0" y="0"/>
                </a:lnTo>
                <a:lnTo>
                  <a:pt x="0" y="9918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32559" y="7790819"/>
            <a:ext cx="1648460" cy="991869"/>
          </a:xfrm>
          <a:custGeom>
            <a:avLst/>
            <a:gdLst/>
            <a:ahLst/>
            <a:cxnLst/>
            <a:rect l="l" t="t" r="r" b="b"/>
            <a:pathLst>
              <a:path w="1648460" h="991870">
                <a:moveTo>
                  <a:pt x="0" y="991861"/>
                </a:moveTo>
                <a:lnTo>
                  <a:pt x="1648455" y="991861"/>
                </a:lnTo>
                <a:lnTo>
                  <a:pt x="1648455" y="0"/>
                </a:lnTo>
                <a:lnTo>
                  <a:pt x="0" y="0"/>
                </a:lnTo>
                <a:lnTo>
                  <a:pt x="0" y="991861"/>
                </a:lnTo>
                <a:close/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539113" y="7912200"/>
            <a:ext cx="45021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60" dirty="0">
                <a:latin typeface="Traditional Arabic"/>
                <a:cs typeface="Traditional Arabic"/>
              </a:rPr>
              <a:t>:ر</a:t>
            </a:r>
            <a:r>
              <a:rPr sz="1600" b="1" spc="-290" dirty="0">
                <a:latin typeface="Traditional Arabic"/>
                <a:cs typeface="Traditional Arabic"/>
              </a:rPr>
              <a:t>ي</a:t>
            </a:r>
            <a:r>
              <a:rPr sz="1600" b="1" spc="-125" dirty="0">
                <a:latin typeface="Traditional Arabic"/>
                <a:cs typeface="Traditional Arabic"/>
              </a:rPr>
              <a:t>د</a:t>
            </a:r>
            <a:r>
              <a:rPr sz="1600" b="1" spc="-200" dirty="0">
                <a:latin typeface="Traditional Arabic"/>
                <a:cs typeface="Traditional Arabic"/>
              </a:rPr>
              <a:t>ق</a:t>
            </a:r>
            <a:r>
              <a:rPr sz="1600" b="1" spc="-434" dirty="0">
                <a:latin typeface="Traditional Arabic"/>
                <a:cs typeface="Traditional Arabic"/>
              </a:rPr>
              <a:t>تلا</a:t>
            </a:r>
            <a:endParaRPr sz="1600">
              <a:latin typeface="Traditional Arabic"/>
              <a:cs typeface="Traditional Arab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05687" y="8099751"/>
            <a:ext cx="1127125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644" baseline="-8680" dirty="0">
                <a:latin typeface="Traditional Arabic"/>
                <a:cs typeface="Traditional Arabic"/>
              </a:rPr>
              <a:t>ر</a:t>
            </a:r>
            <a:r>
              <a:rPr sz="1600" dirty="0">
                <a:latin typeface="Traditional Arabic"/>
                <a:cs typeface="Traditional Arabic"/>
              </a:rPr>
              <a:t>ا</a:t>
            </a:r>
            <a:r>
              <a:rPr sz="1600" spc="100" dirty="0">
                <a:latin typeface="Traditional Arabic"/>
                <a:cs typeface="Traditional Arabic"/>
              </a:rPr>
              <a:t>د</a:t>
            </a:r>
            <a:r>
              <a:rPr sz="1600" spc="400" dirty="0">
                <a:latin typeface="Traditional Arabic"/>
                <a:cs typeface="Traditional Arabic"/>
              </a:rPr>
              <a:t> </a:t>
            </a:r>
            <a:r>
              <a:rPr sz="1600" dirty="0">
                <a:latin typeface="Traditional Arabic"/>
                <a:cs typeface="Traditional Arabic"/>
              </a:rPr>
              <a:t> </a:t>
            </a:r>
            <a:r>
              <a:rPr sz="1600" spc="114" dirty="0">
                <a:latin typeface="Traditional Arabic"/>
                <a:cs typeface="Traditional Arabic"/>
              </a:rPr>
              <a:t>د</a:t>
            </a:r>
            <a:r>
              <a:rPr sz="1600" spc="-625" dirty="0">
                <a:latin typeface="Traditional Arabic"/>
                <a:cs typeface="Traditional Arabic"/>
              </a:rPr>
              <a:t>ي</a:t>
            </a:r>
            <a:r>
              <a:rPr sz="1600" spc="400" dirty="0">
                <a:latin typeface="Traditional Arabic"/>
                <a:cs typeface="Traditional Arabic"/>
              </a:rPr>
              <a:t> </a:t>
            </a:r>
            <a:r>
              <a:rPr sz="1600" spc="-10" dirty="0">
                <a:latin typeface="Traditional Arabic"/>
                <a:cs typeface="Traditional Arabic"/>
              </a:rPr>
              <a:t> </a:t>
            </a:r>
            <a:r>
              <a:rPr sz="1600" spc="20" dirty="0">
                <a:latin typeface="Traditional Arabic"/>
                <a:cs typeface="Traditional Arabic"/>
              </a:rPr>
              <a:t>ن</a:t>
            </a:r>
            <a:r>
              <a:rPr sz="1600" spc="-5" dirty="0">
                <a:latin typeface="Traditional Arabic"/>
                <a:cs typeface="Traditional Arabic"/>
              </a:rPr>
              <a:t>م</a:t>
            </a:r>
            <a:r>
              <a:rPr sz="1600" spc="-15" dirty="0">
                <a:latin typeface="Traditional Arabic"/>
                <a:cs typeface="Traditional Arabic"/>
              </a:rPr>
              <a:t> </a:t>
            </a:r>
            <a:r>
              <a:rPr sz="1600" spc="-155" dirty="0">
                <a:latin typeface="Traditional Arabic"/>
                <a:cs typeface="Traditional Arabic"/>
              </a:rPr>
              <a:t>ج</a:t>
            </a:r>
            <a:r>
              <a:rPr sz="1600" spc="-35" dirty="0">
                <a:latin typeface="Traditional Arabic"/>
                <a:cs typeface="Traditional Arabic"/>
              </a:rPr>
              <a:t> </a:t>
            </a:r>
            <a:r>
              <a:rPr sz="1600" spc="-125" dirty="0">
                <a:latin typeface="Traditional Arabic"/>
                <a:cs typeface="Traditional Arabic"/>
              </a:rPr>
              <a:t> </a:t>
            </a:r>
            <a:r>
              <a:rPr sz="1600" spc="50" dirty="0">
                <a:latin typeface="Traditional Arabic"/>
                <a:cs typeface="Traditional Arabic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□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80591" y="8293299"/>
            <a:ext cx="760095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644" baseline="-8680" dirty="0">
                <a:latin typeface="Traditional Arabic"/>
                <a:cs typeface="Traditional Arabic"/>
              </a:rPr>
              <a:t>ر</a:t>
            </a:r>
            <a:r>
              <a:rPr sz="1600" dirty="0">
                <a:latin typeface="Traditional Arabic"/>
                <a:cs typeface="Traditional Arabic"/>
              </a:rPr>
              <a:t>ا</a:t>
            </a:r>
            <a:r>
              <a:rPr sz="1600" spc="100" dirty="0">
                <a:latin typeface="Traditional Arabic"/>
                <a:cs typeface="Traditional Arabic"/>
              </a:rPr>
              <a:t>د</a:t>
            </a:r>
            <a:r>
              <a:rPr sz="1600" spc="400" dirty="0">
                <a:latin typeface="Traditional Arabic"/>
                <a:cs typeface="Traditional Arabic"/>
              </a:rPr>
              <a:t> </a:t>
            </a:r>
            <a:r>
              <a:rPr sz="1600" dirty="0">
                <a:latin typeface="Traditional Arabic"/>
                <a:cs typeface="Traditional Arabic"/>
              </a:rPr>
              <a:t> </a:t>
            </a:r>
            <a:r>
              <a:rPr sz="1600" spc="114" dirty="0">
                <a:latin typeface="Traditional Arabic"/>
                <a:cs typeface="Traditional Arabic"/>
              </a:rPr>
              <a:t>د</a:t>
            </a:r>
            <a:r>
              <a:rPr sz="1600" spc="-625" dirty="0">
                <a:latin typeface="Traditional Arabic"/>
                <a:cs typeface="Traditional Arabic"/>
              </a:rPr>
              <a:t>ي</a:t>
            </a:r>
            <a:r>
              <a:rPr sz="1600" spc="400" dirty="0">
                <a:latin typeface="Traditional Arabic"/>
                <a:cs typeface="Traditional Arabic"/>
              </a:rPr>
              <a:t> </a:t>
            </a:r>
            <a:r>
              <a:rPr sz="1600" dirty="0">
                <a:latin typeface="Traditional Arabic"/>
                <a:cs typeface="Traditional Arabic"/>
              </a:rPr>
              <a:t> </a:t>
            </a:r>
            <a:r>
              <a:rPr sz="1600" spc="45" dirty="0">
                <a:latin typeface="Traditional Arabic"/>
                <a:cs typeface="Traditional Arabic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□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53388" y="8486847"/>
            <a:ext cx="487045" cy="277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35" dirty="0">
                <a:latin typeface="Traditional Arabic"/>
                <a:cs typeface="Traditional Arabic"/>
              </a:rPr>
              <a:t>و</a:t>
            </a:r>
            <a:r>
              <a:rPr sz="1600" spc="10" dirty="0">
                <a:latin typeface="Traditional Arabic"/>
                <a:cs typeface="Traditional Arabic"/>
              </a:rPr>
              <a:t>ا</a:t>
            </a:r>
            <a:r>
              <a:rPr sz="1600" spc="-5" dirty="0">
                <a:latin typeface="Traditional Arabic"/>
                <a:cs typeface="Traditional Arabic"/>
              </a:rPr>
              <a:t> م</a:t>
            </a:r>
            <a:r>
              <a:rPr sz="1600" dirty="0">
                <a:latin typeface="Traditional Arabic"/>
                <a:cs typeface="Traditional Arabic"/>
              </a:rPr>
              <a:t> </a:t>
            </a:r>
            <a:r>
              <a:rPr sz="1600" spc="55" dirty="0">
                <a:latin typeface="Traditional Arabic"/>
                <a:cs typeface="Traditional Arabic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□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159</Words>
  <Application>Microsoft Office PowerPoint</Application>
  <PresentationFormat>Benutzerdefiniert</PresentationFormat>
  <Paragraphs>28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2015-04-12T19:54:26Z</dcterms:created>
  <dcterms:modified xsi:type="dcterms:W3CDTF">2015-04-12T17:54:28Z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